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08" r:id="rId3"/>
    <p:sldId id="446" r:id="rId4"/>
    <p:sldId id="440" r:id="rId5"/>
    <p:sldId id="438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FF3399"/>
    <a:srgbClr val="FF7C80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564" y="7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</a:t>
            </a:r>
            <a:r>
              <a:rPr lang="vi-VN" altLang="en-US" sz="3500" b="1" dirty="0">
                <a:solidFill>
                  <a:srgbClr val="FF0066"/>
                </a:solidFill>
                <a:latin typeface="Times New Roman" pitchFamily="18" charset="0"/>
              </a:rPr>
              <a:t> HÙNG THẮNG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347119" y="3904603"/>
            <a:ext cx="11604285" cy="160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vi-VN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T202. </a:t>
            </a:r>
            <a:r>
              <a:rPr lang="nl-NL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MỞ RỘNG VỐN TỪ VỀ ĐẤT NƯỚC. </a:t>
            </a:r>
            <a:endParaRPr lang="vi-VN" sz="40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 eaLnBrk="1" hangingPunct="1">
              <a:spcBef>
                <a:spcPts val="1800"/>
              </a:spcBef>
              <a:defRPr/>
            </a:pPr>
            <a:r>
              <a:rPr lang="nl-NL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CÂU CẢM, CÂU KHIẾN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186576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734" y="5882305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9" y="609600"/>
            <a:ext cx="15773400" cy="8252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8965" y="2819400"/>
            <a:ext cx="1518795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Thủ đô (Hà Nội); 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uốc kì: Cờ đỏ sao vàng; Quốc ca: Tiến quân ca; Ngôn ngữ: tiếng Việt;  Nghệ thuật truyền thống: chèo, tuồng, cải lương, múa dối nước’ Cảnh đẹp: vịnh Hạ Long, hồ Ba Bể, biển Sầm Sơn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29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356519" y="685800"/>
            <a:ext cx="116586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2.Các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ở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cột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thuộc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kiểu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ở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cột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B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1" name="Picture 20"/>
          <p:cNvPicPr/>
          <p:nvPr/>
        </p:nvPicPr>
        <p:blipFill rotWithShape="1">
          <a:blip r:embed="rId2"/>
          <a:srcRect r="44533"/>
          <a:stretch/>
        </p:blipFill>
        <p:spPr>
          <a:xfrm>
            <a:off x="237038" y="1362908"/>
            <a:ext cx="7903785" cy="6638092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 rotWithShape="1">
          <a:blip r:embed="rId2"/>
          <a:srcRect l="58941"/>
          <a:stretch/>
        </p:blipFill>
        <p:spPr>
          <a:xfrm>
            <a:off x="9814719" y="1362908"/>
            <a:ext cx="5850668" cy="6561892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>
            <a:off x="8059504" y="4572000"/>
            <a:ext cx="1755215" cy="2286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8059503" y="4953000"/>
            <a:ext cx="1907616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985919" y="6248400"/>
            <a:ext cx="198120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985919" y="5143500"/>
            <a:ext cx="1981200" cy="20193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2837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269772" y="914400"/>
            <a:ext cx="1410754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 một câu cảm và một câu khiến trong tình huống sau: </a:t>
            </a:r>
          </a:p>
          <a:p>
            <a:pPr marL="571500" indent="-571500" algn="just">
              <a:buFontTx/>
              <a:buChar char="-"/>
            </a:pP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Bày tỏ cảm xúc về một cảnh đẹp của quê hương em. </a:t>
            </a:r>
          </a:p>
          <a:p>
            <a:pPr marL="571500" indent="-571500" algn="just">
              <a:buFontTx/>
              <a:buChar char="-"/>
            </a:pP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 ra một yêu cầu về việc bảo vệ, giữ gìn cảnh đẹp quê hương.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69772" y="4953000"/>
            <a:ext cx="14031347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VD: 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Dòng sông quê em đẹp tuyệt vời! 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Đừng vứt rác bẩn xuống dòng sông các bạn nhé!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10142</TotalTime>
  <Words>195</Words>
  <Application>Microsoft Office PowerPoint</Application>
  <PresentationFormat>Custom</PresentationFormat>
  <Paragraphs>17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Vũ Thị Diễm</cp:lastModifiedBy>
  <cp:revision>1058</cp:revision>
  <dcterms:created xsi:type="dcterms:W3CDTF">2008-09-09T22:52:10Z</dcterms:created>
  <dcterms:modified xsi:type="dcterms:W3CDTF">2025-04-10T14:34:13Z</dcterms:modified>
</cp:coreProperties>
</file>