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sldIdLst>
    <p:sldId id="367" r:id="rId6"/>
    <p:sldId id="328" r:id="rId7"/>
    <p:sldId id="370" r:id="rId8"/>
    <p:sldId id="354" r:id="rId9"/>
    <p:sldId id="356" r:id="rId10"/>
    <p:sldId id="357" r:id="rId11"/>
    <p:sldId id="360" r:id="rId12"/>
    <p:sldId id="364" r:id="rId13"/>
    <p:sldId id="363" r:id="rId14"/>
    <p:sldId id="3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FB"/>
    <a:srgbClr val="E9F793"/>
    <a:srgbClr val="70C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73" autoAdjust="0"/>
  </p:normalViewPr>
  <p:slideViewPr>
    <p:cSldViewPr snapToGrid="0">
      <p:cViewPr varScale="1">
        <p:scale>
          <a:sx n="79" d="100"/>
          <a:sy n="79" d="100"/>
        </p:scale>
        <p:origin x="78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A7710-92B5-4027-8795-42AA533C3712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82FAF-7FB6-4B47-962A-9B0944F3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2FAF-7FB6-4B47-962A-9B0944F32E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6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7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7D0-FB3B-E3F4-6C05-98445704E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8E1C7-4F9D-8704-EE8E-0CB102D8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00BBB-39FA-4990-DAD6-E62B90FA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F4EDD-2804-6660-10FF-EA060F22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A1A69-98BF-3D0C-D210-A4FA36C4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6E19-44EB-91D2-CDF1-8243C2F1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F336F-6BBC-4D8D-9E76-4D6225897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25BDE-ED4D-A76B-2269-21FAF2CC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68B73-9E66-DEC8-97DD-C126585F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0D190-4159-7E9A-D5DF-43985ADF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6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6B091-E05C-9C2D-9E8A-6608FFB13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60EC9-BDF7-9B55-6B17-DDCDF8522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EE332-30DF-9C28-3264-3D077ACB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0E48A-7609-894F-61D0-6F2664A8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7476B-3FF3-D61A-6A25-218B35C7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7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914401" y="3398840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71605"/>
            <a:ext cx="10464800" cy="1927225"/>
          </a:xfrm>
        </p:spPr>
        <p:txBody>
          <a:bodyPr anchor="b">
            <a:noAutofit/>
          </a:bodyPr>
          <a:lstStyle>
            <a:lvl1pPr>
              <a:defRPr sz="644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4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5086C2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5086C2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9CBAF5BB-F08E-4461-A13B-1E2283599087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99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956D50D-E71C-4396-B01D-19339F66D44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1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975784" y="4598990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5692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846">
                <a:solidFill>
                  <a:schemeClr val="tx2"/>
                </a:solidFill>
              </a:defRPr>
            </a:lvl1pPr>
            <a:lvl2pPr marL="543541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079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0618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4159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7696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123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4775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4831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3B0B6B6-182F-43B2-BB94-4A799C02815B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8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BF19EE96-1FDD-48CA-ADC2-68AB585F9E8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3742802" y="4045481"/>
            <a:ext cx="4708525" cy="21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397" b="0">
                <a:solidFill>
                  <a:schemeClr val="tx2"/>
                </a:solidFill>
              </a:defRPr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397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6D62B5C3-D279-407F-91F8-3A6E5D58B094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88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177AA7CC-E2FC-4D71-A745-BD3E6BDF63A1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9C832999-09A2-4B8D-BB17-724E6F63C682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07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911760" y="3580343"/>
            <a:ext cx="5578475" cy="21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84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130557"/>
            <a:ext cx="2852928" cy="4243615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6AAB18-C9CB-4BC9-A5D0-B801B3155EF5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8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E4D9-8AD9-64E6-0BBE-E492C487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C20E5-7F77-B5D9-3B38-3A3E07E5F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78692-5A68-2FB4-77EC-191842CD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6CF36-A755-2736-A53F-7B2127AE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0A823-22CB-2036-C7B2-D86A9A5B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37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84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3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820"/>
            </a:lvl1pPr>
            <a:lvl2pPr marL="543541" indent="0">
              <a:buNone/>
              <a:defRPr sz="3296"/>
            </a:lvl2pPr>
            <a:lvl3pPr marL="1087079" indent="0">
              <a:buNone/>
              <a:defRPr sz="2846"/>
            </a:lvl3pPr>
            <a:lvl4pPr marL="1630618" indent="0">
              <a:buNone/>
              <a:defRPr sz="2397"/>
            </a:lvl4pPr>
            <a:lvl5pPr marL="2174159" indent="0">
              <a:buNone/>
              <a:defRPr sz="2397"/>
            </a:lvl5pPr>
            <a:lvl6pPr marL="2717696" indent="0">
              <a:buNone/>
              <a:defRPr sz="2397"/>
            </a:lvl6pPr>
            <a:lvl7pPr marL="3261237" indent="0">
              <a:buNone/>
              <a:defRPr sz="2397"/>
            </a:lvl7pPr>
            <a:lvl8pPr marL="3804775" indent="0">
              <a:buNone/>
              <a:defRPr sz="2397"/>
            </a:lvl8pPr>
            <a:lvl9pPr marL="4348317" indent="0">
              <a:buNone/>
              <a:defRPr sz="239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D7D33625-CBA0-4418-BA3A-C679395B9003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91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D4994D5A-EB50-4DE8-BC3F-73C770D60AA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59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1FDA797-3F4A-459B-919C-1D7247CF86B3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16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914401" y="3398840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71605"/>
            <a:ext cx="10464800" cy="1927225"/>
          </a:xfrm>
        </p:spPr>
        <p:txBody>
          <a:bodyPr anchor="b">
            <a:noAutofit/>
          </a:bodyPr>
          <a:lstStyle>
            <a:lvl1pPr>
              <a:defRPr sz="644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4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5086C2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5086C2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9CBAF5BB-F08E-4461-A13B-1E2283599087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0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956D50D-E71C-4396-B01D-19339F66D44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19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975784" y="4598990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5692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846">
                <a:solidFill>
                  <a:schemeClr val="tx2"/>
                </a:solidFill>
              </a:defRPr>
            </a:lvl1pPr>
            <a:lvl2pPr marL="543541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079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0618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4159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7696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123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4775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4831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3B0B6B6-182F-43B2-BB94-4A799C02815B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57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BF19EE96-1FDD-48CA-ADC2-68AB585F9E8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3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3742802" y="4045481"/>
            <a:ext cx="4708525" cy="21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397" b="0">
                <a:solidFill>
                  <a:schemeClr val="tx2"/>
                </a:solidFill>
              </a:defRPr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397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6D62B5C3-D279-407F-91F8-3A6E5D58B094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2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177AA7CC-E2FC-4D71-A745-BD3E6BDF63A1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2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9C832999-09A2-4B8D-BB17-724E6F63C682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2FCB-734D-3F6D-21F3-D94E5B5E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BE69B-0A59-53C6-84AC-3C123171B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C93E9-54D0-297F-B9F2-207AA4B1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9725E-E079-B3A5-AC12-A277E58F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F1BE-92F8-730A-E2D3-DC220BC3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8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911760" y="3580343"/>
            <a:ext cx="5578475" cy="21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84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130557"/>
            <a:ext cx="2852928" cy="4243615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6AAB18-C9CB-4BC9-A5D0-B801B3155EF5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07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84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3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820"/>
            </a:lvl1pPr>
            <a:lvl2pPr marL="543541" indent="0">
              <a:buNone/>
              <a:defRPr sz="3296"/>
            </a:lvl2pPr>
            <a:lvl3pPr marL="1087079" indent="0">
              <a:buNone/>
              <a:defRPr sz="2846"/>
            </a:lvl3pPr>
            <a:lvl4pPr marL="1630618" indent="0">
              <a:buNone/>
              <a:defRPr sz="2397"/>
            </a:lvl4pPr>
            <a:lvl5pPr marL="2174159" indent="0">
              <a:buNone/>
              <a:defRPr sz="2397"/>
            </a:lvl5pPr>
            <a:lvl6pPr marL="2717696" indent="0">
              <a:buNone/>
              <a:defRPr sz="2397"/>
            </a:lvl6pPr>
            <a:lvl7pPr marL="3261237" indent="0">
              <a:buNone/>
              <a:defRPr sz="2397"/>
            </a:lvl7pPr>
            <a:lvl8pPr marL="3804775" indent="0">
              <a:buNone/>
              <a:defRPr sz="2397"/>
            </a:lvl8pPr>
            <a:lvl9pPr marL="4348317" indent="0">
              <a:buNone/>
              <a:defRPr sz="239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D7D33625-CBA0-4418-BA3A-C679395B9003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9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D4994D5A-EB50-4DE8-BC3F-73C770D60AA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81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1FDA797-3F4A-459B-919C-1D7247CF86B3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4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4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4/2/2026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81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4/2/2026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38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541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079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0618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4159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7696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123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4775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4831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4/2/2026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02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4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40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4/2/2026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53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4/2/2026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4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4/2/2026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7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D185-F866-6F5C-5480-95F04E17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AE4C6-90C9-6608-9AB8-19F83AF9D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56DA6-3286-9E38-1292-E32328B31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C6C1E-F286-0C1B-DFDF-2ACE80EF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25283-5E25-26AD-9BBC-F1E4E12B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49CD6-D9AC-5F28-D205-4578FFD5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44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4/2/2026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1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5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4/2/2026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73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541" indent="0">
              <a:buNone/>
              <a:defRPr sz="3296"/>
            </a:lvl2pPr>
            <a:lvl3pPr marL="1087079" indent="0">
              <a:buNone/>
              <a:defRPr sz="2846"/>
            </a:lvl3pPr>
            <a:lvl4pPr marL="1630618" indent="0">
              <a:buNone/>
              <a:defRPr sz="2397"/>
            </a:lvl4pPr>
            <a:lvl5pPr marL="2174159" indent="0">
              <a:buNone/>
              <a:defRPr sz="2397"/>
            </a:lvl5pPr>
            <a:lvl6pPr marL="2717696" indent="0">
              <a:buNone/>
              <a:defRPr sz="2397"/>
            </a:lvl6pPr>
            <a:lvl7pPr marL="3261237" indent="0">
              <a:buNone/>
              <a:defRPr sz="2397"/>
            </a:lvl7pPr>
            <a:lvl8pPr marL="3804775" indent="0">
              <a:buNone/>
              <a:defRPr sz="2397"/>
            </a:lvl8pPr>
            <a:lvl9pPr marL="4348317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4/2/2026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68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4/2/2026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51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7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2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4/2/2026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2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0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25"/>
            </a:lvl1pPr>
            <a:lvl2pPr marL="382085" indent="0" algn="ctr">
              <a:buNone/>
              <a:defRPr sz="1650"/>
            </a:lvl2pPr>
            <a:lvl3pPr marL="764170" indent="0" algn="ctr">
              <a:buNone/>
              <a:defRPr sz="1500"/>
            </a:lvl3pPr>
            <a:lvl4pPr marL="1146255" indent="0" algn="ctr">
              <a:buNone/>
              <a:defRPr sz="1350"/>
            </a:lvl4pPr>
            <a:lvl5pPr marL="1528340" indent="0" algn="ctr">
              <a:buNone/>
              <a:defRPr sz="1350"/>
            </a:lvl5pPr>
            <a:lvl6pPr marL="1910425" indent="0" algn="ctr">
              <a:buNone/>
              <a:defRPr sz="1350"/>
            </a:lvl6pPr>
            <a:lvl7pPr marL="2292509" indent="0" algn="ctr">
              <a:buNone/>
              <a:defRPr sz="1350"/>
            </a:lvl7pPr>
            <a:lvl8pPr marL="2674595" indent="0" algn="ctr">
              <a:buNone/>
              <a:defRPr sz="1350"/>
            </a:lvl8pPr>
            <a:lvl9pPr marL="3056679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085" indent="0">
              <a:buNone/>
              <a:defRPr sz="2325"/>
            </a:lvl2pPr>
            <a:lvl3pPr marL="764170" indent="0">
              <a:buNone/>
              <a:defRPr sz="2025"/>
            </a:lvl3pPr>
            <a:lvl4pPr marL="1146255" indent="0">
              <a:buNone/>
              <a:defRPr sz="1650"/>
            </a:lvl4pPr>
            <a:lvl5pPr marL="1528340" indent="0">
              <a:buNone/>
              <a:defRPr sz="1650"/>
            </a:lvl5pPr>
            <a:lvl6pPr marL="1910425" indent="0">
              <a:buNone/>
              <a:defRPr sz="1650"/>
            </a:lvl6pPr>
            <a:lvl7pPr marL="2292509" indent="0">
              <a:buNone/>
              <a:defRPr sz="1650"/>
            </a:lvl7pPr>
            <a:lvl8pPr marL="2674595" indent="0">
              <a:buNone/>
              <a:defRPr sz="1650"/>
            </a:lvl8pPr>
            <a:lvl9pPr marL="3056679" indent="0">
              <a:buNone/>
              <a:defRPr sz="16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82085" indent="0">
              <a:buNone/>
              <a:defRPr sz="1200"/>
            </a:lvl2pPr>
            <a:lvl3pPr marL="764170" indent="0">
              <a:buNone/>
              <a:defRPr sz="975"/>
            </a:lvl3pPr>
            <a:lvl4pPr marL="1146255" indent="0">
              <a:buNone/>
              <a:defRPr sz="825"/>
            </a:lvl4pPr>
            <a:lvl5pPr marL="1528340" indent="0">
              <a:buNone/>
              <a:defRPr sz="825"/>
            </a:lvl5pPr>
            <a:lvl6pPr marL="1910425" indent="0">
              <a:buNone/>
              <a:defRPr sz="825"/>
            </a:lvl6pPr>
            <a:lvl7pPr marL="2292509" indent="0">
              <a:buNone/>
              <a:defRPr sz="825"/>
            </a:lvl7pPr>
            <a:lvl8pPr marL="2674595" indent="0">
              <a:buNone/>
              <a:defRPr sz="825"/>
            </a:lvl8pPr>
            <a:lvl9pPr marL="3056679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3D54-3875-5A4A-7FB1-E0B499AA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B217B-B6FC-A189-30D7-C1D012AC2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EFEA-3E12-C703-003F-F59DECADB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369AC-DE8D-58EB-A1FC-36EDD7C6F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5F2454-2E72-3D10-E9DA-E323F18A7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8EC7E-ABB2-7394-169D-0959001F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251C8-A74F-156F-FD93-40FD493A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0C0D69-50E2-7250-1788-A56FFF31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29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50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5F07-4729-EA0C-2C3D-2B7EDBD7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563A9-1F61-3C5E-BB7E-0D07A938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E40E8-6676-C352-80A0-3E940B0E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1360F-5F49-921B-A97B-AB576FBC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015E8-4C66-3EBA-01E4-FD01187C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2D8A0-C1C1-3AA0-861A-0F56785C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0C074-19AF-7085-DAA4-2A8840EF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0AE0-3C62-E1FC-5466-E91FD75DC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A128-DA63-C2D1-382C-B05D9F14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48DE0-CE56-AFF9-E892-D70B0F5DD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45D09-F125-95E1-CC86-902472E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A5842-CD10-7879-18C5-1F1F6BF8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06FD6-230C-823B-14AE-26F62375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0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374A-E48D-859C-1DEC-186811F5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558C4-C51C-4D4D-AADB-7DE310520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53F4A-D027-B5C0-A167-033458664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D3B17-6B1F-D39D-9865-0F497E5A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8ECD0-2A95-EACF-DA49-64DD9619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C7D83-60C8-3ADE-3F62-134D41BC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9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8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83FFD-2266-9BC8-5266-FC10F6B59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CF23B-2BB5-626C-2014-260D58ED4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422AA-253D-0094-9302-E7DF5C9AA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02EAA-62DD-45A7-B15F-C31F87EEC067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F1636-06EF-C721-C3A3-D530BE5A1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77E20-66F1-E67D-2DD8-7942B8B4F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15" tIns="54358" rIns="108715" bIns="54358" anchor="ctr"/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138" tIns="72569" rIns="145138" bIns="72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15" tIns="54358" rIns="108715" bIns="54358" anchor="ctr"/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19055"/>
            <a:ext cx="38608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>
              <a:defRPr sz="1423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B740A36E-455A-435F-906B-3EBB2B541FFB}" type="datetimeFigureOut">
              <a:rPr lang="en-US" smtClean="0">
                <a:latin typeface="Times New Roman" pitchFamily="18" charset="0"/>
                <a:cs typeface="Times New Roman" pitchFamily="18" charset="0"/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4/2/2026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5"/>
            <a:ext cx="54864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 algn="ctr">
              <a:defRPr sz="1423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5"/>
            <a:ext cx="14224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>
              <a:defRPr sz="1648" b="1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48214B3C-A50B-4C4A-971A-D8CA1AB1185C}" type="slidenum">
              <a:rPr lang="en-US" smtClean="0">
                <a:latin typeface="Times New Roman" pitchFamily="18" charset="0"/>
                <a:cs typeface="Times New Roman" pitchFamily="18" charset="0"/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1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794" kern="1200" spc="-119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5pPr>
      <a:lvl6pPr marL="543541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6pPr>
      <a:lvl7pPr marL="1087079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7pPr>
      <a:lvl8pPr marL="1630618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8pPr>
      <a:lvl9pPr marL="2174159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9pPr>
    </p:titleStyle>
    <p:bodyStyle>
      <a:lvl1pPr marL="217040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Times New Roman" pitchFamily="18" charset="0"/>
        <a:buChar char="•"/>
        <a:defRPr sz="2846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543541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Times New Roman" pitchFamily="18" charset="0"/>
        <a:buChar char="•"/>
        <a:defRPr sz="2397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868152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Times New Roman" pitchFamily="18" charset="0"/>
        <a:buChar char="•"/>
        <a:defRPr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194655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873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411693" indent="-1623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Times New Roman" pitchFamily="18" charset="0"/>
        <a:buChar char="•"/>
        <a:defRPr sz="1648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1630618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1848033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065451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2282866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541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07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0618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415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7696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123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4775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4831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15" tIns="54358" rIns="108715" bIns="54358" anchor="ctr"/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138" tIns="72569" rIns="145138" bIns="72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15" tIns="54358" rIns="108715" bIns="54358" anchor="ctr"/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19055"/>
            <a:ext cx="38608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>
              <a:defRPr sz="1423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B740A36E-455A-435F-906B-3EBB2B541FFB}" type="datetimeFigureOut">
              <a:rPr lang="en-US" smtClean="0">
                <a:latin typeface="Times New Roman" pitchFamily="18" charset="0"/>
                <a:cs typeface="Times New Roman" pitchFamily="18" charset="0"/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4/2/2026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5"/>
            <a:ext cx="54864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 algn="ctr">
              <a:defRPr sz="1423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5"/>
            <a:ext cx="14224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>
              <a:defRPr sz="1648" b="1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48214B3C-A50B-4C4A-971A-D8CA1AB1185C}" type="slidenum">
              <a:rPr lang="en-US" smtClean="0">
                <a:latin typeface="Times New Roman" pitchFamily="18" charset="0"/>
                <a:cs typeface="Times New Roman" pitchFamily="18" charset="0"/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6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794" kern="1200" spc="-119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5pPr>
      <a:lvl6pPr marL="543541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6pPr>
      <a:lvl7pPr marL="1087079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7pPr>
      <a:lvl8pPr marL="1630618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8pPr>
      <a:lvl9pPr marL="2174159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9pPr>
    </p:titleStyle>
    <p:bodyStyle>
      <a:lvl1pPr marL="217040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Times New Roman" pitchFamily="18" charset="0"/>
        <a:buChar char="•"/>
        <a:defRPr sz="2846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543541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Times New Roman" pitchFamily="18" charset="0"/>
        <a:buChar char="•"/>
        <a:defRPr sz="2397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868152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Times New Roman" pitchFamily="18" charset="0"/>
        <a:buChar char="•"/>
        <a:defRPr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194655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873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411693" indent="-1623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Times New Roman" pitchFamily="18" charset="0"/>
        <a:buChar char="•"/>
        <a:defRPr sz="1648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1630618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1848033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065451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2282866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541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07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0618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415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7696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123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4775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4831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6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87079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4" indent="-407654" algn="l" defTabSz="1087079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252" indent="-339713" algn="l" defTabSz="1087079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8849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2387" indent="-271771" algn="l" defTabSz="1087079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5928" indent="-271771" algn="l" defTabSz="1087079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89467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3008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6546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0086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541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07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0618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415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7696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123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4775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4831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5273598" y="-1512332"/>
            <a:ext cx="1644809" cy="311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ctr" defTabSz="1018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5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135852" tIns="67926" rIns="135852" bIns="679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35852" tIns="67926" rIns="135852" bIns="679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4/2/2026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88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0188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88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9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9" tIns="50945" rIns="101889" bIns="50945" rtlCol="0" anchor="ctr"/>
          <a:lstStyle/>
          <a:p>
            <a:pPr marL="0" marR="0" lvl="0" indent="0" algn="ctr" defTabSz="1018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9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9" tIns="50945" rIns="101889" bIns="50945" rtlCol="0" anchor="ctr"/>
          <a:lstStyle/>
          <a:p>
            <a:pPr marL="0" marR="0" lvl="0" indent="0" algn="ctr" defTabSz="1018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9E18B-B015-4B4B-8820-8BD0706DEF2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6" y="240609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64170" rtl="0" eaLnBrk="1" latinLnBrk="0" hangingPunct="1">
        <a:lnSpc>
          <a:spcPct val="90000"/>
        </a:lnSpc>
        <a:spcBef>
          <a:spcPct val="0"/>
        </a:spcBef>
        <a:buNone/>
        <a:defRPr sz="367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1042" indent="-191042" algn="l" defTabSz="764170" rtl="0" eaLnBrk="1" latinLnBrk="0" hangingPunct="1">
        <a:lnSpc>
          <a:spcPct val="90000"/>
        </a:lnSpc>
        <a:spcBef>
          <a:spcPts val="836"/>
        </a:spcBef>
        <a:buFont typeface="Arial" panose="020B0604020202020204" pitchFamily="34" charset="0"/>
        <a:buChar char="•"/>
        <a:defRPr sz="232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73128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202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955212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6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337297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719382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01467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552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637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47722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5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4170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6255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340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0425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2509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595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6679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cute_bear_wallpaper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104892"/>
            <a:ext cx="12090399" cy="659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3190543" y="709854"/>
            <a:ext cx="6502400" cy="532091"/>
          </a:xfrm>
          <a:prstGeom prst="rect">
            <a:avLst/>
          </a:prstGeom>
        </p:spPr>
        <p:txBody>
          <a:bodyPr wrap="none" lIns="108694" tIns="54347" rIns="108694" bIns="543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6864"/>
            <a:r>
              <a:rPr lang="vi-VN" sz="2397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397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HÙNG THẮNG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60729" y="5455902"/>
            <a:ext cx="2677941" cy="536154"/>
          </a:xfrm>
          <a:prstGeom prst="rect">
            <a:avLst/>
          </a:prstGeom>
        </p:spPr>
        <p:txBody>
          <a:bodyPr wrap="none" lIns="108694" tIns="54347" rIns="108694" bIns="54347">
            <a:spAutoFit/>
          </a:bodyPr>
          <a:lstStyle/>
          <a:p>
            <a:pPr algn="ctr" defTabSz="1086864"/>
            <a:r>
              <a:rPr lang="vi-VN" sz="2771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771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71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771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71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71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71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Mỵ</a:t>
            </a:r>
            <a:r>
              <a:rPr lang="en-US" sz="2771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69452" y="1941581"/>
            <a:ext cx="11201400" cy="213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99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996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9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996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tập: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5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4" y="1241"/>
            <a:ext cx="10968833" cy="6855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0238" y="1067606"/>
            <a:ext cx="10488010" cy="2492990"/>
          </a:xfrm>
          <a:prstGeom prst="rect">
            <a:avLst/>
          </a:prstGeom>
          <a:noFill/>
        </p:spPr>
        <p:txBody>
          <a:bodyPr wrap="square" lIns="0" tIns="0" rIns="0" bIns="0" numCol="1" rtlCol="0">
            <a:prstTxWarp prst="textPlain">
              <a:avLst/>
            </a:prstTxWarp>
            <a:spAutoFit/>
          </a:bodyPr>
          <a:lstStyle/>
          <a:p>
            <a:pPr algn="ctr" defTabSz="1018893"/>
            <a:r>
              <a:rPr lang="en-US" sz="405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KÍNH CHÚC </a:t>
            </a:r>
          </a:p>
          <a:p>
            <a:pPr algn="ctr" defTabSz="1018893"/>
            <a:r>
              <a:rPr lang="en-US" sz="405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CÁC THẦY CÔ MẠNH KHỎE</a:t>
            </a:r>
            <a:endParaRPr lang="en-GB" sz="4050" b="1" dirty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B91CC-AE4E-67F5-C128-48BCA8FA4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1554"/>
            <a:ext cx="3761509" cy="27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3F289187-411C-90EA-C767-48E7AD01A32E}"/>
              </a:ext>
            </a:extLst>
          </p:cNvPr>
          <p:cNvSpPr/>
          <p:nvPr/>
        </p:nvSpPr>
        <p:spPr>
          <a:xfrm>
            <a:off x="1569763" y="1558942"/>
            <a:ext cx="8104368" cy="950359"/>
          </a:xfrm>
          <a:prstGeom prst="ribbon2">
            <a:avLst>
              <a:gd name="adj1" fmla="val 16667"/>
              <a:gd name="adj2" fmla="val 65479"/>
            </a:avLst>
          </a:prstGeom>
          <a:solidFill>
            <a:srgbClr val="70C5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VIỆT NAM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B8B98-9AF8-C24C-5749-E14AEA662E80}"/>
              </a:ext>
            </a:extLst>
          </p:cNvPr>
          <p:cNvSpPr txBox="1"/>
          <p:nvPr/>
        </p:nvSpPr>
        <p:spPr>
          <a:xfrm>
            <a:off x="475641" y="503048"/>
            <a:ext cx="10245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vào chỗ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56A237-216D-DAF9-EC49-695CA70D8748}"/>
              </a:ext>
            </a:extLst>
          </p:cNvPr>
          <p:cNvGrpSpPr/>
          <p:nvPr/>
        </p:nvGrpSpPr>
        <p:grpSpPr>
          <a:xfrm>
            <a:off x="1203918" y="3373393"/>
            <a:ext cx="2336222" cy="1584658"/>
            <a:chOff x="1269423" y="3660496"/>
            <a:chExt cx="2336222" cy="1584658"/>
          </a:xfrm>
        </p:grpSpPr>
        <p:pic>
          <p:nvPicPr>
            <p:cNvPr id="16" name="Picture 15">
              <a:hlinkClick r:id="rId3" action="ppaction://hlinksldjump"/>
              <a:extLst>
                <a:ext uri="{FF2B5EF4-FFF2-40B4-BE49-F238E27FC236}">
                  <a16:creationId xmlns:a16="http://schemas.microsoft.com/office/drawing/2014/main" id="{F7784CCC-6CFF-1C35-90AC-46C0CFB4F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96CF01-1A4A-8B4A-C9C9-6CDA0CCABC46}"/>
                </a:ext>
              </a:extLst>
            </p:cNvPr>
            <p:cNvSpPr txBox="1"/>
            <p:nvPr/>
          </p:nvSpPr>
          <p:spPr>
            <a:xfrm>
              <a:off x="1635268" y="3952883"/>
              <a:ext cx="16045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Thủ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đô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 (…)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E09797-A3EC-B7E3-5324-5F214348EDCB}"/>
              </a:ext>
            </a:extLst>
          </p:cNvPr>
          <p:cNvGrpSpPr/>
          <p:nvPr/>
        </p:nvGrpSpPr>
        <p:grpSpPr>
          <a:xfrm>
            <a:off x="4899100" y="3384277"/>
            <a:ext cx="2336222" cy="1584658"/>
            <a:chOff x="1269423" y="3660496"/>
            <a:chExt cx="2336222" cy="1584658"/>
          </a:xfrm>
        </p:grpSpPr>
        <p:pic>
          <p:nvPicPr>
            <p:cNvPr id="20" name="Picture 19">
              <a:hlinkClick r:id="" action="ppaction://noaction"/>
              <a:extLst>
                <a:ext uri="{FF2B5EF4-FFF2-40B4-BE49-F238E27FC236}">
                  <a16:creationId xmlns:a16="http://schemas.microsoft.com/office/drawing/2014/main" id="{3B416C29-EF1E-4B75-AB02-9B3F13725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20C934-E3C4-E78B-3D18-12709BB7E40A}"/>
                </a:ext>
              </a:extLst>
            </p:cNvPr>
            <p:cNvSpPr txBox="1"/>
            <p:nvPr/>
          </p:nvSpPr>
          <p:spPr>
            <a:xfrm>
              <a:off x="1508300" y="3974722"/>
              <a:ext cx="16045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437F06-CD89-9655-D650-3C9229CC2FA9}"/>
              </a:ext>
            </a:extLst>
          </p:cNvPr>
          <p:cNvGrpSpPr/>
          <p:nvPr/>
        </p:nvGrpSpPr>
        <p:grpSpPr>
          <a:xfrm>
            <a:off x="8352256" y="3439941"/>
            <a:ext cx="2336222" cy="1584658"/>
            <a:chOff x="1274200" y="3498610"/>
            <a:chExt cx="2336222" cy="1584658"/>
          </a:xfrm>
        </p:grpSpPr>
        <p:pic>
          <p:nvPicPr>
            <p:cNvPr id="23" name="Picture 22">
              <a:hlinkClick r:id="rId5" action="ppaction://hlinksldjump"/>
              <a:extLst>
                <a:ext uri="{FF2B5EF4-FFF2-40B4-BE49-F238E27FC236}">
                  <a16:creationId xmlns:a16="http://schemas.microsoft.com/office/drawing/2014/main" id="{9FDB9EAC-2D0A-7027-EABA-F2F2A8B4A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74200" y="3498610"/>
              <a:ext cx="2336222" cy="158465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C895D6-7A63-3F60-EEDC-D18BE90ED3DD}"/>
                </a:ext>
              </a:extLst>
            </p:cNvPr>
            <p:cNvSpPr txBox="1"/>
            <p:nvPr/>
          </p:nvSpPr>
          <p:spPr>
            <a:xfrm>
              <a:off x="1579094" y="3860146"/>
              <a:ext cx="16045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     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51637B-23B0-C22C-CF84-5E3095C818C0}"/>
              </a:ext>
            </a:extLst>
          </p:cNvPr>
          <p:cNvGrpSpPr/>
          <p:nvPr/>
        </p:nvGrpSpPr>
        <p:grpSpPr>
          <a:xfrm>
            <a:off x="841350" y="5161577"/>
            <a:ext cx="2789905" cy="1584658"/>
            <a:chOff x="1269423" y="3660496"/>
            <a:chExt cx="2336222" cy="158465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E7744EF-ACA6-91CE-DF92-595084C7D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128278-26F8-7B7F-8DC7-B0CDA5155889}"/>
                </a:ext>
              </a:extLst>
            </p:cNvPr>
            <p:cNvSpPr txBox="1"/>
            <p:nvPr/>
          </p:nvSpPr>
          <p:spPr>
            <a:xfrm>
              <a:off x="1478251" y="3952883"/>
              <a:ext cx="18497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(…)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6A58CC-0F61-F5C8-6073-2C9B1A0D6771}"/>
              </a:ext>
            </a:extLst>
          </p:cNvPr>
          <p:cNvGrpSpPr/>
          <p:nvPr/>
        </p:nvGrpSpPr>
        <p:grpSpPr>
          <a:xfrm>
            <a:off x="4247755" y="4999042"/>
            <a:ext cx="3638911" cy="1954141"/>
            <a:chOff x="3605643" y="4423994"/>
            <a:chExt cx="3740730" cy="2036265"/>
          </a:xfrm>
        </p:grpSpPr>
        <p:pic>
          <p:nvPicPr>
            <p:cNvPr id="29" name="Picture 28">
              <a:hlinkClick r:id="" action="ppaction://noaction"/>
              <a:extLst>
                <a:ext uri="{FF2B5EF4-FFF2-40B4-BE49-F238E27FC236}">
                  <a16:creationId xmlns:a16="http://schemas.microsoft.com/office/drawing/2014/main" id="{82CFC579-6E6D-8419-63E9-7D1653C16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05643" y="4423994"/>
              <a:ext cx="3740730" cy="203626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BF1E9F-CD62-A52D-F7BC-CAC4795D4D77}"/>
                </a:ext>
              </a:extLst>
            </p:cNvPr>
            <p:cNvSpPr txBox="1"/>
            <p:nvPr/>
          </p:nvSpPr>
          <p:spPr>
            <a:xfrm>
              <a:off x="4059329" y="4775721"/>
              <a:ext cx="2665484" cy="144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Nghệ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thuật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truyền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thống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(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hát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chèo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…)</a:t>
              </a:r>
              <a:endParaRPr lang="en-US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8FC4-D6F6-6980-209E-93D0DB0AD03B}"/>
              </a:ext>
            </a:extLst>
          </p:cNvPr>
          <p:cNvGrpSpPr/>
          <p:nvPr/>
        </p:nvGrpSpPr>
        <p:grpSpPr>
          <a:xfrm>
            <a:off x="8011391" y="5219143"/>
            <a:ext cx="3266523" cy="1992325"/>
            <a:chOff x="3642774" y="4673562"/>
            <a:chExt cx="3740730" cy="247544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DB7A0E-0111-3F53-0A89-714B98579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42774" y="4673562"/>
              <a:ext cx="3740730" cy="20362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49F92E-0F9D-F16D-C500-8525FCC92910}"/>
                </a:ext>
              </a:extLst>
            </p:cNvPr>
            <p:cNvSpPr txBox="1"/>
            <p:nvPr/>
          </p:nvSpPr>
          <p:spPr>
            <a:xfrm>
              <a:off x="4142928" y="4892791"/>
              <a:ext cx="2740420" cy="225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Long,Tràng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An,…)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0B654E-034D-0C0C-D136-98996CD9DA2D}"/>
              </a:ext>
            </a:extLst>
          </p:cNvPr>
          <p:cNvGrpSpPr/>
          <p:nvPr/>
        </p:nvGrpSpPr>
        <p:grpSpPr>
          <a:xfrm>
            <a:off x="1039427" y="3268884"/>
            <a:ext cx="2876652" cy="1584658"/>
            <a:chOff x="1117022" y="3518980"/>
            <a:chExt cx="2377481" cy="1584658"/>
          </a:xfrm>
        </p:grpSpPr>
        <p:pic>
          <p:nvPicPr>
            <p:cNvPr id="11" name="Picture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3E935EB1-682F-504A-EC0A-1CCF67CD3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7022" y="3518980"/>
              <a:ext cx="2336222" cy="15846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16CBA9-701D-EA31-F445-2B62E686F907}"/>
                </a:ext>
              </a:extLst>
            </p:cNvPr>
            <p:cNvSpPr txBox="1"/>
            <p:nvPr/>
          </p:nvSpPr>
          <p:spPr>
            <a:xfrm>
              <a:off x="1585411" y="3847503"/>
              <a:ext cx="19090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3E6B84-AAED-DC47-FFB6-BCA9CD976DBF}"/>
              </a:ext>
            </a:extLst>
          </p:cNvPr>
          <p:cNvGrpSpPr/>
          <p:nvPr/>
        </p:nvGrpSpPr>
        <p:grpSpPr>
          <a:xfrm>
            <a:off x="4075125" y="3017608"/>
            <a:ext cx="3931499" cy="1934258"/>
            <a:chOff x="1255287" y="3660496"/>
            <a:chExt cx="2350358" cy="15846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BE7CC9-9E7B-0A81-F420-2D5064DB9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EF4782-F8A7-FAD8-001B-99DB9DE20B2C}"/>
                </a:ext>
              </a:extLst>
            </p:cNvPr>
            <p:cNvSpPr txBox="1"/>
            <p:nvPr/>
          </p:nvSpPr>
          <p:spPr>
            <a:xfrm>
              <a:off x="1255287" y="3841981"/>
              <a:ext cx="22687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endPara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153AB6-6D6A-E527-BCF5-3CFAA1F4C4C7}"/>
              </a:ext>
            </a:extLst>
          </p:cNvPr>
          <p:cNvGrpSpPr/>
          <p:nvPr/>
        </p:nvGrpSpPr>
        <p:grpSpPr>
          <a:xfrm>
            <a:off x="8034163" y="3367094"/>
            <a:ext cx="2998395" cy="1769841"/>
            <a:chOff x="1254580" y="3461830"/>
            <a:chExt cx="2336222" cy="1584658"/>
          </a:xfrm>
        </p:grpSpPr>
        <p:pic>
          <p:nvPicPr>
            <p:cNvPr id="37" name="Picture 36">
              <a:hlinkClick r:id="rId5" action="ppaction://hlinksldjump"/>
              <a:extLst>
                <a:ext uri="{FF2B5EF4-FFF2-40B4-BE49-F238E27FC236}">
                  <a16:creationId xmlns:a16="http://schemas.microsoft.com/office/drawing/2014/main" id="{4BCFF5D1-94DE-9001-035D-23F273016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54580" y="3461830"/>
              <a:ext cx="2336222" cy="158465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0FA980-E308-2EAD-9C94-7E1DB50C9509}"/>
                </a:ext>
              </a:extLst>
            </p:cNvPr>
            <p:cNvSpPr txBox="1"/>
            <p:nvPr/>
          </p:nvSpPr>
          <p:spPr>
            <a:xfrm>
              <a:off x="1460924" y="3630452"/>
              <a:ext cx="1867001" cy="96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D42DA83-F523-EC72-9BA0-BEE52FFDDFF6}"/>
              </a:ext>
            </a:extLst>
          </p:cNvPr>
          <p:cNvGrpSpPr/>
          <p:nvPr/>
        </p:nvGrpSpPr>
        <p:grpSpPr>
          <a:xfrm>
            <a:off x="737056" y="5243362"/>
            <a:ext cx="2998491" cy="1584658"/>
            <a:chOff x="1249623" y="3660496"/>
            <a:chExt cx="2356022" cy="158465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49F1EB5-6F84-D47D-8013-8E930DB4A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376730-8565-565B-A83D-A9D2A768E5DA}"/>
                </a:ext>
              </a:extLst>
            </p:cNvPr>
            <p:cNvSpPr txBox="1"/>
            <p:nvPr/>
          </p:nvSpPr>
          <p:spPr>
            <a:xfrm>
              <a:off x="1249623" y="3952883"/>
              <a:ext cx="2135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endPara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633A790-F52A-D0AA-5F1B-A39728DB2A53}"/>
              </a:ext>
            </a:extLst>
          </p:cNvPr>
          <p:cNvGrpSpPr/>
          <p:nvPr/>
        </p:nvGrpSpPr>
        <p:grpSpPr>
          <a:xfrm>
            <a:off x="4345848" y="4976835"/>
            <a:ext cx="3638911" cy="1954141"/>
            <a:chOff x="4389243" y="4991466"/>
            <a:chExt cx="3638911" cy="1954141"/>
          </a:xfrm>
        </p:grpSpPr>
        <p:pic>
          <p:nvPicPr>
            <p:cNvPr id="47" name="Picture 46">
              <a:hlinkClick r:id="" action="ppaction://noaction"/>
              <a:extLst>
                <a:ext uri="{FF2B5EF4-FFF2-40B4-BE49-F238E27FC236}">
                  <a16:creationId xmlns:a16="http://schemas.microsoft.com/office/drawing/2014/main" id="{F1E242A8-36C5-BE07-2259-F69783CB7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89243" y="4991466"/>
              <a:ext cx="3638911" cy="195414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B3E8C0-EA85-92BC-2AB6-551226840E29}"/>
                </a:ext>
              </a:extLst>
            </p:cNvPr>
            <p:cNvSpPr txBox="1"/>
            <p:nvPr/>
          </p:nvSpPr>
          <p:spPr>
            <a:xfrm>
              <a:off x="4848812" y="5390787"/>
              <a:ext cx="24947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xẩm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…)</a:t>
              </a:r>
            </a:p>
          </p:txBody>
        </p:sp>
      </p:grpSp>
      <p:sp>
        <p:nvSpPr>
          <p:cNvPr id="51" name="Star: 5 Points 50">
            <a:hlinkClick r:id="rId5" action="ppaction://hlinksldjump"/>
            <a:extLst>
              <a:ext uri="{FF2B5EF4-FFF2-40B4-BE49-F238E27FC236}">
                <a16:creationId xmlns:a16="http://schemas.microsoft.com/office/drawing/2014/main" id="{B1E3D1D6-EBAE-768D-5133-C076353D4AB9}"/>
              </a:ext>
            </a:extLst>
          </p:cNvPr>
          <p:cNvSpPr/>
          <p:nvPr/>
        </p:nvSpPr>
        <p:spPr>
          <a:xfrm>
            <a:off x="10841162" y="88253"/>
            <a:ext cx="1016699" cy="83270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53" y="337589"/>
            <a:ext cx="10255347" cy="6520411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0" y="337589"/>
            <a:ext cx="2391507" cy="589436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Quốc</a:t>
            </a:r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kỳ</a:t>
            </a:r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 Nam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3066" y="324433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BGĐT</a:t>
            </a:r>
          </a:p>
        </p:txBody>
      </p:sp>
    </p:spTree>
    <p:extLst>
      <p:ext uri="{BB962C8B-B14F-4D97-AF65-F5344CB8AC3E}">
        <p14:creationId xmlns:p14="http://schemas.microsoft.com/office/powerpoint/2010/main" val="140153640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835" y="2064938"/>
            <a:ext cx="5627165" cy="4793062"/>
          </a:xfrm>
          <a:prstGeom prst="rect">
            <a:avLst/>
          </a:prstGeom>
        </p:spPr>
      </p:pic>
      <p:pic>
        <p:nvPicPr>
          <p:cNvPr id="1026" name="Picture 2" descr="Hà Nội trở thành Thủ đô Việt Nam từ khi nào? Thủ đô Hà Nội có phải là trung  tâm chính trị hành chính quốc gi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" y="2064938"/>
            <a:ext cx="5908625" cy="47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5" y="2064937"/>
            <a:ext cx="5908625" cy="47930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376" y="2064936"/>
            <a:ext cx="5754624" cy="479306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2880" y="376703"/>
            <a:ext cx="1149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Thủ đô Hà Nội: </a:t>
            </a:r>
            <a:r>
              <a:rPr lang="vi-VN" sz="3600" dirty="0"/>
              <a:t>là trung tâm kinh tế, chính trị, văn hóa, ….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2489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41F0C7E-F767-140A-1CE9-B6EADF5DB776}"/>
              </a:ext>
            </a:extLst>
          </p:cNvPr>
          <p:cNvSpPr txBox="1"/>
          <p:nvPr/>
        </p:nvSpPr>
        <p:spPr>
          <a:xfrm>
            <a:off x="713122" y="246826"/>
            <a:ext cx="1004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Các câu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kiểu câu nào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1FFB13-8A3E-B08A-916D-A94E8D6FD81A}"/>
              </a:ext>
            </a:extLst>
          </p:cNvPr>
          <p:cNvSpPr/>
          <p:nvPr/>
        </p:nvSpPr>
        <p:spPr>
          <a:xfrm>
            <a:off x="2858645" y="1092879"/>
            <a:ext cx="582645" cy="4589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D25D07-AE36-B8DB-BCC5-098F473A74EE}"/>
              </a:ext>
            </a:extLst>
          </p:cNvPr>
          <p:cNvSpPr/>
          <p:nvPr/>
        </p:nvSpPr>
        <p:spPr>
          <a:xfrm>
            <a:off x="9346596" y="1124579"/>
            <a:ext cx="582645" cy="5978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1B77FE-81A4-3225-8030-DB97B784506C}"/>
              </a:ext>
            </a:extLst>
          </p:cNvPr>
          <p:cNvSpPr/>
          <p:nvPr/>
        </p:nvSpPr>
        <p:spPr>
          <a:xfrm>
            <a:off x="496527" y="3584760"/>
            <a:ext cx="6125497" cy="929577"/>
          </a:xfrm>
          <a:prstGeom prst="roundRect">
            <a:avLst/>
          </a:prstGeom>
          <a:solidFill>
            <a:srgbClr val="E9F7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nhé!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A11CA5-E1C1-DCCC-B2B7-B7059B35BC1A}"/>
              </a:ext>
            </a:extLst>
          </p:cNvPr>
          <p:cNvSpPr/>
          <p:nvPr/>
        </p:nvSpPr>
        <p:spPr>
          <a:xfrm>
            <a:off x="540774" y="4896329"/>
            <a:ext cx="6125497" cy="584775"/>
          </a:xfrm>
          <a:prstGeom prst="roundRect">
            <a:avLst/>
          </a:prstGeom>
          <a:solidFill>
            <a:srgbClr val="E9F7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bao!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140F0D-E289-7C26-CB00-0FA2EEDDCE64}"/>
              </a:ext>
            </a:extLst>
          </p:cNvPr>
          <p:cNvSpPr/>
          <p:nvPr/>
        </p:nvSpPr>
        <p:spPr>
          <a:xfrm>
            <a:off x="540774" y="5817198"/>
            <a:ext cx="6125497" cy="1040802"/>
          </a:xfrm>
          <a:prstGeom prst="roundRect">
            <a:avLst/>
          </a:prstGeom>
          <a:solidFill>
            <a:srgbClr val="E9F7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7B6E96-16BA-0FF7-2A6B-ECBCE4CB9F40}"/>
              </a:ext>
            </a:extLst>
          </p:cNvPr>
          <p:cNvSpPr/>
          <p:nvPr/>
        </p:nvSpPr>
        <p:spPr>
          <a:xfrm>
            <a:off x="457199" y="2501354"/>
            <a:ext cx="6125497" cy="707886"/>
          </a:xfrm>
          <a:prstGeom prst="roundRect">
            <a:avLst/>
          </a:prstGeom>
          <a:solidFill>
            <a:srgbClr val="E9F7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84C56F-D418-603F-ADA6-76E001BD59A3}"/>
              </a:ext>
            </a:extLst>
          </p:cNvPr>
          <p:cNvSpPr/>
          <p:nvPr/>
        </p:nvSpPr>
        <p:spPr>
          <a:xfrm>
            <a:off x="7914499" y="2772272"/>
            <a:ext cx="4212364" cy="1986974"/>
          </a:xfrm>
          <a:prstGeom prst="roundRect">
            <a:avLst/>
          </a:prstGeom>
          <a:solidFill>
            <a:srgbClr val="E9F5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dùng để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cầu,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cuối câu có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6D6880-56E8-91F8-D711-9AD65E9C3C08}"/>
              </a:ext>
            </a:extLst>
          </p:cNvPr>
          <p:cNvSpPr/>
          <p:nvPr/>
        </p:nvSpPr>
        <p:spPr>
          <a:xfrm>
            <a:off x="7914499" y="5077328"/>
            <a:ext cx="4212364" cy="1442272"/>
          </a:xfrm>
          <a:prstGeom prst="roundRect">
            <a:avLst/>
          </a:prstGeom>
          <a:solidFill>
            <a:srgbClr val="E9F5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dùng để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cuối câu có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FA0630-0061-21D2-C627-11EF28FF8AD7}"/>
              </a:ext>
            </a:extLst>
          </p:cNvPr>
          <p:cNvCxnSpPr>
            <a:cxnSpLocks/>
          </p:cNvCxnSpPr>
          <p:nvPr/>
        </p:nvCxnSpPr>
        <p:spPr>
          <a:xfrm>
            <a:off x="6599901" y="3102557"/>
            <a:ext cx="1292475" cy="2573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D345A6-97FB-4BF6-93EB-8D6C13719FDC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6666271" y="5188717"/>
            <a:ext cx="1248228" cy="609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716007-CC81-7C45-B4DB-5D3BF2F77A40}"/>
              </a:ext>
            </a:extLst>
          </p:cNvPr>
          <p:cNvCxnSpPr>
            <a:cxnSpLocks/>
          </p:cNvCxnSpPr>
          <p:nvPr/>
        </p:nvCxnSpPr>
        <p:spPr>
          <a:xfrm flipV="1">
            <a:off x="6686696" y="3828175"/>
            <a:ext cx="1248228" cy="25718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778C6B-0372-2954-8922-4FC8845A5FC6}"/>
              </a:ext>
            </a:extLst>
          </p:cNvPr>
          <p:cNvCxnSpPr>
            <a:cxnSpLocks/>
          </p:cNvCxnSpPr>
          <p:nvPr/>
        </p:nvCxnSpPr>
        <p:spPr>
          <a:xfrm flipV="1">
            <a:off x="6622024" y="3803745"/>
            <a:ext cx="1292475" cy="2837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109EF-944D-0C93-42BF-93279218289E}"/>
              </a:ext>
            </a:extLst>
          </p:cNvPr>
          <p:cNvCxnSpPr/>
          <p:nvPr/>
        </p:nvCxnSpPr>
        <p:spPr>
          <a:xfrm>
            <a:off x="2625213" y="3127617"/>
            <a:ext cx="17894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444148BC-F643-6C77-C2E5-1423E725BF92}"/>
              </a:ext>
            </a:extLst>
          </p:cNvPr>
          <p:cNvSpPr/>
          <p:nvPr/>
        </p:nvSpPr>
        <p:spPr>
          <a:xfrm>
            <a:off x="6216920" y="2519898"/>
            <a:ext cx="300748" cy="5978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B7F1A0-B522-5362-16E5-FA16E8CB2DDA}"/>
              </a:ext>
            </a:extLst>
          </p:cNvPr>
          <p:cNvSpPr/>
          <p:nvPr/>
        </p:nvSpPr>
        <p:spPr>
          <a:xfrm>
            <a:off x="5741409" y="4866829"/>
            <a:ext cx="300748" cy="5978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D1BF0B-7F1C-2212-894A-26F7D7475264}"/>
              </a:ext>
            </a:extLst>
          </p:cNvPr>
          <p:cNvCxnSpPr>
            <a:cxnSpLocks/>
          </p:cNvCxnSpPr>
          <p:nvPr/>
        </p:nvCxnSpPr>
        <p:spPr>
          <a:xfrm>
            <a:off x="3731342" y="5464706"/>
            <a:ext cx="20100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D171D33E-10B7-48EB-FDB7-2841E583642D}"/>
              </a:ext>
            </a:extLst>
          </p:cNvPr>
          <p:cNvSpPr/>
          <p:nvPr/>
        </p:nvSpPr>
        <p:spPr>
          <a:xfrm>
            <a:off x="5436658" y="3955264"/>
            <a:ext cx="300748" cy="59787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F1927BB-B770-2F61-8362-B0BA732AA8CE}"/>
              </a:ext>
            </a:extLst>
          </p:cNvPr>
          <p:cNvCxnSpPr>
            <a:cxnSpLocks/>
          </p:cNvCxnSpPr>
          <p:nvPr/>
        </p:nvCxnSpPr>
        <p:spPr>
          <a:xfrm>
            <a:off x="914400" y="4087535"/>
            <a:ext cx="94389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49D6199-003C-0E12-A2D2-E23EE87DCEDA}"/>
              </a:ext>
            </a:extLst>
          </p:cNvPr>
          <p:cNvCxnSpPr>
            <a:cxnSpLocks/>
          </p:cNvCxnSpPr>
          <p:nvPr/>
        </p:nvCxnSpPr>
        <p:spPr>
          <a:xfrm>
            <a:off x="2686697" y="6337599"/>
            <a:ext cx="75459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CDDB0B5-B703-7DF2-B026-A9317A398E49}"/>
              </a:ext>
            </a:extLst>
          </p:cNvPr>
          <p:cNvSpPr/>
          <p:nvPr/>
        </p:nvSpPr>
        <p:spPr>
          <a:xfrm>
            <a:off x="6085702" y="6243287"/>
            <a:ext cx="300748" cy="59787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9E16A7-7DDE-FC48-AF7C-7364538DF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07898"/>
              </p:ext>
            </p:extLst>
          </p:nvPr>
        </p:nvGraphicFramePr>
        <p:xfrm>
          <a:off x="576161" y="725481"/>
          <a:ext cx="10895415" cy="471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57">
                  <a:extLst>
                    <a:ext uri="{9D8B030D-6E8A-4147-A177-3AD203B41FA5}">
                      <a16:colId xmlns:a16="http://schemas.microsoft.com/office/drawing/2014/main" val="2879092904"/>
                    </a:ext>
                  </a:extLst>
                </a:gridCol>
                <a:gridCol w="3717267">
                  <a:extLst>
                    <a:ext uri="{9D8B030D-6E8A-4147-A177-3AD203B41FA5}">
                      <a16:colId xmlns:a16="http://schemas.microsoft.com/office/drawing/2014/main" val="4225872989"/>
                    </a:ext>
                  </a:extLst>
                </a:gridCol>
                <a:gridCol w="5270091">
                  <a:extLst>
                    <a:ext uri="{9D8B030D-6E8A-4147-A177-3AD203B41FA5}">
                      <a16:colId xmlns:a16="http://schemas.microsoft.com/office/drawing/2014/main" val="2926629418"/>
                    </a:ext>
                  </a:extLst>
                </a:gridCol>
              </a:tblGrid>
              <a:tr h="117940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49736"/>
                  </a:ext>
                </a:extLst>
              </a:tr>
              <a:tr h="117940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yêu cầu,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462250"/>
                  </a:ext>
                </a:extLst>
              </a:tr>
              <a:tr h="1179402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quá, lắm, thế…….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nhé, đi…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051142"/>
                  </a:ext>
                </a:extLst>
              </a:tr>
              <a:tr h="1179402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hoặc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24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3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3" y="1686775"/>
            <a:ext cx="5455120" cy="517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9866" y="1705801"/>
            <a:ext cx="6095881" cy="515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9B9E91C-F3A2-6FA9-1CF5-CBBA27CCB5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6253" y="228473"/>
            <a:ext cx="11448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cầu về việc bảo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3813" y="6111939"/>
            <a:ext cx="6164374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Yên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Ninh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696" dirty="0">
                <a:solidFill>
                  <a:srgbClr val="FF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798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92" y="632201"/>
            <a:ext cx="5878986" cy="583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65" y="632201"/>
            <a:ext cx="5136978" cy="587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9B9E91C-F3A2-6FA9-1CF5-CBBA27CCB5B0}"/>
              </a:ext>
            </a:extLst>
          </p:cNvPr>
          <p:cNvSpPr txBox="1">
            <a:spLocks/>
          </p:cNvSpPr>
          <p:nvPr/>
        </p:nvSpPr>
        <p:spPr>
          <a:xfrm>
            <a:off x="133853" y="0"/>
            <a:ext cx="11448547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262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8" y="967137"/>
            <a:ext cx="5684923" cy="5878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Cánh đồng lúa Ninh Hải ở Ninh Thuận, một màu xanh ngút ngàn như vô tận"/>
          <p:cNvSpPr>
            <a:spLocks noChangeAspect="1" noChangeArrowheads="1"/>
          </p:cNvSpPr>
          <p:nvPr/>
        </p:nvSpPr>
        <p:spPr bwMode="auto">
          <a:xfrm>
            <a:off x="116533" y="-103862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AutoShape 4" descr="Cánh đồng lúa Ninh Hải ở Ninh Thuận, một màu xanh ngút ngàn như vô tận"/>
          <p:cNvSpPr>
            <a:spLocks noChangeAspect="1" noChangeArrowheads="1"/>
          </p:cNvSpPr>
          <p:nvPr/>
        </p:nvSpPr>
        <p:spPr bwMode="auto">
          <a:xfrm>
            <a:off x="230688" y="10293"/>
            <a:ext cx="228310" cy="2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93" tIns="34247" rIns="68493" bIns="3424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858" y="1148832"/>
            <a:ext cx="5993142" cy="5878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89B9E91C-F3A2-6FA9-1CF5-CBBA27CCB5B0}"/>
              </a:ext>
            </a:extLst>
          </p:cNvPr>
          <p:cNvSpPr txBox="1">
            <a:spLocks/>
          </p:cNvSpPr>
          <p:nvPr/>
        </p:nvSpPr>
        <p:spPr>
          <a:xfrm>
            <a:off x="286253" y="228473"/>
            <a:ext cx="11448547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53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441</Words>
  <Application>Microsoft Office PowerPoint</Application>
  <PresentationFormat>Màn hình rộng</PresentationFormat>
  <Paragraphs>62</Paragraphs>
  <Slides>10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10</vt:i4>
      </vt:variant>
    </vt:vector>
  </HeadingPairs>
  <TitlesOfParts>
    <vt:vector size="25" baseType="lpstr">
      <vt:lpstr>#9Slide02 Noi dung dai</vt:lpstr>
      <vt:lpstr>#9Slide02 Tieu de dai</vt:lpstr>
      <vt:lpstr>.VnArial</vt:lpstr>
      <vt:lpstr>Aptos</vt:lpstr>
      <vt:lpstr>Aptos Display</vt:lpstr>
      <vt:lpstr>Arial</vt:lpstr>
      <vt:lpstr>Calibri</vt:lpstr>
      <vt:lpstr>Segoe Print</vt:lpstr>
      <vt:lpstr>Tahoma</vt:lpstr>
      <vt:lpstr>Times New Roman</vt:lpstr>
      <vt:lpstr>Office Theme</vt:lpstr>
      <vt:lpstr>Clarity</vt:lpstr>
      <vt:lpstr>1_Clarity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3. Đặt một câu cảm và một câu khiến trong tình huống sau: - Bày tỏ cảm xúc về một cảnh đẹp của quê hương em. - Đưa ra một yêu cầu về việc bảo vệ, giữ gìn cảnh đẹp quê hương.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Đào</dc:creator>
  <cp:lastModifiedBy>captthai84@outlook.com</cp:lastModifiedBy>
  <cp:revision>25</cp:revision>
  <dcterms:created xsi:type="dcterms:W3CDTF">2024-03-28T03:00:41Z</dcterms:created>
  <dcterms:modified xsi:type="dcterms:W3CDTF">2026-04-02T15:09:59Z</dcterms:modified>
</cp:coreProperties>
</file>