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  <p:sldMasterId id="2147483701" r:id="rId7"/>
    <p:sldMasterId id="2147483715" r:id="rId8"/>
    <p:sldMasterId id="2147483727" r:id="rId9"/>
    <p:sldMasterId id="2147483741" r:id="rId10"/>
  </p:sldMasterIdLst>
  <p:notesMasterIdLst>
    <p:notesMasterId r:id="rId13"/>
  </p:notesMasterIdLst>
  <p:sldIdLst>
    <p:sldId id="2901" r:id="rId11"/>
    <p:sldId id="496" r:id="rId12"/>
    <p:sldId id="271" r:id="rId14"/>
    <p:sldId id="265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8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5" Type="http://schemas.openxmlformats.org/officeDocument/2006/relationships/theme" Target="../theme/theme6.xml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3" Type="http://schemas.openxmlformats.org/officeDocument/2006/relationships/theme" Target="../theme/theme7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5" Type="http://schemas.openxmlformats.org/officeDocument/2006/relationships/theme" Target="../theme/theme8.xml"/><Relationship Id="rId14" Type="http://schemas.openxmlformats.org/officeDocument/2006/relationships/image" Target="../media/image6.jpeg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4" Type="http://schemas.openxmlformats.org/officeDocument/2006/relationships/theme" Target="../theme/theme9.xml"/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0.xml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48.xml"/><Relationship Id="rId6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42445" y="959426"/>
            <a:ext cx="3614218" cy="570588"/>
            <a:chOff x="1296327" y="1647588"/>
            <a:chExt cx="3614218" cy="570588"/>
          </a:xfrm>
        </p:grpSpPr>
        <p:sp>
          <p:nvSpPr>
            <p:cNvPr id="16" name="TextBox 15"/>
            <p:cNvSpPr txBox="1"/>
            <p:nvPr/>
          </p:nvSpPr>
          <p:spPr>
            <a:xfrm>
              <a:off x="1866915" y="1694956"/>
              <a:ext cx="304363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mẫu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33201" y="1632871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1219" y="2232267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42445" y="3256732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12870" y="3340262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7663" y="3340262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1125" y="3342095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4850" y="1829712"/>
            <a:ext cx="752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5, 5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62729" y="4121719"/>
            <a:ext cx="1147790" cy="1569660"/>
            <a:chOff x="1566470" y="2095726"/>
            <a:chExt cx="1147790" cy="1569660"/>
          </a:xfrm>
        </p:grpSpPr>
        <p:grpSp>
          <p:nvGrpSpPr>
            <p:cNvPr id="26" name="Group 25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381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342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797093" y="5520258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661529" y="4121719"/>
            <a:ext cx="1147790" cy="1569660"/>
            <a:chOff x="1566470" y="2095726"/>
            <a:chExt cx="1147790" cy="1569660"/>
          </a:xfrm>
        </p:grpSpPr>
        <p:grpSp>
          <p:nvGrpSpPr>
            <p:cNvPr id="32" name="Group 31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550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193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697011" y="2418890"/>
                <a:ext cx="2377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1768475" y="352107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895893" y="5520258"/>
            <a:ext cx="91003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 uiExpand="1" build="p"/>
      <p:bldP spid="30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solidFill>
                <a:srgbClr val="FFFFFF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0" name="30"/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/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82009" y="1836569"/>
            <a:ext cx="11227981" cy="1592431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010818" y="1455137"/>
            <a:ext cx="4394066" cy="570588"/>
            <a:chOff x="1296327" y="1647588"/>
            <a:chExt cx="3614218" cy="570588"/>
          </a:xfrm>
        </p:grpSpPr>
        <p:sp>
          <p:nvSpPr>
            <p:cNvPr id="69" name="TextBox 68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CA8F45"/>
            </a:solidFill>
            <a:ln w="12700" cap="flat" cmpd="sng" algn="ctr">
              <a:solidFill>
                <a:srgbClr val="333F50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81406" y="3081031"/>
            <a:ext cx="1147790" cy="1384995"/>
            <a:chOff x="1566470" y="2095726"/>
            <a:chExt cx="1147790" cy="1384995"/>
          </a:xfrm>
        </p:grpSpPr>
        <p:grpSp>
          <p:nvGrpSpPr>
            <p:cNvPr id="72" name="Group 7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457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452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092623" y="3081031"/>
            <a:ext cx="1147790" cy="1384995"/>
            <a:chOff x="1566470" y="2095726"/>
            <a:chExt cx="1147790" cy="1384995"/>
          </a:xfrm>
        </p:grpSpPr>
        <p:grpSp>
          <p:nvGrpSpPr>
            <p:cNvPr id="77" name="Group 7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326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29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1" name="Group 80"/>
          <p:cNvGrpSpPr/>
          <p:nvPr/>
        </p:nvGrpSpPr>
        <p:grpSpPr>
          <a:xfrm>
            <a:off x="6819741" y="3081031"/>
            <a:ext cx="1147790" cy="1384995"/>
            <a:chOff x="1566470" y="2095726"/>
            <a:chExt cx="1147790" cy="1384995"/>
          </a:xfrm>
        </p:grpSpPr>
        <p:grpSp>
          <p:nvGrpSpPr>
            <p:cNvPr id="82" name="Group 8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762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184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9264906" y="3081031"/>
            <a:ext cx="1147790" cy="1384995"/>
            <a:chOff x="1566470" y="2095726"/>
            <a:chExt cx="1147790" cy="1384995"/>
          </a:xfrm>
        </p:grpSpPr>
        <p:grpSp>
          <p:nvGrpSpPr>
            <p:cNvPr id="87" name="Group 8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546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172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91" name="TextBox 90"/>
          <p:cNvSpPr txBox="1"/>
          <p:nvPr/>
        </p:nvSpPr>
        <p:spPr>
          <a:xfrm>
            <a:off x="1801886" y="4236715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20395" y="4236715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050735" y="4236715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946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512022" y="4236715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718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96112" y="2373736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457 + 452          326 + 29             762 + 184           546 + 172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rot="5400000">
            <a:off x="3675195" y="-2456242"/>
            <a:ext cx="534093" cy="7780631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73A76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780548" y="375155"/>
            <a:ext cx="8613105" cy="758826"/>
            <a:chOff x="-768517" y="575994"/>
            <a:chExt cx="7951373" cy="7588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screen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screen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73146" y="691032"/>
            <a:ext cx="941253" cy="120953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491" y1="24845" x2="69811" y2="8819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168832" y="5173294"/>
            <a:ext cx="1905794" cy="145100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993179" y="1100465"/>
            <a:ext cx="6039918" cy="570588"/>
            <a:chOff x="1296327" y="1647588"/>
            <a:chExt cx="6039918" cy="570588"/>
          </a:xfrm>
        </p:grpSpPr>
        <p:sp>
          <p:nvSpPr>
            <p:cNvPr id="35" name="TextBox 34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A5A5A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2034" y="2352920"/>
            <a:ext cx="56930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+ 200 = ?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400   +   200  =  600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4694" y="2352920"/>
            <a:ext cx="60848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+ 700 = ?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300   +   700  =  1000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09750" y="4498046"/>
            <a:ext cx="30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+ 600 = 800</a:t>
            </a:r>
            <a:endParaRPr lang="en-US" sz="28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09750" y="5298146"/>
            <a:ext cx="30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+ 400 = 900</a:t>
            </a:r>
            <a:endParaRPr lang="en-US" sz="28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91350" y="4498046"/>
            <a:ext cx="30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+ 600 = 1000</a:t>
            </a:r>
            <a:endParaRPr lang="en-US" sz="28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1350" y="5298146"/>
            <a:ext cx="30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+ 900 = 1000</a:t>
            </a:r>
            <a:endParaRPr lang="en-US" sz="28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23768" y="4604469"/>
            <a:ext cx="812800" cy="5193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98824" y="5296355"/>
            <a:ext cx="812800" cy="5193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06968" y="4604469"/>
            <a:ext cx="812800" cy="5193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582024" y="5296355"/>
            <a:ext cx="812800" cy="5193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025326" y="2063883"/>
            <a:ext cx="0" cy="4209838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lgDash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7663" y="1131102"/>
            <a:ext cx="10511855" cy="1692771"/>
            <a:chOff x="1296327" y="1567956"/>
            <a:chExt cx="10172498" cy="1692771"/>
          </a:xfrm>
        </p:grpSpPr>
        <p:sp>
          <p:nvSpPr>
            <p:cNvPr id="11" name="TextBox 10"/>
            <p:cNvSpPr txBox="1"/>
            <p:nvPr/>
          </p:nvSpPr>
          <p:spPr>
            <a:xfrm>
              <a:off x="1866915" y="1567956"/>
              <a:ext cx="960191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sếu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sếu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248 km.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sếu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70 km.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sếu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ki-lô-mét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A5A5A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57286" y="2783706"/>
            <a:ext cx="84173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248km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70km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km?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5641" y="4436310"/>
            <a:ext cx="78358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sếu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 + 70 = 318 (km)</a:t>
            </a:r>
            <a:endParaRPr lang="en-US" sz="26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318 km</a:t>
            </a:r>
            <a:endParaRPr lang="en-US" sz="26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21600" y="-50873"/>
            <a:ext cx="1894008" cy="730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-31898" y="333386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42" y="2129707"/>
            <a:ext cx="3920858" cy="5689483"/>
          </a:xfrm>
          <a:prstGeom prst="rect">
            <a:avLst/>
          </a:prstGeom>
        </p:spPr>
      </p:pic>
      <p:sp>
        <p:nvSpPr>
          <p:cNvPr id="35" name="Rounded Rectangle 16"/>
          <p:cNvSpPr/>
          <p:nvPr/>
        </p:nvSpPr>
        <p:spPr>
          <a:xfrm>
            <a:off x="5645640" y="4393774"/>
            <a:ext cx="1968500" cy="52451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264 + 375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ounded Rectangle 17"/>
          <p:cNvSpPr/>
          <p:nvPr/>
        </p:nvSpPr>
        <p:spPr>
          <a:xfrm>
            <a:off x="4056870" y="4941780"/>
            <a:ext cx="1968500" cy="52451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153 + 450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Rounded Rectangle 18"/>
          <p:cNvSpPr/>
          <p:nvPr/>
        </p:nvSpPr>
        <p:spPr>
          <a:xfrm>
            <a:off x="2879580" y="5585037"/>
            <a:ext cx="1968500" cy="52451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246 + 347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10660" y="4381074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rgbClr val="F154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9030" y="4950679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rgbClr val="F154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05230" y="5585682"/>
            <a:ext cx="5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154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rgbClr val="F154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410190" y="1249889"/>
            <a:ext cx="4904740" cy="4795520"/>
            <a:chOff x="3197860" y="822960"/>
            <a:chExt cx="4904740" cy="4795520"/>
          </a:xfrm>
        </p:grpSpPr>
        <p:grpSp>
          <p:nvGrpSpPr>
            <p:cNvPr id="43" name="Group 42"/>
            <p:cNvGrpSpPr/>
            <p:nvPr/>
          </p:nvGrpSpPr>
          <p:grpSpPr>
            <a:xfrm>
              <a:off x="3197860" y="822960"/>
              <a:ext cx="4904740" cy="4795520"/>
              <a:chOff x="4277360" y="1013460"/>
              <a:chExt cx="4904740" cy="4795520"/>
            </a:xfrm>
          </p:grpSpPr>
          <p:pic>
            <p:nvPicPr>
              <p:cNvPr id="45" name="Picture 44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77" t="5251" r="29708" b="78365"/>
              <a:stretch>
                <a:fillRect/>
              </a:stretch>
            </p:blipFill>
            <p:spPr>
              <a:xfrm>
                <a:off x="6870700" y="1138941"/>
                <a:ext cx="2311400" cy="863849"/>
              </a:xfrm>
              <a:prstGeom prst="rect">
                <a:avLst/>
              </a:prstGeom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4338320" y="1013460"/>
                <a:ext cx="3931920" cy="4564380"/>
                <a:chOff x="4541520" y="1013460"/>
                <a:chExt cx="3931920" cy="4564380"/>
              </a:xfrm>
            </p:grpSpPr>
            <p:sp>
              <p:nvSpPr>
                <p:cNvPr id="54" name="Freeform 3"/>
                <p:cNvSpPr/>
                <p:nvPr/>
              </p:nvSpPr>
              <p:spPr>
                <a:xfrm>
                  <a:off x="4602480" y="1013460"/>
                  <a:ext cx="3870960" cy="3406140"/>
                </a:xfrm>
                <a:custGeom>
                  <a:avLst/>
                  <a:gdLst>
                    <a:gd name="connsiteX0" fmla="*/ 3870960 w 3870960"/>
                    <a:gd name="connsiteY0" fmla="*/ 129540 h 3406140"/>
                    <a:gd name="connsiteX1" fmla="*/ 3794760 w 3870960"/>
                    <a:gd name="connsiteY1" fmla="*/ 0 h 3406140"/>
                    <a:gd name="connsiteX2" fmla="*/ 1699260 w 3870960"/>
                    <a:gd name="connsiteY2" fmla="*/ 0 h 3406140"/>
                    <a:gd name="connsiteX3" fmla="*/ 1531620 w 3870960"/>
                    <a:gd name="connsiteY3" fmla="*/ 304800 h 3406140"/>
                    <a:gd name="connsiteX4" fmla="*/ 1188720 w 3870960"/>
                    <a:gd name="connsiteY4" fmla="*/ 304800 h 3406140"/>
                    <a:gd name="connsiteX5" fmla="*/ 1028700 w 3870960"/>
                    <a:gd name="connsiteY5" fmla="*/ 609600 h 3406140"/>
                    <a:gd name="connsiteX6" fmla="*/ 1181100 w 3870960"/>
                    <a:gd name="connsiteY6" fmla="*/ 899160 h 3406140"/>
                    <a:gd name="connsiteX7" fmla="*/ 1554480 w 3870960"/>
                    <a:gd name="connsiteY7" fmla="*/ 899160 h 3406140"/>
                    <a:gd name="connsiteX8" fmla="*/ 1706880 w 3870960"/>
                    <a:gd name="connsiteY8" fmla="*/ 594360 h 3406140"/>
                    <a:gd name="connsiteX9" fmla="*/ 2034540 w 3870960"/>
                    <a:gd name="connsiteY9" fmla="*/ 594360 h 3406140"/>
                    <a:gd name="connsiteX10" fmla="*/ 2217420 w 3870960"/>
                    <a:gd name="connsiteY10" fmla="*/ 777240 h 3406140"/>
                    <a:gd name="connsiteX11" fmla="*/ 2042160 w 3870960"/>
                    <a:gd name="connsiteY11" fmla="*/ 1226820 h 3406140"/>
                    <a:gd name="connsiteX12" fmla="*/ 1706880 w 3870960"/>
                    <a:gd name="connsiteY12" fmla="*/ 1226820 h 3406140"/>
                    <a:gd name="connsiteX13" fmla="*/ 1531620 w 3870960"/>
                    <a:gd name="connsiteY13" fmla="*/ 1524000 h 3406140"/>
                    <a:gd name="connsiteX14" fmla="*/ 1706880 w 3870960"/>
                    <a:gd name="connsiteY14" fmla="*/ 1821180 h 3406140"/>
                    <a:gd name="connsiteX15" fmla="*/ 1531620 w 3870960"/>
                    <a:gd name="connsiteY15" fmla="*/ 2118360 h 3406140"/>
                    <a:gd name="connsiteX16" fmla="*/ 1203960 w 3870960"/>
                    <a:gd name="connsiteY16" fmla="*/ 2118360 h 3406140"/>
                    <a:gd name="connsiteX17" fmla="*/ 1028700 w 3870960"/>
                    <a:gd name="connsiteY17" fmla="*/ 1828800 h 3406140"/>
                    <a:gd name="connsiteX18" fmla="*/ 1196340 w 3870960"/>
                    <a:gd name="connsiteY18" fmla="*/ 1524000 h 3406140"/>
                    <a:gd name="connsiteX19" fmla="*/ 1021080 w 3870960"/>
                    <a:gd name="connsiteY19" fmla="*/ 1211580 h 3406140"/>
                    <a:gd name="connsiteX20" fmla="*/ 670560 w 3870960"/>
                    <a:gd name="connsiteY20" fmla="*/ 1211580 h 3406140"/>
                    <a:gd name="connsiteX21" fmla="*/ 502920 w 3870960"/>
                    <a:gd name="connsiteY21" fmla="*/ 1516380 h 3406140"/>
                    <a:gd name="connsiteX22" fmla="*/ 670560 w 3870960"/>
                    <a:gd name="connsiteY22" fmla="*/ 1813560 h 3406140"/>
                    <a:gd name="connsiteX23" fmla="*/ 502920 w 3870960"/>
                    <a:gd name="connsiteY23" fmla="*/ 2125980 h 3406140"/>
                    <a:gd name="connsiteX24" fmla="*/ 167640 w 3870960"/>
                    <a:gd name="connsiteY24" fmla="*/ 2125980 h 3406140"/>
                    <a:gd name="connsiteX25" fmla="*/ 0 w 3870960"/>
                    <a:gd name="connsiteY25" fmla="*/ 2446020 h 3406140"/>
                    <a:gd name="connsiteX26" fmla="*/ 160020 w 3870960"/>
                    <a:gd name="connsiteY26" fmla="*/ 2743200 h 3406140"/>
                    <a:gd name="connsiteX27" fmla="*/ 533400 w 3870960"/>
                    <a:gd name="connsiteY27" fmla="*/ 2743200 h 3406140"/>
                    <a:gd name="connsiteX28" fmla="*/ 685800 w 3870960"/>
                    <a:gd name="connsiteY28" fmla="*/ 2430780 h 3406140"/>
                    <a:gd name="connsiteX29" fmla="*/ 1028700 w 3870960"/>
                    <a:gd name="connsiteY29" fmla="*/ 2438400 h 3406140"/>
                    <a:gd name="connsiteX30" fmla="*/ 1203960 w 3870960"/>
                    <a:gd name="connsiteY30" fmla="*/ 2735580 h 3406140"/>
                    <a:gd name="connsiteX31" fmla="*/ 1562100 w 3870960"/>
                    <a:gd name="connsiteY31" fmla="*/ 2735580 h 3406140"/>
                    <a:gd name="connsiteX32" fmla="*/ 1714500 w 3870960"/>
                    <a:gd name="connsiteY32" fmla="*/ 2438400 h 3406140"/>
                    <a:gd name="connsiteX33" fmla="*/ 2042160 w 3870960"/>
                    <a:gd name="connsiteY33" fmla="*/ 2438400 h 3406140"/>
                    <a:gd name="connsiteX34" fmla="*/ 2209800 w 3870960"/>
                    <a:gd name="connsiteY34" fmla="*/ 2750820 h 3406140"/>
                    <a:gd name="connsiteX35" fmla="*/ 2560320 w 3870960"/>
                    <a:gd name="connsiteY35" fmla="*/ 2743200 h 3406140"/>
                    <a:gd name="connsiteX36" fmla="*/ 2735580 w 3870960"/>
                    <a:gd name="connsiteY36" fmla="*/ 2438400 h 3406140"/>
                    <a:gd name="connsiteX37" fmla="*/ 2552700 w 3870960"/>
                    <a:gd name="connsiteY37" fmla="*/ 2118360 h 3406140"/>
                    <a:gd name="connsiteX38" fmla="*/ 2217420 w 3870960"/>
                    <a:gd name="connsiteY38" fmla="*/ 2118360 h 3406140"/>
                    <a:gd name="connsiteX39" fmla="*/ 2042160 w 3870960"/>
                    <a:gd name="connsiteY39" fmla="*/ 1828800 h 3406140"/>
                    <a:gd name="connsiteX40" fmla="*/ 2209800 w 3870960"/>
                    <a:gd name="connsiteY40" fmla="*/ 1531620 h 3406140"/>
                    <a:gd name="connsiteX41" fmla="*/ 2560320 w 3870960"/>
                    <a:gd name="connsiteY41" fmla="*/ 1524000 h 3406140"/>
                    <a:gd name="connsiteX42" fmla="*/ 3215640 w 3870960"/>
                    <a:gd name="connsiteY42" fmla="*/ 2727960 h 3406140"/>
                    <a:gd name="connsiteX43" fmla="*/ 3055620 w 3870960"/>
                    <a:gd name="connsiteY43" fmla="*/ 3040380 h 3406140"/>
                    <a:gd name="connsiteX44" fmla="*/ 2827020 w 3870960"/>
                    <a:gd name="connsiteY44" fmla="*/ 3040380 h 3406140"/>
                    <a:gd name="connsiteX45" fmla="*/ 2827020 w 3870960"/>
                    <a:gd name="connsiteY45" fmla="*/ 3406140 h 3406140"/>
                    <a:gd name="connsiteX46" fmla="*/ 3802380 w 3870960"/>
                    <a:gd name="connsiteY46" fmla="*/ 3406140 h 3406140"/>
                    <a:gd name="connsiteX0-1" fmla="*/ 3870960 w 3870960"/>
                    <a:gd name="connsiteY0-2" fmla="*/ 129540 h 3406140"/>
                    <a:gd name="connsiteX1-3" fmla="*/ 3794760 w 3870960"/>
                    <a:gd name="connsiteY1-4" fmla="*/ 0 h 3406140"/>
                    <a:gd name="connsiteX2-5" fmla="*/ 1699260 w 3870960"/>
                    <a:gd name="connsiteY2-6" fmla="*/ 0 h 3406140"/>
                    <a:gd name="connsiteX3-7" fmla="*/ 1531620 w 3870960"/>
                    <a:gd name="connsiteY3-8" fmla="*/ 304800 h 3406140"/>
                    <a:gd name="connsiteX4-9" fmla="*/ 1188720 w 3870960"/>
                    <a:gd name="connsiteY4-10" fmla="*/ 304800 h 3406140"/>
                    <a:gd name="connsiteX5-11" fmla="*/ 1028700 w 3870960"/>
                    <a:gd name="connsiteY5-12" fmla="*/ 609600 h 3406140"/>
                    <a:gd name="connsiteX6-13" fmla="*/ 1181100 w 3870960"/>
                    <a:gd name="connsiteY6-14" fmla="*/ 899160 h 3406140"/>
                    <a:gd name="connsiteX7-15" fmla="*/ 1554480 w 3870960"/>
                    <a:gd name="connsiteY7-16" fmla="*/ 899160 h 3406140"/>
                    <a:gd name="connsiteX8-17" fmla="*/ 1706880 w 3870960"/>
                    <a:gd name="connsiteY8-18" fmla="*/ 594360 h 3406140"/>
                    <a:gd name="connsiteX9-19" fmla="*/ 2034540 w 3870960"/>
                    <a:gd name="connsiteY9-20" fmla="*/ 594360 h 3406140"/>
                    <a:gd name="connsiteX10-21" fmla="*/ 2217420 w 3870960"/>
                    <a:gd name="connsiteY10-22" fmla="*/ 906780 h 3406140"/>
                    <a:gd name="connsiteX11-23" fmla="*/ 2042160 w 3870960"/>
                    <a:gd name="connsiteY11-24" fmla="*/ 1226820 h 3406140"/>
                    <a:gd name="connsiteX12-25" fmla="*/ 1706880 w 3870960"/>
                    <a:gd name="connsiteY12-26" fmla="*/ 1226820 h 3406140"/>
                    <a:gd name="connsiteX13-27" fmla="*/ 1531620 w 3870960"/>
                    <a:gd name="connsiteY13-28" fmla="*/ 1524000 h 3406140"/>
                    <a:gd name="connsiteX14-29" fmla="*/ 1706880 w 3870960"/>
                    <a:gd name="connsiteY14-30" fmla="*/ 1821180 h 3406140"/>
                    <a:gd name="connsiteX15-31" fmla="*/ 1531620 w 3870960"/>
                    <a:gd name="connsiteY15-32" fmla="*/ 2118360 h 3406140"/>
                    <a:gd name="connsiteX16-33" fmla="*/ 1203960 w 3870960"/>
                    <a:gd name="connsiteY16-34" fmla="*/ 2118360 h 3406140"/>
                    <a:gd name="connsiteX17-35" fmla="*/ 1028700 w 3870960"/>
                    <a:gd name="connsiteY17-36" fmla="*/ 1828800 h 3406140"/>
                    <a:gd name="connsiteX18-37" fmla="*/ 1196340 w 3870960"/>
                    <a:gd name="connsiteY18-38" fmla="*/ 1524000 h 3406140"/>
                    <a:gd name="connsiteX19-39" fmla="*/ 1021080 w 3870960"/>
                    <a:gd name="connsiteY19-40" fmla="*/ 1211580 h 3406140"/>
                    <a:gd name="connsiteX20-41" fmla="*/ 670560 w 3870960"/>
                    <a:gd name="connsiteY20-42" fmla="*/ 1211580 h 3406140"/>
                    <a:gd name="connsiteX21-43" fmla="*/ 502920 w 3870960"/>
                    <a:gd name="connsiteY21-44" fmla="*/ 1516380 h 3406140"/>
                    <a:gd name="connsiteX22-45" fmla="*/ 670560 w 3870960"/>
                    <a:gd name="connsiteY22-46" fmla="*/ 1813560 h 3406140"/>
                    <a:gd name="connsiteX23-47" fmla="*/ 502920 w 3870960"/>
                    <a:gd name="connsiteY23-48" fmla="*/ 2125980 h 3406140"/>
                    <a:gd name="connsiteX24-49" fmla="*/ 167640 w 3870960"/>
                    <a:gd name="connsiteY24-50" fmla="*/ 2125980 h 3406140"/>
                    <a:gd name="connsiteX25-51" fmla="*/ 0 w 3870960"/>
                    <a:gd name="connsiteY25-52" fmla="*/ 2446020 h 3406140"/>
                    <a:gd name="connsiteX26-53" fmla="*/ 160020 w 3870960"/>
                    <a:gd name="connsiteY26-54" fmla="*/ 2743200 h 3406140"/>
                    <a:gd name="connsiteX27-55" fmla="*/ 533400 w 3870960"/>
                    <a:gd name="connsiteY27-56" fmla="*/ 2743200 h 3406140"/>
                    <a:gd name="connsiteX28-57" fmla="*/ 685800 w 3870960"/>
                    <a:gd name="connsiteY28-58" fmla="*/ 2430780 h 3406140"/>
                    <a:gd name="connsiteX29-59" fmla="*/ 1028700 w 3870960"/>
                    <a:gd name="connsiteY29-60" fmla="*/ 2438400 h 3406140"/>
                    <a:gd name="connsiteX30-61" fmla="*/ 1203960 w 3870960"/>
                    <a:gd name="connsiteY30-62" fmla="*/ 2735580 h 3406140"/>
                    <a:gd name="connsiteX31-63" fmla="*/ 1562100 w 3870960"/>
                    <a:gd name="connsiteY31-64" fmla="*/ 2735580 h 3406140"/>
                    <a:gd name="connsiteX32-65" fmla="*/ 1714500 w 3870960"/>
                    <a:gd name="connsiteY32-66" fmla="*/ 2438400 h 3406140"/>
                    <a:gd name="connsiteX33-67" fmla="*/ 2042160 w 3870960"/>
                    <a:gd name="connsiteY33-68" fmla="*/ 2438400 h 3406140"/>
                    <a:gd name="connsiteX34-69" fmla="*/ 2209800 w 3870960"/>
                    <a:gd name="connsiteY34-70" fmla="*/ 2750820 h 3406140"/>
                    <a:gd name="connsiteX35-71" fmla="*/ 2560320 w 3870960"/>
                    <a:gd name="connsiteY35-72" fmla="*/ 2743200 h 3406140"/>
                    <a:gd name="connsiteX36-73" fmla="*/ 2735580 w 3870960"/>
                    <a:gd name="connsiteY36-74" fmla="*/ 2438400 h 3406140"/>
                    <a:gd name="connsiteX37-75" fmla="*/ 2552700 w 3870960"/>
                    <a:gd name="connsiteY37-76" fmla="*/ 2118360 h 3406140"/>
                    <a:gd name="connsiteX38-77" fmla="*/ 2217420 w 3870960"/>
                    <a:gd name="connsiteY38-78" fmla="*/ 2118360 h 3406140"/>
                    <a:gd name="connsiteX39-79" fmla="*/ 2042160 w 3870960"/>
                    <a:gd name="connsiteY39-80" fmla="*/ 1828800 h 3406140"/>
                    <a:gd name="connsiteX40-81" fmla="*/ 2209800 w 3870960"/>
                    <a:gd name="connsiteY40-82" fmla="*/ 1531620 h 3406140"/>
                    <a:gd name="connsiteX41-83" fmla="*/ 2560320 w 3870960"/>
                    <a:gd name="connsiteY41-84" fmla="*/ 1524000 h 3406140"/>
                    <a:gd name="connsiteX42-85" fmla="*/ 3215640 w 3870960"/>
                    <a:gd name="connsiteY42-86" fmla="*/ 2727960 h 3406140"/>
                    <a:gd name="connsiteX43-87" fmla="*/ 3055620 w 3870960"/>
                    <a:gd name="connsiteY43-88" fmla="*/ 3040380 h 3406140"/>
                    <a:gd name="connsiteX44-89" fmla="*/ 2827020 w 3870960"/>
                    <a:gd name="connsiteY44-90" fmla="*/ 3040380 h 3406140"/>
                    <a:gd name="connsiteX45-91" fmla="*/ 2827020 w 3870960"/>
                    <a:gd name="connsiteY45-92" fmla="*/ 3406140 h 3406140"/>
                    <a:gd name="connsiteX46-93" fmla="*/ 3802380 w 3870960"/>
                    <a:gd name="connsiteY46-94" fmla="*/ 3406140 h 34061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  <a:cxn ang="0">
                      <a:pos x="connsiteX37-75" y="connsiteY37-76"/>
                    </a:cxn>
                    <a:cxn ang="0">
                      <a:pos x="connsiteX38-77" y="connsiteY38-78"/>
                    </a:cxn>
                    <a:cxn ang="0">
                      <a:pos x="connsiteX39-79" y="connsiteY39-80"/>
                    </a:cxn>
                    <a:cxn ang="0">
                      <a:pos x="connsiteX40-81" y="connsiteY40-82"/>
                    </a:cxn>
                    <a:cxn ang="0">
                      <a:pos x="connsiteX41-83" y="connsiteY41-84"/>
                    </a:cxn>
                    <a:cxn ang="0">
                      <a:pos x="connsiteX42-85" y="connsiteY42-86"/>
                    </a:cxn>
                    <a:cxn ang="0">
                      <a:pos x="connsiteX43-87" y="connsiteY43-88"/>
                    </a:cxn>
                    <a:cxn ang="0">
                      <a:pos x="connsiteX44-89" y="connsiteY44-90"/>
                    </a:cxn>
                    <a:cxn ang="0">
                      <a:pos x="connsiteX45-91" y="connsiteY45-92"/>
                    </a:cxn>
                    <a:cxn ang="0">
                      <a:pos x="connsiteX46-93" y="connsiteY46-94"/>
                    </a:cxn>
                  </a:cxnLst>
                  <a:rect l="l" t="t" r="r" b="b"/>
                  <a:pathLst>
                    <a:path w="3870960" h="3406140">
                      <a:moveTo>
                        <a:pt x="3870960" y="129540"/>
                      </a:moveTo>
                      <a:lnTo>
                        <a:pt x="3794760" y="0"/>
                      </a:lnTo>
                      <a:lnTo>
                        <a:pt x="1699260" y="0"/>
                      </a:lnTo>
                      <a:lnTo>
                        <a:pt x="1531620" y="304800"/>
                      </a:lnTo>
                      <a:lnTo>
                        <a:pt x="1188720" y="304800"/>
                      </a:lnTo>
                      <a:lnTo>
                        <a:pt x="1028700" y="609600"/>
                      </a:lnTo>
                      <a:lnTo>
                        <a:pt x="1181100" y="899160"/>
                      </a:lnTo>
                      <a:lnTo>
                        <a:pt x="1554480" y="899160"/>
                      </a:lnTo>
                      <a:lnTo>
                        <a:pt x="1706880" y="594360"/>
                      </a:lnTo>
                      <a:lnTo>
                        <a:pt x="2034540" y="594360"/>
                      </a:lnTo>
                      <a:lnTo>
                        <a:pt x="2217420" y="906780"/>
                      </a:lnTo>
                      <a:lnTo>
                        <a:pt x="2042160" y="1226820"/>
                      </a:lnTo>
                      <a:lnTo>
                        <a:pt x="1706880" y="1226820"/>
                      </a:lnTo>
                      <a:lnTo>
                        <a:pt x="1531620" y="1524000"/>
                      </a:lnTo>
                      <a:lnTo>
                        <a:pt x="1706880" y="1821180"/>
                      </a:lnTo>
                      <a:lnTo>
                        <a:pt x="1531620" y="2118360"/>
                      </a:lnTo>
                      <a:lnTo>
                        <a:pt x="1203960" y="2118360"/>
                      </a:lnTo>
                      <a:lnTo>
                        <a:pt x="1028700" y="1828800"/>
                      </a:lnTo>
                      <a:lnTo>
                        <a:pt x="1196340" y="1524000"/>
                      </a:lnTo>
                      <a:lnTo>
                        <a:pt x="1021080" y="1211580"/>
                      </a:lnTo>
                      <a:lnTo>
                        <a:pt x="670560" y="1211580"/>
                      </a:lnTo>
                      <a:lnTo>
                        <a:pt x="502920" y="1516380"/>
                      </a:lnTo>
                      <a:lnTo>
                        <a:pt x="670560" y="1813560"/>
                      </a:lnTo>
                      <a:lnTo>
                        <a:pt x="502920" y="2125980"/>
                      </a:lnTo>
                      <a:lnTo>
                        <a:pt x="167640" y="2125980"/>
                      </a:lnTo>
                      <a:lnTo>
                        <a:pt x="0" y="2446020"/>
                      </a:lnTo>
                      <a:lnTo>
                        <a:pt x="160020" y="2743200"/>
                      </a:lnTo>
                      <a:lnTo>
                        <a:pt x="533400" y="2743200"/>
                      </a:lnTo>
                      <a:lnTo>
                        <a:pt x="685800" y="2430780"/>
                      </a:lnTo>
                      <a:lnTo>
                        <a:pt x="1028700" y="2438400"/>
                      </a:lnTo>
                      <a:lnTo>
                        <a:pt x="1203960" y="2735580"/>
                      </a:lnTo>
                      <a:lnTo>
                        <a:pt x="1562100" y="2735580"/>
                      </a:lnTo>
                      <a:lnTo>
                        <a:pt x="1714500" y="2438400"/>
                      </a:lnTo>
                      <a:lnTo>
                        <a:pt x="2042160" y="2438400"/>
                      </a:lnTo>
                      <a:lnTo>
                        <a:pt x="2209800" y="2750820"/>
                      </a:lnTo>
                      <a:lnTo>
                        <a:pt x="2560320" y="2743200"/>
                      </a:lnTo>
                      <a:lnTo>
                        <a:pt x="2735580" y="2438400"/>
                      </a:lnTo>
                      <a:lnTo>
                        <a:pt x="2552700" y="2118360"/>
                      </a:lnTo>
                      <a:lnTo>
                        <a:pt x="2217420" y="2118360"/>
                      </a:lnTo>
                      <a:lnTo>
                        <a:pt x="2042160" y="1828800"/>
                      </a:lnTo>
                      <a:lnTo>
                        <a:pt x="2209800" y="1531620"/>
                      </a:lnTo>
                      <a:lnTo>
                        <a:pt x="2560320" y="1524000"/>
                      </a:lnTo>
                      <a:lnTo>
                        <a:pt x="3215640" y="2727960"/>
                      </a:lnTo>
                      <a:lnTo>
                        <a:pt x="3055620" y="3040380"/>
                      </a:lnTo>
                      <a:lnTo>
                        <a:pt x="2827020" y="3040380"/>
                      </a:lnTo>
                      <a:lnTo>
                        <a:pt x="2827020" y="3406140"/>
                      </a:lnTo>
                      <a:lnTo>
                        <a:pt x="3802380" y="340614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4"/>
                <p:cNvSpPr/>
                <p:nvPr/>
              </p:nvSpPr>
              <p:spPr>
                <a:xfrm>
                  <a:off x="5943600" y="4053840"/>
                  <a:ext cx="1485900" cy="922020"/>
                </a:xfrm>
                <a:custGeom>
                  <a:avLst/>
                  <a:gdLst>
                    <a:gd name="connsiteX0" fmla="*/ 1485900 w 1485900"/>
                    <a:gd name="connsiteY0" fmla="*/ 0 h 922020"/>
                    <a:gd name="connsiteX1" fmla="*/ 1485900 w 1485900"/>
                    <a:gd name="connsiteY1" fmla="*/ 0 h 922020"/>
                    <a:gd name="connsiteX2" fmla="*/ 1386840 w 1485900"/>
                    <a:gd name="connsiteY2" fmla="*/ 7620 h 922020"/>
                    <a:gd name="connsiteX3" fmla="*/ 0 w 1485900"/>
                    <a:gd name="connsiteY3" fmla="*/ 0 h 922020"/>
                    <a:gd name="connsiteX4" fmla="*/ 0 w 1485900"/>
                    <a:gd name="connsiteY4" fmla="*/ 891540 h 922020"/>
                    <a:gd name="connsiteX5" fmla="*/ 815340 w 1485900"/>
                    <a:gd name="connsiteY5" fmla="*/ 891540 h 922020"/>
                    <a:gd name="connsiteX6" fmla="*/ 815340 w 1485900"/>
                    <a:gd name="connsiteY6" fmla="*/ 922020 h 922020"/>
                    <a:gd name="connsiteX7" fmla="*/ 838200 w 1485900"/>
                    <a:gd name="connsiteY7" fmla="*/ 922020 h 922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5900" h="922020">
                      <a:moveTo>
                        <a:pt x="1485900" y="0"/>
                      </a:moveTo>
                      <a:lnTo>
                        <a:pt x="1485900" y="0"/>
                      </a:lnTo>
                      <a:cubicBezTo>
                        <a:pt x="1452880" y="2540"/>
                        <a:pt x="1419958" y="7620"/>
                        <a:pt x="1386840" y="7620"/>
                      </a:cubicBezTo>
                      <a:lnTo>
                        <a:pt x="0" y="0"/>
                      </a:lnTo>
                      <a:lnTo>
                        <a:pt x="0" y="891540"/>
                      </a:lnTo>
                      <a:lnTo>
                        <a:pt x="815340" y="891540"/>
                      </a:lnTo>
                      <a:lnTo>
                        <a:pt x="815340" y="922020"/>
                      </a:lnTo>
                      <a:lnTo>
                        <a:pt x="838200" y="92202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5"/>
                <p:cNvSpPr/>
                <p:nvPr/>
              </p:nvSpPr>
              <p:spPr>
                <a:xfrm>
                  <a:off x="4541520" y="4053840"/>
                  <a:ext cx="1394460" cy="1524000"/>
                </a:xfrm>
                <a:custGeom>
                  <a:avLst/>
                  <a:gdLst>
                    <a:gd name="connsiteX0" fmla="*/ 1394460 w 1394460"/>
                    <a:gd name="connsiteY0" fmla="*/ 0 h 1524000"/>
                    <a:gd name="connsiteX1" fmla="*/ 1394460 w 1394460"/>
                    <a:gd name="connsiteY1" fmla="*/ 0 h 1524000"/>
                    <a:gd name="connsiteX2" fmla="*/ 0 w 1394460"/>
                    <a:gd name="connsiteY2" fmla="*/ 7620 h 1524000"/>
                    <a:gd name="connsiteX3" fmla="*/ 0 w 1394460"/>
                    <a:gd name="connsiteY3" fmla="*/ 7620 h 1524000"/>
                    <a:gd name="connsiteX4" fmla="*/ 0 w 1394460"/>
                    <a:gd name="connsiteY4" fmla="*/ 1524000 h 1524000"/>
                    <a:gd name="connsiteX5" fmla="*/ 1097280 w 1394460"/>
                    <a:gd name="connsiteY5" fmla="*/ 1524000 h 152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4460" h="1524000">
                      <a:moveTo>
                        <a:pt x="1394460" y="0"/>
                      </a:moveTo>
                      <a:lnTo>
                        <a:pt x="1394460" y="0"/>
                      </a:lnTo>
                      <a:lnTo>
                        <a:pt x="0" y="7620"/>
                      </a:lnTo>
                      <a:lnTo>
                        <a:pt x="0" y="7620"/>
                      </a:lnTo>
                      <a:lnTo>
                        <a:pt x="0" y="1524000"/>
                      </a:lnTo>
                      <a:lnTo>
                        <a:pt x="1097280" y="152400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4277360" y="1043940"/>
                <a:ext cx="3924300" cy="4597717"/>
                <a:chOff x="4480560" y="1043940"/>
                <a:chExt cx="3924300" cy="4597717"/>
              </a:xfrm>
            </p:grpSpPr>
            <p:sp>
              <p:nvSpPr>
                <p:cNvPr id="51" name="Freeform 7"/>
                <p:cNvSpPr/>
                <p:nvPr/>
              </p:nvSpPr>
              <p:spPr>
                <a:xfrm>
                  <a:off x="4632960" y="1043940"/>
                  <a:ext cx="3771900" cy="3429000"/>
                </a:xfrm>
                <a:custGeom>
                  <a:avLst/>
                  <a:gdLst>
                    <a:gd name="connsiteX0" fmla="*/ 3169920 w 3771900"/>
                    <a:gd name="connsiteY0" fmla="*/ 99060 h 3429000"/>
                    <a:gd name="connsiteX1" fmla="*/ 3124200 w 3771900"/>
                    <a:gd name="connsiteY1" fmla="*/ 0 h 3429000"/>
                    <a:gd name="connsiteX2" fmla="*/ 1699260 w 3771900"/>
                    <a:gd name="connsiteY2" fmla="*/ 0 h 3429000"/>
                    <a:gd name="connsiteX3" fmla="*/ 1531620 w 3771900"/>
                    <a:gd name="connsiteY3" fmla="*/ 297180 h 3429000"/>
                    <a:gd name="connsiteX4" fmla="*/ 1181100 w 3771900"/>
                    <a:gd name="connsiteY4" fmla="*/ 297180 h 3429000"/>
                    <a:gd name="connsiteX5" fmla="*/ 1028700 w 3771900"/>
                    <a:gd name="connsiteY5" fmla="*/ 579120 h 3429000"/>
                    <a:gd name="connsiteX6" fmla="*/ 1173480 w 3771900"/>
                    <a:gd name="connsiteY6" fmla="*/ 838200 h 3429000"/>
                    <a:gd name="connsiteX7" fmla="*/ 1485900 w 3771900"/>
                    <a:gd name="connsiteY7" fmla="*/ 838200 h 3429000"/>
                    <a:gd name="connsiteX8" fmla="*/ 1653540 w 3771900"/>
                    <a:gd name="connsiteY8" fmla="*/ 541020 h 3429000"/>
                    <a:gd name="connsiteX9" fmla="*/ 2034540 w 3771900"/>
                    <a:gd name="connsiteY9" fmla="*/ 541020 h 3429000"/>
                    <a:gd name="connsiteX10" fmla="*/ 2209800 w 3771900"/>
                    <a:gd name="connsiteY10" fmla="*/ 861060 h 3429000"/>
                    <a:gd name="connsiteX11" fmla="*/ 2034540 w 3771900"/>
                    <a:gd name="connsiteY11" fmla="*/ 1203960 h 3429000"/>
                    <a:gd name="connsiteX12" fmla="*/ 1676400 w 3771900"/>
                    <a:gd name="connsiteY12" fmla="*/ 1203960 h 3429000"/>
                    <a:gd name="connsiteX13" fmla="*/ 1524000 w 3771900"/>
                    <a:gd name="connsiteY13" fmla="*/ 1493520 h 3429000"/>
                    <a:gd name="connsiteX14" fmla="*/ 1699260 w 3771900"/>
                    <a:gd name="connsiteY14" fmla="*/ 1783080 h 3429000"/>
                    <a:gd name="connsiteX15" fmla="*/ 1516380 w 3771900"/>
                    <a:gd name="connsiteY15" fmla="*/ 2103120 h 3429000"/>
                    <a:gd name="connsiteX16" fmla="*/ 1150620 w 3771900"/>
                    <a:gd name="connsiteY16" fmla="*/ 2103120 h 3429000"/>
                    <a:gd name="connsiteX17" fmla="*/ 967740 w 3771900"/>
                    <a:gd name="connsiteY17" fmla="*/ 1790700 h 3429000"/>
                    <a:gd name="connsiteX18" fmla="*/ 1127760 w 3771900"/>
                    <a:gd name="connsiteY18" fmla="*/ 1493520 h 3429000"/>
                    <a:gd name="connsiteX19" fmla="*/ 975360 w 3771900"/>
                    <a:gd name="connsiteY19" fmla="*/ 1226820 h 3429000"/>
                    <a:gd name="connsiteX20" fmla="*/ 655320 w 3771900"/>
                    <a:gd name="connsiteY20" fmla="*/ 1226820 h 3429000"/>
                    <a:gd name="connsiteX21" fmla="*/ 495300 w 3771900"/>
                    <a:gd name="connsiteY21" fmla="*/ 1485900 h 3429000"/>
                    <a:gd name="connsiteX22" fmla="*/ 670560 w 3771900"/>
                    <a:gd name="connsiteY22" fmla="*/ 1783080 h 3429000"/>
                    <a:gd name="connsiteX23" fmla="*/ 655320 w 3771900"/>
                    <a:gd name="connsiteY23" fmla="*/ 1851660 h 3429000"/>
                    <a:gd name="connsiteX24" fmla="*/ 632460 w 3771900"/>
                    <a:gd name="connsiteY24" fmla="*/ 1859280 h 3429000"/>
                    <a:gd name="connsiteX25" fmla="*/ 624840 w 3771900"/>
                    <a:gd name="connsiteY25" fmla="*/ 1897380 h 3429000"/>
                    <a:gd name="connsiteX26" fmla="*/ 601980 w 3771900"/>
                    <a:gd name="connsiteY26" fmla="*/ 1958340 h 3429000"/>
                    <a:gd name="connsiteX27" fmla="*/ 594360 w 3771900"/>
                    <a:gd name="connsiteY27" fmla="*/ 1996440 h 3429000"/>
                    <a:gd name="connsiteX28" fmla="*/ 571500 w 3771900"/>
                    <a:gd name="connsiteY28" fmla="*/ 2065020 h 3429000"/>
                    <a:gd name="connsiteX29" fmla="*/ 541020 w 3771900"/>
                    <a:gd name="connsiteY29" fmla="*/ 2110740 h 3429000"/>
                    <a:gd name="connsiteX30" fmla="*/ 502920 w 3771900"/>
                    <a:gd name="connsiteY30" fmla="*/ 2110740 h 3429000"/>
                    <a:gd name="connsiteX31" fmla="*/ 487680 w 3771900"/>
                    <a:gd name="connsiteY31" fmla="*/ 2110740 h 3429000"/>
                    <a:gd name="connsiteX32" fmla="*/ 144780 w 3771900"/>
                    <a:gd name="connsiteY32" fmla="*/ 2110740 h 3429000"/>
                    <a:gd name="connsiteX33" fmla="*/ 0 w 3771900"/>
                    <a:gd name="connsiteY33" fmla="*/ 2415540 h 3429000"/>
                    <a:gd name="connsiteX34" fmla="*/ 152400 w 3771900"/>
                    <a:gd name="connsiteY34" fmla="*/ 2682240 h 3429000"/>
                    <a:gd name="connsiteX35" fmla="*/ 472440 w 3771900"/>
                    <a:gd name="connsiteY35" fmla="*/ 2682240 h 3429000"/>
                    <a:gd name="connsiteX36" fmla="*/ 624840 w 3771900"/>
                    <a:gd name="connsiteY36" fmla="*/ 2529840 h 3429000"/>
                    <a:gd name="connsiteX37" fmla="*/ 1005840 w 3771900"/>
                    <a:gd name="connsiteY37" fmla="*/ 2385060 h 3429000"/>
                    <a:gd name="connsiteX38" fmla="*/ 1188720 w 3771900"/>
                    <a:gd name="connsiteY38" fmla="*/ 2682240 h 3429000"/>
                    <a:gd name="connsiteX39" fmla="*/ 1501140 w 3771900"/>
                    <a:gd name="connsiteY39" fmla="*/ 2682240 h 3429000"/>
                    <a:gd name="connsiteX40" fmla="*/ 1653540 w 3771900"/>
                    <a:gd name="connsiteY40" fmla="*/ 2392680 h 3429000"/>
                    <a:gd name="connsiteX41" fmla="*/ 2019300 w 3771900"/>
                    <a:gd name="connsiteY41" fmla="*/ 2377440 h 3429000"/>
                    <a:gd name="connsiteX42" fmla="*/ 2194560 w 3771900"/>
                    <a:gd name="connsiteY42" fmla="*/ 2705100 h 3429000"/>
                    <a:gd name="connsiteX43" fmla="*/ 2529840 w 3771900"/>
                    <a:gd name="connsiteY43" fmla="*/ 2689860 h 3429000"/>
                    <a:gd name="connsiteX44" fmla="*/ 2674620 w 3771900"/>
                    <a:gd name="connsiteY44" fmla="*/ 2415540 h 3429000"/>
                    <a:gd name="connsiteX45" fmla="*/ 2506980 w 3771900"/>
                    <a:gd name="connsiteY45" fmla="*/ 2118360 h 3429000"/>
                    <a:gd name="connsiteX46" fmla="*/ 2171700 w 3771900"/>
                    <a:gd name="connsiteY46" fmla="*/ 2125980 h 3429000"/>
                    <a:gd name="connsiteX47" fmla="*/ 1981200 w 3771900"/>
                    <a:gd name="connsiteY47" fmla="*/ 1798320 h 3429000"/>
                    <a:gd name="connsiteX48" fmla="*/ 2156460 w 3771900"/>
                    <a:gd name="connsiteY48" fmla="*/ 1463040 h 3429000"/>
                    <a:gd name="connsiteX49" fmla="*/ 2522220 w 3771900"/>
                    <a:gd name="connsiteY49" fmla="*/ 1463040 h 3429000"/>
                    <a:gd name="connsiteX50" fmla="*/ 3215640 w 3771900"/>
                    <a:gd name="connsiteY50" fmla="*/ 2689860 h 3429000"/>
                    <a:gd name="connsiteX51" fmla="*/ 3055620 w 3771900"/>
                    <a:gd name="connsiteY51" fmla="*/ 3017520 h 3429000"/>
                    <a:gd name="connsiteX52" fmla="*/ 2735580 w 3771900"/>
                    <a:gd name="connsiteY52" fmla="*/ 3025140 h 3429000"/>
                    <a:gd name="connsiteX53" fmla="*/ 2735580 w 3771900"/>
                    <a:gd name="connsiteY53" fmla="*/ 3429000 h 3429000"/>
                    <a:gd name="connsiteX54" fmla="*/ 3771900 w 3771900"/>
                    <a:gd name="connsiteY54" fmla="*/ 3429000 h 3429000"/>
                    <a:gd name="connsiteX55" fmla="*/ 3771900 w 3771900"/>
                    <a:gd name="connsiteY55" fmla="*/ 3429000 h 3429000"/>
                    <a:gd name="connsiteX0-1" fmla="*/ 3169920 w 3771900"/>
                    <a:gd name="connsiteY0-2" fmla="*/ 99060 h 3429000"/>
                    <a:gd name="connsiteX1-3" fmla="*/ 3124200 w 3771900"/>
                    <a:gd name="connsiteY1-4" fmla="*/ 0 h 3429000"/>
                    <a:gd name="connsiteX2-5" fmla="*/ 1699260 w 3771900"/>
                    <a:gd name="connsiteY2-6" fmla="*/ 0 h 3429000"/>
                    <a:gd name="connsiteX3-7" fmla="*/ 1531620 w 3771900"/>
                    <a:gd name="connsiteY3-8" fmla="*/ 297180 h 3429000"/>
                    <a:gd name="connsiteX4-9" fmla="*/ 1181100 w 3771900"/>
                    <a:gd name="connsiteY4-10" fmla="*/ 297180 h 3429000"/>
                    <a:gd name="connsiteX5-11" fmla="*/ 1028700 w 3771900"/>
                    <a:gd name="connsiteY5-12" fmla="*/ 579120 h 3429000"/>
                    <a:gd name="connsiteX6-13" fmla="*/ 1173480 w 3771900"/>
                    <a:gd name="connsiteY6-14" fmla="*/ 838200 h 3429000"/>
                    <a:gd name="connsiteX7-15" fmla="*/ 1485900 w 3771900"/>
                    <a:gd name="connsiteY7-16" fmla="*/ 838200 h 3429000"/>
                    <a:gd name="connsiteX8-17" fmla="*/ 1653540 w 3771900"/>
                    <a:gd name="connsiteY8-18" fmla="*/ 541020 h 3429000"/>
                    <a:gd name="connsiteX9-19" fmla="*/ 2034540 w 3771900"/>
                    <a:gd name="connsiteY9-20" fmla="*/ 541020 h 3429000"/>
                    <a:gd name="connsiteX10-21" fmla="*/ 2209800 w 3771900"/>
                    <a:gd name="connsiteY10-22" fmla="*/ 861060 h 3429000"/>
                    <a:gd name="connsiteX11-23" fmla="*/ 2034540 w 3771900"/>
                    <a:gd name="connsiteY11-24" fmla="*/ 1203960 h 3429000"/>
                    <a:gd name="connsiteX12-25" fmla="*/ 1676400 w 3771900"/>
                    <a:gd name="connsiteY12-26" fmla="*/ 1203960 h 3429000"/>
                    <a:gd name="connsiteX13-27" fmla="*/ 1524000 w 3771900"/>
                    <a:gd name="connsiteY13-28" fmla="*/ 1493520 h 3429000"/>
                    <a:gd name="connsiteX14-29" fmla="*/ 1699260 w 3771900"/>
                    <a:gd name="connsiteY14-30" fmla="*/ 1783080 h 3429000"/>
                    <a:gd name="connsiteX15-31" fmla="*/ 1516380 w 3771900"/>
                    <a:gd name="connsiteY15-32" fmla="*/ 2103120 h 3429000"/>
                    <a:gd name="connsiteX16-33" fmla="*/ 1150620 w 3771900"/>
                    <a:gd name="connsiteY16-34" fmla="*/ 2103120 h 3429000"/>
                    <a:gd name="connsiteX17-35" fmla="*/ 967740 w 3771900"/>
                    <a:gd name="connsiteY17-36" fmla="*/ 1790700 h 3429000"/>
                    <a:gd name="connsiteX18-37" fmla="*/ 1127760 w 3771900"/>
                    <a:gd name="connsiteY18-38" fmla="*/ 1493520 h 3429000"/>
                    <a:gd name="connsiteX19-39" fmla="*/ 975360 w 3771900"/>
                    <a:gd name="connsiteY19-40" fmla="*/ 1226820 h 3429000"/>
                    <a:gd name="connsiteX20-41" fmla="*/ 655320 w 3771900"/>
                    <a:gd name="connsiteY20-42" fmla="*/ 1226820 h 3429000"/>
                    <a:gd name="connsiteX21-43" fmla="*/ 495300 w 3771900"/>
                    <a:gd name="connsiteY21-44" fmla="*/ 1485900 h 3429000"/>
                    <a:gd name="connsiteX22-45" fmla="*/ 670560 w 3771900"/>
                    <a:gd name="connsiteY22-46" fmla="*/ 1783080 h 3429000"/>
                    <a:gd name="connsiteX23-47" fmla="*/ 655320 w 3771900"/>
                    <a:gd name="connsiteY23-48" fmla="*/ 1851660 h 3429000"/>
                    <a:gd name="connsiteX24-49" fmla="*/ 632460 w 3771900"/>
                    <a:gd name="connsiteY24-50" fmla="*/ 1859280 h 3429000"/>
                    <a:gd name="connsiteX25-51" fmla="*/ 624840 w 3771900"/>
                    <a:gd name="connsiteY25-52" fmla="*/ 1897380 h 3429000"/>
                    <a:gd name="connsiteX26-53" fmla="*/ 601980 w 3771900"/>
                    <a:gd name="connsiteY26-54" fmla="*/ 1958340 h 3429000"/>
                    <a:gd name="connsiteX27-55" fmla="*/ 594360 w 3771900"/>
                    <a:gd name="connsiteY27-56" fmla="*/ 1996440 h 3429000"/>
                    <a:gd name="connsiteX28-57" fmla="*/ 571500 w 3771900"/>
                    <a:gd name="connsiteY28-58" fmla="*/ 2065020 h 3429000"/>
                    <a:gd name="connsiteX29-59" fmla="*/ 541020 w 3771900"/>
                    <a:gd name="connsiteY29-60" fmla="*/ 2110740 h 3429000"/>
                    <a:gd name="connsiteX30-61" fmla="*/ 502920 w 3771900"/>
                    <a:gd name="connsiteY30-62" fmla="*/ 2110740 h 3429000"/>
                    <a:gd name="connsiteX31-63" fmla="*/ 487680 w 3771900"/>
                    <a:gd name="connsiteY31-64" fmla="*/ 2110740 h 3429000"/>
                    <a:gd name="connsiteX32-65" fmla="*/ 144780 w 3771900"/>
                    <a:gd name="connsiteY32-66" fmla="*/ 2110740 h 3429000"/>
                    <a:gd name="connsiteX33-67" fmla="*/ 0 w 3771900"/>
                    <a:gd name="connsiteY33-68" fmla="*/ 2415540 h 3429000"/>
                    <a:gd name="connsiteX34-69" fmla="*/ 152400 w 3771900"/>
                    <a:gd name="connsiteY34-70" fmla="*/ 2682240 h 3429000"/>
                    <a:gd name="connsiteX35-71" fmla="*/ 472440 w 3771900"/>
                    <a:gd name="connsiteY35-72" fmla="*/ 2682240 h 3429000"/>
                    <a:gd name="connsiteX36-73" fmla="*/ 634365 w 3771900"/>
                    <a:gd name="connsiteY36-74" fmla="*/ 2374265 h 3429000"/>
                    <a:gd name="connsiteX37-75" fmla="*/ 1005840 w 3771900"/>
                    <a:gd name="connsiteY37-76" fmla="*/ 2385060 h 3429000"/>
                    <a:gd name="connsiteX38-77" fmla="*/ 1188720 w 3771900"/>
                    <a:gd name="connsiteY38-78" fmla="*/ 2682240 h 3429000"/>
                    <a:gd name="connsiteX39-79" fmla="*/ 1501140 w 3771900"/>
                    <a:gd name="connsiteY39-80" fmla="*/ 2682240 h 3429000"/>
                    <a:gd name="connsiteX40-81" fmla="*/ 1653540 w 3771900"/>
                    <a:gd name="connsiteY40-82" fmla="*/ 2392680 h 3429000"/>
                    <a:gd name="connsiteX41-83" fmla="*/ 2019300 w 3771900"/>
                    <a:gd name="connsiteY41-84" fmla="*/ 2377440 h 3429000"/>
                    <a:gd name="connsiteX42-85" fmla="*/ 2194560 w 3771900"/>
                    <a:gd name="connsiteY42-86" fmla="*/ 2705100 h 3429000"/>
                    <a:gd name="connsiteX43-87" fmla="*/ 2529840 w 3771900"/>
                    <a:gd name="connsiteY43-88" fmla="*/ 2689860 h 3429000"/>
                    <a:gd name="connsiteX44-89" fmla="*/ 2674620 w 3771900"/>
                    <a:gd name="connsiteY44-90" fmla="*/ 2415540 h 3429000"/>
                    <a:gd name="connsiteX45-91" fmla="*/ 2506980 w 3771900"/>
                    <a:gd name="connsiteY45-92" fmla="*/ 2118360 h 3429000"/>
                    <a:gd name="connsiteX46-93" fmla="*/ 2171700 w 3771900"/>
                    <a:gd name="connsiteY46-94" fmla="*/ 2125980 h 3429000"/>
                    <a:gd name="connsiteX47-95" fmla="*/ 1981200 w 3771900"/>
                    <a:gd name="connsiteY47-96" fmla="*/ 1798320 h 3429000"/>
                    <a:gd name="connsiteX48-97" fmla="*/ 2156460 w 3771900"/>
                    <a:gd name="connsiteY48-98" fmla="*/ 1463040 h 3429000"/>
                    <a:gd name="connsiteX49-99" fmla="*/ 2522220 w 3771900"/>
                    <a:gd name="connsiteY49-100" fmla="*/ 1463040 h 3429000"/>
                    <a:gd name="connsiteX50-101" fmla="*/ 3215640 w 3771900"/>
                    <a:gd name="connsiteY50-102" fmla="*/ 2689860 h 3429000"/>
                    <a:gd name="connsiteX51-103" fmla="*/ 3055620 w 3771900"/>
                    <a:gd name="connsiteY51-104" fmla="*/ 3017520 h 3429000"/>
                    <a:gd name="connsiteX52-105" fmla="*/ 2735580 w 3771900"/>
                    <a:gd name="connsiteY52-106" fmla="*/ 3025140 h 3429000"/>
                    <a:gd name="connsiteX53-107" fmla="*/ 2735580 w 3771900"/>
                    <a:gd name="connsiteY53-108" fmla="*/ 3429000 h 3429000"/>
                    <a:gd name="connsiteX54-109" fmla="*/ 3771900 w 3771900"/>
                    <a:gd name="connsiteY54-110" fmla="*/ 3429000 h 3429000"/>
                    <a:gd name="connsiteX55-111" fmla="*/ 3771900 w 3771900"/>
                    <a:gd name="connsiteY55-112" fmla="*/ 3429000 h 3429000"/>
                    <a:gd name="connsiteX0-113" fmla="*/ 3169920 w 3771900"/>
                    <a:gd name="connsiteY0-114" fmla="*/ 99060 h 3429000"/>
                    <a:gd name="connsiteX1-115" fmla="*/ 3124200 w 3771900"/>
                    <a:gd name="connsiteY1-116" fmla="*/ 0 h 3429000"/>
                    <a:gd name="connsiteX2-117" fmla="*/ 1699260 w 3771900"/>
                    <a:gd name="connsiteY2-118" fmla="*/ 0 h 3429000"/>
                    <a:gd name="connsiteX3-119" fmla="*/ 1531620 w 3771900"/>
                    <a:gd name="connsiteY3-120" fmla="*/ 297180 h 3429000"/>
                    <a:gd name="connsiteX4-121" fmla="*/ 1181100 w 3771900"/>
                    <a:gd name="connsiteY4-122" fmla="*/ 297180 h 3429000"/>
                    <a:gd name="connsiteX5-123" fmla="*/ 1028700 w 3771900"/>
                    <a:gd name="connsiteY5-124" fmla="*/ 579120 h 3429000"/>
                    <a:gd name="connsiteX6-125" fmla="*/ 1173480 w 3771900"/>
                    <a:gd name="connsiteY6-126" fmla="*/ 838200 h 3429000"/>
                    <a:gd name="connsiteX7-127" fmla="*/ 1485900 w 3771900"/>
                    <a:gd name="connsiteY7-128" fmla="*/ 838200 h 3429000"/>
                    <a:gd name="connsiteX8-129" fmla="*/ 1653540 w 3771900"/>
                    <a:gd name="connsiteY8-130" fmla="*/ 541020 h 3429000"/>
                    <a:gd name="connsiteX9-131" fmla="*/ 2034540 w 3771900"/>
                    <a:gd name="connsiteY9-132" fmla="*/ 541020 h 3429000"/>
                    <a:gd name="connsiteX10-133" fmla="*/ 2209800 w 3771900"/>
                    <a:gd name="connsiteY10-134" fmla="*/ 861060 h 3429000"/>
                    <a:gd name="connsiteX11-135" fmla="*/ 2034540 w 3771900"/>
                    <a:gd name="connsiteY11-136" fmla="*/ 1203960 h 3429000"/>
                    <a:gd name="connsiteX12-137" fmla="*/ 1676400 w 3771900"/>
                    <a:gd name="connsiteY12-138" fmla="*/ 1203960 h 3429000"/>
                    <a:gd name="connsiteX13-139" fmla="*/ 1524000 w 3771900"/>
                    <a:gd name="connsiteY13-140" fmla="*/ 1493520 h 3429000"/>
                    <a:gd name="connsiteX14-141" fmla="*/ 1699260 w 3771900"/>
                    <a:gd name="connsiteY14-142" fmla="*/ 1783080 h 3429000"/>
                    <a:gd name="connsiteX15-143" fmla="*/ 1516380 w 3771900"/>
                    <a:gd name="connsiteY15-144" fmla="*/ 2103120 h 3429000"/>
                    <a:gd name="connsiteX16-145" fmla="*/ 1150620 w 3771900"/>
                    <a:gd name="connsiteY16-146" fmla="*/ 2103120 h 3429000"/>
                    <a:gd name="connsiteX17-147" fmla="*/ 967740 w 3771900"/>
                    <a:gd name="connsiteY17-148" fmla="*/ 1790700 h 3429000"/>
                    <a:gd name="connsiteX18-149" fmla="*/ 1127760 w 3771900"/>
                    <a:gd name="connsiteY18-150" fmla="*/ 1493520 h 3429000"/>
                    <a:gd name="connsiteX19-151" fmla="*/ 975360 w 3771900"/>
                    <a:gd name="connsiteY19-152" fmla="*/ 1226820 h 3429000"/>
                    <a:gd name="connsiteX20-153" fmla="*/ 655320 w 3771900"/>
                    <a:gd name="connsiteY20-154" fmla="*/ 1226820 h 3429000"/>
                    <a:gd name="connsiteX21-155" fmla="*/ 495300 w 3771900"/>
                    <a:gd name="connsiteY21-156" fmla="*/ 1485900 h 3429000"/>
                    <a:gd name="connsiteX22-157" fmla="*/ 670560 w 3771900"/>
                    <a:gd name="connsiteY22-158" fmla="*/ 1783080 h 3429000"/>
                    <a:gd name="connsiteX23-159" fmla="*/ 655320 w 3771900"/>
                    <a:gd name="connsiteY23-160" fmla="*/ 1851660 h 3429000"/>
                    <a:gd name="connsiteX24-161" fmla="*/ 632460 w 3771900"/>
                    <a:gd name="connsiteY24-162" fmla="*/ 1859280 h 3429000"/>
                    <a:gd name="connsiteX25-163" fmla="*/ 624840 w 3771900"/>
                    <a:gd name="connsiteY25-164" fmla="*/ 1897380 h 3429000"/>
                    <a:gd name="connsiteX26-165" fmla="*/ 601980 w 3771900"/>
                    <a:gd name="connsiteY26-166" fmla="*/ 1958340 h 3429000"/>
                    <a:gd name="connsiteX27-167" fmla="*/ 594360 w 3771900"/>
                    <a:gd name="connsiteY27-168" fmla="*/ 1996440 h 3429000"/>
                    <a:gd name="connsiteX28-169" fmla="*/ 571500 w 3771900"/>
                    <a:gd name="connsiteY28-170" fmla="*/ 2065020 h 3429000"/>
                    <a:gd name="connsiteX29-171" fmla="*/ 524351 w 3771900"/>
                    <a:gd name="connsiteY29-172" fmla="*/ 2055971 h 3429000"/>
                    <a:gd name="connsiteX30-173" fmla="*/ 502920 w 3771900"/>
                    <a:gd name="connsiteY30-174" fmla="*/ 2110740 h 3429000"/>
                    <a:gd name="connsiteX31-175" fmla="*/ 487680 w 3771900"/>
                    <a:gd name="connsiteY31-176" fmla="*/ 2110740 h 3429000"/>
                    <a:gd name="connsiteX32-177" fmla="*/ 144780 w 3771900"/>
                    <a:gd name="connsiteY32-178" fmla="*/ 2110740 h 3429000"/>
                    <a:gd name="connsiteX33-179" fmla="*/ 0 w 3771900"/>
                    <a:gd name="connsiteY33-180" fmla="*/ 2415540 h 3429000"/>
                    <a:gd name="connsiteX34-181" fmla="*/ 152400 w 3771900"/>
                    <a:gd name="connsiteY34-182" fmla="*/ 2682240 h 3429000"/>
                    <a:gd name="connsiteX35-183" fmla="*/ 472440 w 3771900"/>
                    <a:gd name="connsiteY35-184" fmla="*/ 2682240 h 3429000"/>
                    <a:gd name="connsiteX36-185" fmla="*/ 634365 w 3771900"/>
                    <a:gd name="connsiteY36-186" fmla="*/ 2374265 h 3429000"/>
                    <a:gd name="connsiteX37-187" fmla="*/ 1005840 w 3771900"/>
                    <a:gd name="connsiteY37-188" fmla="*/ 2385060 h 3429000"/>
                    <a:gd name="connsiteX38-189" fmla="*/ 1188720 w 3771900"/>
                    <a:gd name="connsiteY38-190" fmla="*/ 2682240 h 3429000"/>
                    <a:gd name="connsiteX39-191" fmla="*/ 1501140 w 3771900"/>
                    <a:gd name="connsiteY39-192" fmla="*/ 2682240 h 3429000"/>
                    <a:gd name="connsiteX40-193" fmla="*/ 1653540 w 3771900"/>
                    <a:gd name="connsiteY40-194" fmla="*/ 2392680 h 3429000"/>
                    <a:gd name="connsiteX41-195" fmla="*/ 2019300 w 3771900"/>
                    <a:gd name="connsiteY41-196" fmla="*/ 2377440 h 3429000"/>
                    <a:gd name="connsiteX42-197" fmla="*/ 2194560 w 3771900"/>
                    <a:gd name="connsiteY42-198" fmla="*/ 2705100 h 3429000"/>
                    <a:gd name="connsiteX43-199" fmla="*/ 2529840 w 3771900"/>
                    <a:gd name="connsiteY43-200" fmla="*/ 2689860 h 3429000"/>
                    <a:gd name="connsiteX44-201" fmla="*/ 2674620 w 3771900"/>
                    <a:gd name="connsiteY44-202" fmla="*/ 2415540 h 3429000"/>
                    <a:gd name="connsiteX45-203" fmla="*/ 2506980 w 3771900"/>
                    <a:gd name="connsiteY45-204" fmla="*/ 2118360 h 3429000"/>
                    <a:gd name="connsiteX46-205" fmla="*/ 2171700 w 3771900"/>
                    <a:gd name="connsiteY46-206" fmla="*/ 2125980 h 3429000"/>
                    <a:gd name="connsiteX47-207" fmla="*/ 1981200 w 3771900"/>
                    <a:gd name="connsiteY47-208" fmla="*/ 1798320 h 3429000"/>
                    <a:gd name="connsiteX48-209" fmla="*/ 2156460 w 3771900"/>
                    <a:gd name="connsiteY48-210" fmla="*/ 1463040 h 3429000"/>
                    <a:gd name="connsiteX49-211" fmla="*/ 2522220 w 3771900"/>
                    <a:gd name="connsiteY49-212" fmla="*/ 1463040 h 3429000"/>
                    <a:gd name="connsiteX50-213" fmla="*/ 3215640 w 3771900"/>
                    <a:gd name="connsiteY50-214" fmla="*/ 2689860 h 3429000"/>
                    <a:gd name="connsiteX51-215" fmla="*/ 3055620 w 3771900"/>
                    <a:gd name="connsiteY51-216" fmla="*/ 3017520 h 3429000"/>
                    <a:gd name="connsiteX52-217" fmla="*/ 2735580 w 3771900"/>
                    <a:gd name="connsiteY52-218" fmla="*/ 3025140 h 3429000"/>
                    <a:gd name="connsiteX53-219" fmla="*/ 2735580 w 3771900"/>
                    <a:gd name="connsiteY53-220" fmla="*/ 3429000 h 3429000"/>
                    <a:gd name="connsiteX54-221" fmla="*/ 3771900 w 3771900"/>
                    <a:gd name="connsiteY54-222" fmla="*/ 3429000 h 3429000"/>
                    <a:gd name="connsiteX55-223" fmla="*/ 3771900 w 3771900"/>
                    <a:gd name="connsiteY55-224" fmla="*/ 3429000 h 3429000"/>
                    <a:gd name="connsiteX0-225" fmla="*/ 3169920 w 3771900"/>
                    <a:gd name="connsiteY0-226" fmla="*/ 99060 h 3429000"/>
                    <a:gd name="connsiteX1-227" fmla="*/ 3124200 w 3771900"/>
                    <a:gd name="connsiteY1-228" fmla="*/ 0 h 3429000"/>
                    <a:gd name="connsiteX2-229" fmla="*/ 1699260 w 3771900"/>
                    <a:gd name="connsiteY2-230" fmla="*/ 0 h 3429000"/>
                    <a:gd name="connsiteX3-231" fmla="*/ 1531620 w 3771900"/>
                    <a:gd name="connsiteY3-232" fmla="*/ 297180 h 3429000"/>
                    <a:gd name="connsiteX4-233" fmla="*/ 1181100 w 3771900"/>
                    <a:gd name="connsiteY4-234" fmla="*/ 297180 h 3429000"/>
                    <a:gd name="connsiteX5-235" fmla="*/ 1028700 w 3771900"/>
                    <a:gd name="connsiteY5-236" fmla="*/ 579120 h 3429000"/>
                    <a:gd name="connsiteX6-237" fmla="*/ 1173480 w 3771900"/>
                    <a:gd name="connsiteY6-238" fmla="*/ 838200 h 3429000"/>
                    <a:gd name="connsiteX7-239" fmla="*/ 1485900 w 3771900"/>
                    <a:gd name="connsiteY7-240" fmla="*/ 838200 h 3429000"/>
                    <a:gd name="connsiteX8-241" fmla="*/ 1653540 w 3771900"/>
                    <a:gd name="connsiteY8-242" fmla="*/ 541020 h 3429000"/>
                    <a:gd name="connsiteX9-243" fmla="*/ 2034540 w 3771900"/>
                    <a:gd name="connsiteY9-244" fmla="*/ 541020 h 3429000"/>
                    <a:gd name="connsiteX10-245" fmla="*/ 2209800 w 3771900"/>
                    <a:gd name="connsiteY10-246" fmla="*/ 861060 h 3429000"/>
                    <a:gd name="connsiteX11-247" fmla="*/ 2034540 w 3771900"/>
                    <a:gd name="connsiteY11-248" fmla="*/ 1203960 h 3429000"/>
                    <a:gd name="connsiteX12-249" fmla="*/ 1676400 w 3771900"/>
                    <a:gd name="connsiteY12-250" fmla="*/ 1203960 h 3429000"/>
                    <a:gd name="connsiteX13-251" fmla="*/ 1524000 w 3771900"/>
                    <a:gd name="connsiteY13-252" fmla="*/ 1493520 h 3429000"/>
                    <a:gd name="connsiteX14-253" fmla="*/ 1699260 w 3771900"/>
                    <a:gd name="connsiteY14-254" fmla="*/ 1783080 h 3429000"/>
                    <a:gd name="connsiteX15-255" fmla="*/ 1516380 w 3771900"/>
                    <a:gd name="connsiteY15-256" fmla="*/ 2103120 h 3429000"/>
                    <a:gd name="connsiteX16-257" fmla="*/ 1150620 w 3771900"/>
                    <a:gd name="connsiteY16-258" fmla="*/ 2103120 h 3429000"/>
                    <a:gd name="connsiteX17-259" fmla="*/ 967740 w 3771900"/>
                    <a:gd name="connsiteY17-260" fmla="*/ 1790700 h 3429000"/>
                    <a:gd name="connsiteX18-261" fmla="*/ 1127760 w 3771900"/>
                    <a:gd name="connsiteY18-262" fmla="*/ 1493520 h 3429000"/>
                    <a:gd name="connsiteX19-263" fmla="*/ 975360 w 3771900"/>
                    <a:gd name="connsiteY19-264" fmla="*/ 1226820 h 3429000"/>
                    <a:gd name="connsiteX20-265" fmla="*/ 655320 w 3771900"/>
                    <a:gd name="connsiteY20-266" fmla="*/ 1226820 h 3429000"/>
                    <a:gd name="connsiteX21-267" fmla="*/ 495300 w 3771900"/>
                    <a:gd name="connsiteY21-268" fmla="*/ 1485900 h 3429000"/>
                    <a:gd name="connsiteX22-269" fmla="*/ 670560 w 3771900"/>
                    <a:gd name="connsiteY22-270" fmla="*/ 1783080 h 3429000"/>
                    <a:gd name="connsiteX23-271" fmla="*/ 655320 w 3771900"/>
                    <a:gd name="connsiteY23-272" fmla="*/ 1851660 h 3429000"/>
                    <a:gd name="connsiteX24-273" fmla="*/ 632460 w 3771900"/>
                    <a:gd name="connsiteY24-274" fmla="*/ 1859280 h 3429000"/>
                    <a:gd name="connsiteX25-275" fmla="*/ 624840 w 3771900"/>
                    <a:gd name="connsiteY25-276" fmla="*/ 1897380 h 3429000"/>
                    <a:gd name="connsiteX26-277" fmla="*/ 601980 w 3771900"/>
                    <a:gd name="connsiteY26-278" fmla="*/ 1958340 h 3429000"/>
                    <a:gd name="connsiteX27-279" fmla="*/ 594360 w 3771900"/>
                    <a:gd name="connsiteY27-280" fmla="*/ 1996440 h 3429000"/>
                    <a:gd name="connsiteX28-281" fmla="*/ 571500 w 3771900"/>
                    <a:gd name="connsiteY28-282" fmla="*/ 2065020 h 3429000"/>
                    <a:gd name="connsiteX29-283" fmla="*/ 524351 w 3771900"/>
                    <a:gd name="connsiteY29-284" fmla="*/ 2055971 h 3429000"/>
                    <a:gd name="connsiteX30-285" fmla="*/ 505302 w 3771900"/>
                    <a:gd name="connsiteY30-286" fmla="*/ 2067877 h 3429000"/>
                    <a:gd name="connsiteX31-287" fmla="*/ 487680 w 3771900"/>
                    <a:gd name="connsiteY31-288" fmla="*/ 2110740 h 3429000"/>
                    <a:gd name="connsiteX32-289" fmla="*/ 144780 w 3771900"/>
                    <a:gd name="connsiteY32-290" fmla="*/ 2110740 h 3429000"/>
                    <a:gd name="connsiteX33-291" fmla="*/ 0 w 3771900"/>
                    <a:gd name="connsiteY33-292" fmla="*/ 2415540 h 3429000"/>
                    <a:gd name="connsiteX34-293" fmla="*/ 152400 w 3771900"/>
                    <a:gd name="connsiteY34-294" fmla="*/ 2682240 h 3429000"/>
                    <a:gd name="connsiteX35-295" fmla="*/ 472440 w 3771900"/>
                    <a:gd name="connsiteY35-296" fmla="*/ 2682240 h 3429000"/>
                    <a:gd name="connsiteX36-297" fmla="*/ 634365 w 3771900"/>
                    <a:gd name="connsiteY36-298" fmla="*/ 2374265 h 3429000"/>
                    <a:gd name="connsiteX37-299" fmla="*/ 1005840 w 3771900"/>
                    <a:gd name="connsiteY37-300" fmla="*/ 2385060 h 3429000"/>
                    <a:gd name="connsiteX38-301" fmla="*/ 1188720 w 3771900"/>
                    <a:gd name="connsiteY38-302" fmla="*/ 2682240 h 3429000"/>
                    <a:gd name="connsiteX39-303" fmla="*/ 1501140 w 3771900"/>
                    <a:gd name="connsiteY39-304" fmla="*/ 2682240 h 3429000"/>
                    <a:gd name="connsiteX40-305" fmla="*/ 1653540 w 3771900"/>
                    <a:gd name="connsiteY40-306" fmla="*/ 2392680 h 3429000"/>
                    <a:gd name="connsiteX41-307" fmla="*/ 2019300 w 3771900"/>
                    <a:gd name="connsiteY41-308" fmla="*/ 2377440 h 3429000"/>
                    <a:gd name="connsiteX42-309" fmla="*/ 2194560 w 3771900"/>
                    <a:gd name="connsiteY42-310" fmla="*/ 2705100 h 3429000"/>
                    <a:gd name="connsiteX43-311" fmla="*/ 2529840 w 3771900"/>
                    <a:gd name="connsiteY43-312" fmla="*/ 2689860 h 3429000"/>
                    <a:gd name="connsiteX44-313" fmla="*/ 2674620 w 3771900"/>
                    <a:gd name="connsiteY44-314" fmla="*/ 2415540 h 3429000"/>
                    <a:gd name="connsiteX45-315" fmla="*/ 2506980 w 3771900"/>
                    <a:gd name="connsiteY45-316" fmla="*/ 2118360 h 3429000"/>
                    <a:gd name="connsiteX46-317" fmla="*/ 2171700 w 3771900"/>
                    <a:gd name="connsiteY46-318" fmla="*/ 2125980 h 3429000"/>
                    <a:gd name="connsiteX47-319" fmla="*/ 1981200 w 3771900"/>
                    <a:gd name="connsiteY47-320" fmla="*/ 1798320 h 3429000"/>
                    <a:gd name="connsiteX48-321" fmla="*/ 2156460 w 3771900"/>
                    <a:gd name="connsiteY48-322" fmla="*/ 1463040 h 3429000"/>
                    <a:gd name="connsiteX49-323" fmla="*/ 2522220 w 3771900"/>
                    <a:gd name="connsiteY49-324" fmla="*/ 1463040 h 3429000"/>
                    <a:gd name="connsiteX50-325" fmla="*/ 3215640 w 3771900"/>
                    <a:gd name="connsiteY50-326" fmla="*/ 2689860 h 3429000"/>
                    <a:gd name="connsiteX51-327" fmla="*/ 3055620 w 3771900"/>
                    <a:gd name="connsiteY51-328" fmla="*/ 3017520 h 3429000"/>
                    <a:gd name="connsiteX52-329" fmla="*/ 2735580 w 3771900"/>
                    <a:gd name="connsiteY52-330" fmla="*/ 3025140 h 3429000"/>
                    <a:gd name="connsiteX53-331" fmla="*/ 2735580 w 3771900"/>
                    <a:gd name="connsiteY53-332" fmla="*/ 3429000 h 3429000"/>
                    <a:gd name="connsiteX54-333" fmla="*/ 3771900 w 3771900"/>
                    <a:gd name="connsiteY54-334" fmla="*/ 3429000 h 3429000"/>
                    <a:gd name="connsiteX55-335" fmla="*/ 3771900 w 3771900"/>
                    <a:gd name="connsiteY55-336" fmla="*/ 3429000 h 3429000"/>
                    <a:gd name="connsiteX0-337" fmla="*/ 3169920 w 3771900"/>
                    <a:gd name="connsiteY0-338" fmla="*/ 99060 h 3429000"/>
                    <a:gd name="connsiteX1-339" fmla="*/ 3124200 w 3771900"/>
                    <a:gd name="connsiteY1-340" fmla="*/ 0 h 3429000"/>
                    <a:gd name="connsiteX2-341" fmla="*/ 1699260 w 3771900"/>
                    <a:gd name="connsiteY2-342" fmla="*/ 0 h 3429000"/>
                    <a:gd name="connsiteX3-343" fmla="*/ 1531620 w 3771900"/>
                    <a:gd name="connsiteY3-344" fmla="*/ 297180 h 3429000"/>
                    <a:gd name="connsiteX4-345" fmla="*/ 1181100 w 3771900"/>
                    <a:gd name="connsiteY4-346" fmla="*/ 297180 h 3429000"/>
                    <a:gd name="connsiteX5-347" fmla="*/ 1028700 w 3771900"/>
                    <a:gd name="connsiteY5-348" fmla="*/ 579120 h 3429000"/>
                    <a:gd name="connsiteX6-349" fmla="*/ 1173480 w 3771900"/>
                    <a:gd name="connsiteY6-350" fmla="*/ 838200 h 3429000"/>
                    <a:gd name="connsiteX7-351" fmla="*/ 1485900 w 3771900"/>
                    <a:gd name="connsiteY7-352" fmla="*/ 838200 h 3429000"/>
                    <a:gd name="connsiteX8-353" fmla="*/ 1653540 w 3771900"/>
                    <a:gd name="connsiteY8-354" fmla="*/ 541020 h 3429000"/>
                    <a:gd name="connsiteX9-355" fmla="*/ 2034540 w 3771900"/>
                    <a:gd name="connsiteY9-356" fmla="*/ 541020 h 3429000"/>
                    <a:gd name="connsiteX10-357" fmla="*/ 2209800 w 3771900"/>
                    <a:gd name="connsiteY10-358" fmla="*/ 861060 h 3429000"/>
                    <a:gd name="connsiteX11-359" fmla="*/ 2034540 w 3771900"/>
                    <a:gd name="connsiteY11-360" fmla="*/ 1203960 h 3429000"/>
                    <a:gd name="connsiteX12-361" fmla="*/ 1676400 w 3771900"/>
                    <a:gd name="connsiteY12-362" fmla="*/ 1203960 h 3429000"/>
                    <a:gd name="connsiteX13-363" fmla="*/ 1524000 w 3771900"/>
                    <a:gd name="connsiteY13-364" fmla="*/ 1493520 h 3429000"/>
                    <a:gd name="connsiteX14-365" fmla="*/ 1699260 w 3771900"/>
                    <a:gd name="connsiteY14-366" fmla="*/ 1783080 h 3429000"/>
                    <a:gd name="connsiteX15-367" fmla="*/ 1516380 w 3771900"/>
                    <a:gd name="connsiteY15-368" fmla="*/ 2103120 h 3429000"/>
                    <a:gd name="connsiteX16-369" fmla="*/ 1150620 w 3771900"/>
                    <a:gd name="connsiteY16-370" fmla="*/ 2103120 h 3429000"/>
                    <a:gd name="connsiteX17-371" fmla="*/ 967740 w 3771900"/>
                    <a:gd name="connsiteY17-372" fmla="*/ 1790700 h 3429000"/>
                    <a:gd name="connsiteX18-373" fmla="*/ 1127760 w 3771900"/>
                    <a:gd name="connsiteY18-374" fmla="*/ 1493520 h 3429000"/>
                    <a:gd name="connsiteX19-375" fmla="*/ 975360 w 3771900"/>
                    <a:gd name="connsiteY19-376" fmla="*/ 1226820 h 3429000"/>
                    <a:gd name="connsiteX20-377" fmla="*/ 655320 w 3771900"/>
                    <a:gd name="connsiteY20-378" fmla="*/ 1226820 h 3429000"/>
                    <a:gd name="connsiteX21-379" fmla="*/ 495300 w 3771900"/>
                    <a:gd name="connsiteY21-380" fmla="*/ 1485900 h 3429000"/>
                    <a:gd name="connsiteX22-381" fmla="*/ 670560 w 3771900"/>
                    <a:gd name="connsiteY22-382" fmla="*/ 1783080 h 3429000"/>
                    <a:gd name="connsiteX23-383" fmla="*/ 655320 w 3771900"/>
                    <a:gd name="connsiteY23-384" fmla="*/ 1851660 h 3429000"/>
                    <a:gd name="connsiteX24-385" fmla="*/ 632460 w 3771900"/>
                    <a:gd name="connsiteY24-386" fmla="*/ 1859280 h 3429000"/>
                    <a:gd name="connsiteX25-387" fmla="*/ 624840 w 3771900"/>
                    <a:gd name="connsiteY25-388" fmla="*/ 1897380 h 3429000"/>
                    <a:gd name="connsiteX26-389" fmla="*/ 601980 w 3771900"/>
                    <a:gd name="connsiteY26-390" fmla="*/ 1958340 h 3429000"/>
                    <a:gd name="connsiteX27-391" fmla="*/ 594360 w 3771900"/>
                    <a:gd name="connsiteY27-392" fmla="*/ 1996440 h 3429000"/>
                    <a:gd name="connsiteX28-393" fmla="*/ 554831 w 3771900"/>
                    <a:gd name="connsiteY28-394" fmla="*/ 2012632 h 3429000"/>
                    <a:gd name="connsiteX29-395" fmla="*/ 524351 w 3771900"/>
                    <a:gd name="connsiteY29-396" fmla="*/ 2055971 h 3429000"/>
                    <a:gd name="connsiteX30-397" fmla="*/ 505302 w 3771900"/>
                    <a:gd name="connsiteY30-398" fmla="*/ 2067877 h 3429000"/>
                    <a:gd name="connsiteX31-399" fmla="*/ 487680 w 3771900"/>
                    <a:gd name="connsiteY31-400" fmla="*/ 2110740 h 3429000"/>
                    <a:gd name="connsiteX32-401" fmla="*/ 144780 w 3771900"/>
                    <a:gd name="connsiteY32-402" fmla="*/ 2110740 h 3429000"/>
                    <a:gd name="connsiteX33-403" fmla="*/ 0 w 3771900"/>
                    <a:gd name="connsiteY33-404" fmla="*/ 2415540 h 3429000"/>
                    <a:gd name="connsiteX34-405" fmla="*/ 152400 w 3771900"/>
                    <a:gd name="connsiteY34-406" fmla="*/ 2682240 h 3429000"/>
                    <a:gd name="connsiteX35-407" fmla="*/ 472440 w 3771900"/>
                    <a:gd name="connsiteY35-408" fmla="*/ 2682240 h 3429000"/>
                    <a:gd name="connsiteX36-409" fmla="*/ 634365 w 3771900"/>
                    <a:gd name="connsiteY36-410" fmla="*/ 2374265 h 3429000"/>
                    <a:gd name="connsiteX37-411" fmla="*/ 1005840 w 3771900"/>
                    <a:gd name="connsiteY37-412" fmla="*/ 2385060 h 3429000"/>
                    <a:gd name="connsiteX38-413" fmla="*/ 1188720 w 3771900"/>
                    <a:gd name="connsiteY38-414" fmla="*/ 2682240 h 3429000"/>
                    <a:gd name="connsiteX39-415" fmla="*/ 1501140 w 3771900"/>
                    <a:gd name="connsiteY39-416" fmla="*/ 2682240 h 3429000"/>
                    <a:gd name="connsiteX40-417" fmla="*/ 1653540 w 3771900"/>
                    <a:gd name="connsiteY40-418" fmla="*/ 2392680 h 3429000"/>
                    <a:gd name="connsiteX41-419" fmla="*/ 2019300 w 3771900"/>
                    <a:gd name="connsiteY41-420" fmla="*/ 2377440 h 3429000"/>
                    <a:gd name="connsiteX42-421" fmla="*/ 2194560 w 3771900"/>
                    <a:gd name="connsiteY42-422" fmla="*/ 2705100 h 3429000"/>
                    <a:gd name="connsiteX43-423" fmla="*/ 2529840 w 3771900"/>
                    <a:gd name="connsiteY43-424" fmla="*/ 2689860 h 3429000"/>
                    <a:gd name="connsiteX44-425" fmla="*/ 2674620 w 3771900"/>
                    <a:gd name="connsiteY44-426" fmla="*/ 2415540 h 3429000"/>
                    <a:gd name="connsiteX45-427" fmla="*/ 2506980 w 3771900"/>
                    <a:gd name="connsiteY45-428" fmla="*/ 2118360 h 3429000"/>
                    <a:gd name="connsiteX46-429" fmla="*/ 2171700 w 3771900"/>
                    <a:gd name="connsiteY46-430" fmla="*/ 2125980 h 3429000"/>
                    <a:gd name="connsiteX47-431" fmla="*/ 1981200 w 3771900"/>
                    <a:gd name="connsiteY47-432" fmla="*/ 1798320 h 3429000"/>
                    <a:gd name="connsiteX48-433" fmla="*/ 2156460 w 3771900"/>
                    <a:gd name="connsiteY48-434" fmla="*/ 1463040 h 3429000"/>
                    <a:gd name="connsiteX49-435" fmla="*/ 2522220 w 3771900"/>
                    <a:gd name="connsiteY49-436" fmla="*/ 1463040 h 3429000"/>
                    <a:gd name="connsiteX50-437" fmla="*/ 3215640 w 3771900"/>
                    <a:gd name="connsiteY50-438" fmla="*/ 2689860 h 3429000"/>
                    <a:gd name="connsiteX51-439" fmla="*/ 3055620 w 3771900"/>
                    <a:gd name="connsiteY51-440" fmla="*/ 3017520 h 3429000"/>
                    <a:gd name="connsiteX52-441" fmla="*/ 2735580 w 3771900"/>
                    <a:gd name="connsiteY52-442" fmla="*/ 3025140 h 3429000"/>
                    <a:gd name="connsiteX53-443" fmla="*/ 2735580 w 3771900"/>
                    <a:gd name="connsiteY53-444" fmla="*/ 3429000 h 3429000"/>
                    <a:gd name="connsiteX54-445" fmla="*/ 3771900 w 3771900"/>
                    <a:gd name="connsiteY54-446" fmla="*/ 3429000 h 3429000"/>
                    <a:gd name="connsiteX55-447" fmla="*/ 3771900 w 3771900"/>
                    <a:gd name="connsiteY55-448" fmla="*/ 3429000 h 3429000"/>
                    <a:gd name="connsiteX0-449" fmla="*/ 3169920 w 3771900"/>
                    <a:gd name="connsiteY0-450" fmla="*/ 99060 h 3429000"/>
                    <a:gd name="connsiteX1-451" fmla="*/ 3124200 w 3771900"/>
                    <a:gd name="connsiteY1-452" fmla="*/ 0 h 3429000"/>
                    <a:gd name="connsiteX2-453" fmla="*/ 1699260 w 3771900"/>
                    <a:gd name="connsiteY2-454" fmla="*/ 0 h 3429000"/>
                    <a:gd name="connsiteX3-455" fmla="*/ 1531620 w 3771900"/>
                    <a:gd name="connsiteY3-456" fmla="*/ 297180 h 3429000"/>
                    <a:gd name="connsiteX4-457" fmla="*/ 1181100 w 3771900"/>
                    <a:gd name="connsiteY4-458" fmla="*/ 297180 h 3429000"/>
                    <a:gd name="connsiteX5-459" fmla="*/ 1028700 w 3771900"/>
                    <a:gd name="connsiteY5-460" fmla="*/ 579120 h 3429000"/>
                    <a:gd name="connsiteX6-461" fmla="*/ 1173480 w 3771900"/>
                    <a:gd name="connsiteY6-462" fmla="*/ 838200 h 3429000"/>
                    <a:gd name="connsiteX7-463" fmla="*/ 1485900 w 3771900"/>
                    <a:gd name="connsiteY7-464" fmla="*/ 838200 h 3429000"/>
                    <a:gd name="connsiteX8-465" fmla="*/ 1653540 w 3771900"/>
                    <a:gd name="connsiteY8-466" fmla="*/ 541020 h 3429000"/>
                    <a:gd name="connsiteX9-467" fmla="*/ 2034540 w 3771900"/>
                    <a:gd name="connsiteY9-468" fmla="*/ 541020 h 3429000"/>
                    <a:gd name="connsiteX10-469" fmla="*/ 2209800 w 3771900"/>
                    <a:gd name="connsiteY10-470" fmla="*/ 861060 h 3429000"/>
                    <a:gd name="connsiteX11-471" fmla="*/ 2034540 w 3771900"/>
                    <a:gd name="connsiteY11-472" fmla="*/ 1203960 h 3429000"/>
                    <a:gd name="connsiteX12-473" fmla="*/ 1676400 w 3771900"/>
                    <a:gd name="connsiteY12-474" fmla="*/ 1203960 h 3429000"/>
                    <a:gd name="connsiteX13-475" fmla="*/ 1524000 w 3771900"/>
                    <a:gd name="connsiteY13-476" fmla="*/ 1493520 h 3429000"/>
                    <a:gd name="connsiteX14-477" fmla="*/ 1699260 w 3771900"/>
                    <a:gd name="connsiteY14-478" fmla="*/ 1783080 h 3429000"/>
                    <a:gd name="connsiteX15-479" fmla="*/ 1516380 w 3771900"/>
                    <a:gd name="connsiteY15-480" fmla="*/ 2103120 h 3429000"/>
                    <a:gd name="connsiteX16-481" fmla="*/ 1150620 w 3771900"/>
                    <a:gd name="connsiteY16-482" fmla="*/ 2103120 h 3429000"/>
                    <a:gd name="connsiteX17-483" fmla="*/ 967740 w 3771900"/>
                    <a:gd name="connsiteY17-484" fmla="*/ 1790700 h 3429000"/>
                    <a:gd name="connsiteX18-485" fmla="*/ 1127760 w 3771900"/>
                    <a:gd name="connsiteY18-486" fmla="*/ 1493520 h 3429000"/>
                    <a:gd name="connsiteX19-487" fmla="*/ 975360 w 3771900"/>
                    <a:gd name="connsiteY19-488" fmla="*/ 1226820 h 3429000"/>
                    <a:gd name="connsiteX20-489" fmla="*/ 655320 w 3771900"/>
                    <a:gd name="connsiteY20-490" fmla="*/ 1226820 h 3429000"/>
                    <a:gd name="connsiteX21-491" fmla="*/ 495300 w 3771900"/>
                    <a:gd name="connsiteY21-492" fmla="*/ 1485900 h 3429000"/>
                    <a:gd name="connsiteX22-493" fmla="*/ 670560 w 3771900"/>
                    <a:gd name="connsiteY22-494" fmla="*/ 1783080 h 3429000"/>
                    <a:gd name="connsiteX23-495" fmla="*/ 655320 w 3771900"/>
                    <a:gd name="connsiteY23-496" fmla="*/ 1851660 h 3429000"/>
                    <a:gd name="connsiteX24-497" fmla="*/ 632460 w 3771900"/>
                    <a:gd name="connsiteY24-498" fmla="*/ 1859280 h 3429000"/>
                    <a:gd name="connsiteX25-499" fmla="*/ 624840 w 3771900"/>
                    <a:gd name="connsiteY25-500" fmla="*/ 1897380 h 3429000"/>
                    <a:gd name="connsiteX26-501" fmla="*/ 601980 w 3771900"/>
                    <a:gd name="connsiteY26-502" fmla="*/ 1958340 h 3429000"/>
                    <a:gd name="connsiteX27-503" fmla="*/ 565785 w 3771900"/>
                    <a:gd name="connsiteY27-504" fmla="*/ 1944053 h 3429000"/>
                    <a:gd name="connsiteX28-505" fmla="*/ 554831 w 3771900"/>
                    <a:gd name="connsiteY28-506" fmla="*/ 2012632 h 3429000"/>
                    <a:gd name="connsiteX29-507" fmla="*/ 524351 w 3771900"/>
                    <a:gd name="connsiteY29-508" fmla="*/ 2055971 h 3429000"/>
                    <a:gd name="connsiteX30-509" fmla="*/ 505302 w 3771900"/>
                    <a:gd name="connsiteY30-510" fmla="*/ 2067877 h 3429000"/>
                    <a:gd name="connsiteX31-511" fmla="*/ 487680 w 3771900"/>
                    <a:gd name="connsiteY31-512" fmla="*/ 2110740 h 3429000"/>
                    <a:gd name="connsiteX32-513" fmla="*/ 144780 w 3771900"/>
                    <a:gd name="connsiteY32-514" fmla="*/ 2110740 h 3429000"/>
                    <a:gd name="connsiteX33-515" fmla="*/ 0 w 3771900"/>
                    <a:gd name="connsiteY33-516" fmla="*/ 2415540 h 3429000"/>
                    <a:gd name="connsiteX34-517" fmla="*/ 152400 w 3771900"/>
                    <a:gd name="connsiteY34-518" fmla="*/ 2682240 h 3429000"/>
                    <a:gd name="connsiteX35-519" fmla="*/ 472440 w 3771900"/>
                    <a:gd name="connsiteY35-520" fmla="*/ 2682240 h 3429000"/>
                    <a:gd name="connsiteX36-521" fmla="*/ 634365 w 3771900"/>
                    <a:gd name="connsiteY36-522" fmla="*/ 2374265 h 3429000"/>
                    <a:gd name="connsiteX37-523" fmla="*/ 1005840 w 3771900"/>
                    <a:gd name="connsiteY37-524" fmla="*/ 2385060 h 3429000"/>
                    <a:gd name="connsiteX38-525" fmla="*/ 1188720 w 3771900"/>
                    <a:gd name="connsiteY38-526" fmla="*/ 2682240 h 3429000"/>
                    <a:gd name="connsiteX39-527" fmla="*/ 1501140 w 3771900"/>
                    <a:gd name="connsiteY39-528" fmla="*/ 2682240 h 3429000"/>
                    <a:gd name="connsiteX40-529" fmla="*/ 1653540 w 3771900"/>
                    <a:gd name="connsiteY40-530" fmla="*/ 2392680 h 3429000"/>
                    <a:gd name="connsiteX41-531" fmla="*/ 2019300 w 3771900"/>
                    <a:gd name="connsiteY41-532" fmla="*/ 2377440 h 3429000"/>
                    <a:gd name="connsiteX42-533" fmla="*/ 2194560 w 3771900"/>
                    <a:gd name="connsiteY42-534" fmla="*/ 2705100 h 3429000"/>
                    <a:gd name="connsiteX43-535" fmla="*/ 2529840 w 3771900"/>
                    <a:gd name="connsiteY43-536" fmla="*/ 2689860 h 3429000"/>
                    <a:gd name="connsiteX44-537" fmla="*/ 2674620 w 3771900"/>
                    <a:gd name="connsiteY44-538" fmla="*/ 2415540 h 3429000"/>
                    <a:gd name="connsiteX45-539" fmla="*/ 2506980 w 3771900"/>
                    <a:gd name="connsiteY45-540" fmla="*/ 2118360 h 3429000"/>
                    <a:gd name="connsiteX46-541" fmla="*/ 2171700 w 3771900"/>
                    <a:gd name="connsiteY46-542" fmla="*/ 2125980 h 3429000"/>
                    <a:gd name="connsiteX47-543" fmla="*/ 1981200 w 3771900"/>
                    <a:gd name="connsiteY47-544" fmla="*/ 1798320 h 3429000"/>
                    <a:gd name="connsiteX48-545" fmla="*/ 2156460 w 3771900"/>
                    <a:gd name="connsiteY48-546" fmla="*/ 1463040 h 3429000"/>
                    <a:gd name="connsiteX49-547" fmla="*/ 2522220 w 3771900"/>
                    <a:gd name="connsiteY49-548" fmla="*/ 1463040 h 3429000"/>
                    <a:gd name="connsiteX50-549" fmla="*/ 3215640 w 3771900"/>
                    <a:gd name="connsiteY50-550" fmla="*/ 2689860 h 3429000"/>
                    <a:gd name="connsiteX51-551" fmla="*/ 3055620 w 3771900"/>
                    <a:gd name="connsiteY51-552" fmla="*/ 3017520 h 3429000"/>
                    <a:gd name="connsiteX52-553" fmla="*/ 2735580 w 3771900"/>
                    <a:gd name="connsiteY52-554" fmla="*/ 3025140 h 3429000"/>
                    <a:gd name="connsiteX53-555" fmla="*/ 2735580 w 3771900"/>
                    <a:gd name="connsiteY53-556" fmla="*/ 3429000 h 3429000"/>
                    <a:gd name="connsiteX54-557" fmla="*/ 3771900 w 3771900"/>
                    <a:gd name="connsiteY54-558" fmla="*/ 3429000 h 3429000"/>
                    <a:gd name="connsiteX55-559" fmla="*/ 3771900 w 3771900"/>
                    <a:gd name="connsiteY55-560" fmla="*/ 3429000 h 3429000"/>
                    <a:gd name="connsiteX0-561" fmla="*/ 3169920 w 3771900"/>
                    <a:gd name="connsiteY0-562" fmla="*/ 99060 h 3429000"/>
                    <a:gd name="connsiteX1-563" fmla="*/ 3124200 w 3771900"/>
                    <a:gd name="connsiteY1-564" fmla="*/ 0 h 3429000"/>
                    <a:gd name="connsiteX2-565" fmla="*/ 1699260 w 3771900"/>
                    <a:gd name="connsiteY2-566" fmla="*/ 0 h 3429000"/>
                    <a:gd name="connsiteX3-567" fmla="*/ 1531620 w 3771900"/>
                    <a:gd name="connsiteY3-568" fmla="*/ 297180 h 3429000"/>
                    <a:gd name="connsiteX4-569" fmla="*/ 1181100 w 3771900"/>
                    <a:gd name="connsiteY4-570" fmla="*/ 297180 h 3429000"/>
                    <a:gd name="connsiteX5-571" fmla="*/ 1028700 w 3771900"/>
                    <a:gd name="connsiteY5-572" fmla="*/ 579120 h 3429000"/>
                    <a:gd name="connsiteX6-573" fmla="*/ 1173480 w 3771900"/>
                    <a:gd name="connsiteY6-574" fmla="*/ 838200 h 3429000"/>
                    <a:gd name="connsiteX7-575" fmla="*/ 1485900 w 3771900"/>
                    <a:gd name="connsiteY7-576" fmla="*/ 838200 h 3429000"/>
                    <a:gd name="connsiteX8-577" fmla="*/ 1653540 w 3771900"/>
                    <a:gd name="connsiteY8-578" fmla="*/ 541020 h 3429000"/>
                    <a:gd name="connsiteX9-579" fmla="*/ 2034540 w 3771900"/>
                    <a:gd name="connsiteY9-580" fmla="*/ 541020 h 3429000"/>
                    <a:gd name="connsiteX10-581" fmla="*/ 2209800 w 3771900"/>
                    <a:gd name="connsiteY10-582" fmla="*/ 861060 h 3429000"/>
                    <a:gd name="connsiteX11-583" fmla="*/ 2034540 w 3771900"/>
                    <a:gd name="connsiteY11-584" fmla="*/ 1203960 h 3429000"/>
                    <a:gd name="connsiteX12-585" fmla="*/ 1676400 w 3771900"/>
                    <a:gd name="connsiteY12-586" fmla="*/ 1203960 h 3429000"/>
                    <a:gd name="connsiteX13-587" fmla="*/ 1524000 w 3771900"/>
                    <a:gd name="connsiteY13-588" fmla="*/ 1493520 h 3429000"/>
                    <a:gd name="connsiteX14-589" fmla="*/ 1699260 w 3771900"/>
                    <a:gd name="connsiteY14-590" fmla="*/ 1783080 h 3429000"/>
                    <a:gd name="connsiteX15-591" fmla="*/ 1516380 w 3771900"/>
                    <a:gd name="connsiteY15-592" fmla="*/ 2103120 h 3429000"/>
                    <a:gd name="connsiteX16-593" fmla="*/ 1150620 w 3771900"/>
                    <a:gd name="connsiteY16-594" fmla="*/ 2103120 h 3429000"/>
                    <a:gd name="connsiteX17-595" fmla="*/ 967740 w 3771900"/>
                    <a:gd name="connsiteY17-596" fmla="*/ 1790700 h 3429000"/>
                    <a:gd name="connsiteX18-597" fmla="*/ 1127760 w 3771900"/>
                    <a:gd name="connsiteY18-598" fmla="*/ 1493520 h 3429000"/>
                    <a:gd name="connsiteX19-599" fmla="*/ 975360 w 3771900"/>
                    <a:gd name="connsiteY19-600" fmla="*/ 1226820 h 3429000"/>
                    <a:gd name="connsiteX20-601" fmla="*/ 655320 w 3771900"/>
                    <a:gd name="connsiteY20-602" fmla="*/ 1226820 h 3429000"/>
                    <a:gd name="connsiteX21-603" fmla="*/ 495300 w 3771900"/>
                    <a:gd name="connsiteY21-604" fmla="*/ 1485900 h 3429000"/>
                    <a:gd name="connsiteX22-605" fmla="*/ 670560 w 3771900"/>
                    <a:gd name="connsiteY22-606" fmla="*/ 1783080 h 3429000"/>
                    <a:gd name="connsiteX23-607" fmla="*/ 655320 w 3771900"/>
                    <a:gd name="connsiteY23-608" fmla="*/ 1851660 h 3429000"/>
                    <a:gd name="connsiteX24-609" fmla="*/ 632460 w 3771900"/>
                    <a:gd name="connsiteY24-610" fmla="*/ 1859280 h 3429000"/>
                    <a:gd name="connsiteX25-611" fmla="*/ 624840 w 3771900"/>
                    <a:gd name="connsiteY25-612" fmla="*/ 1897380 h 3429000"/>
                    <a:gd name="connsiteX26-613" fmla="*/ 594837 w 3771900"/>
                    <a:gd name="connsiteY26-614" fmla="*/ 1898809 h 3429000"/>
                    <a:gd name="connsiteX27-615" fmla="*/ 565785 w 3771900"/>
                    <a:gd name="connsiteY27-616" fmla="*/ 1944053 h 3429000"/>
                    <a:gd name="connsiteX28-617" fmla="*/ 554831 w 3771900"/>
                    <a:gd name="connsiteY28-618" fmla="*/ 2012632 h 3429000"/>
                    <a:gd name="connsiteX29-619" fmla="*/ 524351 w 3771900"/>
                    <a:gd name="connsiteY29-620" fmla="*/ 2055971 h 3429000"/>
                    <a:gd name="connsiteX30-621" fmla="*/ 505302 w 3771900"/>
                    <a:gd name="connsiteY30-622" fmla="*/ 2067877 h 3429000"/>
                    <a:gd name="connsiteX31-623" fmla="*/ 487680 w 3771900"/>
                    <a:gd name="connsiteY31-624" fmla="*/ 2110740 h 3429000"/>
                    <a:gd name="connsiteX32-625" fmla="*/ 144780 w 3771900"/>
                    <a:gd name="connsiteY32-626" fmla="*/ 2110740 h 3429000"/>
                    <a:gd name="connsiteX33-627" fmla="*/ 0 w 3771900"/>
                    <a:gd name="connsiteY33-628" fmla="*/ 2415540 h 3429000"/>
                    <a:gd name="connsiteX34-629" fmla="*/ 152400 w 3771900"/>
                    <a:gd name="connsiteY34-630" fmla="*/ 2682240 h 3429000"/>
                    <a:gd name="connsiteX35-631" fmla="*/ 472440 w 3771900"/>
                    <a:gd name="connsiteY35-632" fmla="*/ 2682240 h 3429000"/>
                    <a:gd name="connsiteX36-633" fmla="*/ 634365 w 3771900"/>
                    <a:gd name="connsiteY36-634" fmla="*/ 2374265 h 3429000"/>
                    <a:gd name="connsiteX37-635" fmla="*/ 1005840 w 3771900"/>
                    <a:gd name="connsiteY37-636" fmla="*/ 2385060 h 3429000"/>
                    <a:gd name="connsiteX38-637" fmla="*/ 1188720 w 3771900"/>
                    <a:gd name="connsiteY38-638" fmla="*/ 2682240 h 3429000"/>
                    <a:gd name="connsiteX39-639" fmla="*/ 1501140 w 3771900"/>
                    <a:gd name="connsiteY39-640" fmla="*/ 2682240 h 3429000"/>
                    <a:gd name="connsiteX40-641" fmla="*/ 1653540 w 3771900"/>
                    <a:gd name="connsiteY40-642" fmla="*/ 2392680 h 3429000"/>
                    <a:gd name="connsiteX41-643" fmla="*/ 2019300 w 3771900"/>
                    <a:gd name="connsiteY41-644" fmla="*/ 2377440 h 3429000"/>
                    <a:gd name="connsiteX42-645" fmla="*/ 2194560 w 3771900"/>
                    <a:gd name="connsiteY42-646" fmla="*/ 2705100 h 3429000"/>
                    <a:gd name="connsiteX43-647" fmla="*/ 2529840 w 3771900"/>
                    <a:gd name="connsiteY43-648" fmla="*/ 2689860 h 3429000"/>
                    <a:gd name="connsiteX44-649" fmla="*/ 2674620 w 3771900"/>
                    <a:gd name="connsiteY44-650" fmla="*/ 2415540 h 3429000"/>
                    <a:gd name="connsiteX45-651" fmla="*/ 2506980 w 3771900"/>
                    <a:gd name="connsiteY45-652" fmla="*/ 2118360 h 3429000"/>
                    <a:gd name="connsiteX46-653" fmla="*/ 2171700 w 3771900"/>
                    <a:gd name="connsiteY46-654" fmla="*/ 2125980 h 3429000"/>
                    <a:gd name="connsiteX47-655" fmla="*/ 1981200 w 3771900"/>
                    <a:gd name="connsiteY47-656" fmla="*/ 1798320 h 3429000"/>
                    <a:gd name="connsiteX48-657" fmla="*/ 2156460 w 3771900"/>
                    <a:gd name="connsiteY48-658" fmla="*/ 1463040 h 3429000"/>
                    <a:gd name="connsiteX49-659" fmla="*/ 2522220 w 3771900"/>
                    <a:gd name="connsiteY49-660" fmla="*/ 1463040 h 3429000"/>
                    <a:gd name="connsiteX50-661" fmla="*/ 3215640 w 3771900"/>
                    <a:gd name="connsiteY50-662" fmla="*/ 2689860 h 3429000"/>
                    <a:gd name="connsiteX51-663" fmla="*/ 3055620 w 3771900"/>
                    <a:gd name="connsiteY51-664" fmla="*/ 3017520 h 3429000"/>
                    <a:gd name="connsiteX52-665" fmla="*/ 2735580 w 3771900"/>
                    <a:gd name="connsiteY52-666" fmla="*/ 3025140 h 3429000"/>
                    <a:gd name="connsiteX53-667" fmla="*/ 2735580 w 3771900"/>
                    <a:gd name="connsiteY53-668" fmla="*/ 3429000 h 3429000"/>
                    <a:gd name="connsiteX54-669" fmla="*/ 3771900 w 3771900"/>
                    <a:gd name="connsiteY54-670" fmla="*/ 3429000 h 3429000"/>
                    <a:gd name="connsiteX55-671" fmla="*/ 3771900 w 3771900"/>
                    <a:gd name="connsiteY55-672" fmla="*/ 3429000 h 3429000"/>
                    <a:gd name="connsiteX0-673" fmla="*/ 3169920 w 3771900"/>
                    <a:gd name="connsiteY0-674" fmla="*/ 99060 h 3429000"/>
                    <a:gd name="connsiteX1-675" fmla="*/ 3124200 w 3771900"/>
                    <a:gd name="connsiteY1-676" fmla="*/ 0 h 3429000"/>
                    <a:gd name="connsiteX2-677" fmla="*/ 1699260 w 3771900"/>
                    <a:gd name="connsiteY2-678" fmla="*/ 0 h 3429000"/>
                    <a:gd name="connsiteX3-679" fmla="*/ 1531620 w 3771900"/>
                    <a:gd name="connsiteY3-680" fmla="*/ 297180 h 3429000"/>
                    <a:gd name="connsiteX4-681" fmla="*/ 1181100 w 3771900"/>
                    <a:gd name="connsiteY4-682" fmla="*/ 297180 h 3429000"/>
                    <a:gd name="connsiteX5-683" fmla="*/ 1028700 w 3771900"/>
                    <a:gd name="connsiteY5-684" fmla="*/ 579120 h 3429000"/>
                    <a:gd name="connsiteX6-685" fmla="*/ 1173480 w 3771900"/>
                    <a:gd name="connsiteY6-686" fmla="*/ 838200 h 3429000"/>
                    <a:gd name="connsiteX7-687" fmla="*/ 1485900 w 3771900"/>
                    <a:gd name="connsiteY7-688" fmla="*/ 838200 h 3429000"/>
                    <a:gd name="connsiteX8-689" fmla="*/ 1653540 w 3771900"/>
                    <a:gd name="connsiteY8-690" fmla="*/ 541020 h 3429000"/>
                    <a:gd name="connsiteX9-691" fmla="*/ 2034540 w 3771900"/>
                    <a:gd name="connsiteY9-692" fmla="*/ 541020 h 3429000"/>
                    <a:gd name="connsiteX10-693" fmla="*/ 2209800 w 3771900"/>
                    <a:gd name="connsiteY10-694" fmla="*/ 861060 h 3429000"/>
                    <a:gd name="connsiteX11-695" fmla="*/ 2034540 w 3771900"/>
                    <a:gd name="connsiteY11-696" fmla="*/ 1203960 h 3429000"/>
                    <a:gd name="connsiteX12-697" fmla="*/ 1676400 w 3771900"/>
                    <a:gd name="connsiteY12-698" fmla="*/ 1203960 h 3429000"/>
                    <a:gd name="connsiteX13-699" fmla="*/ 1524000 w 3771900"/>
                    <a:gd name="connsiteY13-700" fmla="*/ 1493520 h 3429000"/>
                    <a:gd name="connsiteX14-701" fmla="*/ 1699260 w 3771900"/>
                    <a:gd name="connsiteY14-702" fmla="*/ 1783080 h 3429000"/>
                    <a:gd name="connsiteX15-703" fmla="*/ 1516380 w 3771900"/>
                    <a:gd name="connsiteY15-704" fmla="*/ 2103120 h 3429000"/>
                    <a:gd name="connsiteX16-705" fmla="*/ 1150620 w 3771900"/>
                    <a:gd name="connsiteY16-706" fmla="*/ 2103120 h 3429000"/>
                    <a:gd name="connsiteX17-707" fmla="*/ 967740 w 3771900"/>
                    <a:gd name="connsiteY17-708" fmla="*/ 1790700 h 3429000"/>
                    <a:gd name="connsiteX18-709" fmla="*/ 1127760 w 3771900"/>
                    <a:gd name="connsiteY18-710" fmla="*/ 1493520 h 3429000"/>
                    <a:gd name="connsiteX19-711" fmla="*/ 975360 w 3771900"/>
                    <a:gd name="connsiteY19-712" fmla="*/ 1226820 h 3429000"/>
                    <a:gd name="connsiteX20-713" fmla="*/ 655320 w 3771900"/>
                    <a:gd name="connsiteY20-714" fmla="*/ 1226820 h 3429000"/>
                    <a:gd name="connsiteX21-715" fmla="*/ 495300 w 3771900"/>
                    <a:gd name="connsiteY21-716" fmla="*/ 1485900 h 3429000"/>
                    <a:gd name="connsiteX22-717" fmla="*/ 670560 w 3771900"/>
                    <a:gd name="connsiteY22-718" fmla="*/ 1783080 h 3429000"/>
                    <a:gd name="connsiteX23-719" fmla="*/ 655320 w 3771900"/>
                    <a:gd name="connsiteY23-720" fmla="*/ 1851660 h 3429000"/>
                    <a:gd name="connsiteX24-721" fmla="*/ 632460 w 3771900"/>
                    <a:gd name="connsiteY24-722" fmla="*/ 1859280 h 3429000"/>
                    <a:gd name="connsiteX25-723" fmla="*/ 615315 w 3771900"/>
                    <a:gd name="connsiteY25-724" fmla="*/ 1859280 h 3429000"/>
                    <a:gd name="connsiteX26-725" fmla="*/ 594837 w 3771900"/>
                    <a:gd name="connsiteY26-726" fmla="*/ 1898809 h 3429000"/>
                    <a:gd name="connsiteX27-727" fmla="*/ 565785 w 3771900"/>
                    <a:gd name="connsiteY27-728" fmla="*/ 1944053 h 3429000"/>
                    <a:gd name="connsiteX28-729" fmla="*/ 554831 w 3771900"/>
                    <a:gd name="connsiteY28-730" fmla="*/ 2012632 h 3429000"/>
                    <a:gd name="connsiteX29-731" fmla="*/ 524351 w 3771900"/>
                    <a:gd name="connsiteY29-732" fmla="*/ 2055971 h 3429000"/>
                    <a:gd name="connsiteX30-733" fmla="*/ 505302 w 3771900"/>
                    <a:gd name="connsiteY30-734" fmla="*/ 2067877 h 3429000"/>
                    <a:gd name="connsiteX31-735" fmla="*/ 487680 w 3771900"/>
                    <a:gd name="connsiteY31-736" fmla="*/ 2110740 h 3429000"/>
                    <a:gd name="connsiteX32-737" fmla="*/ 144780 w 3771900"/>
                    <a:gd name="connsiteY32-738" fmla="*/ 2110740 h 3429000"/>
                    <a:gd name="connsiteX33-739" fmla="*/ 0 w 3771900"/>
                    <a:gd name="connsiteY33-740" fmla="*/ 2415540 h 3429000"/>
                    <a:gd name="connsiteX34-741" fmla="*/ 152400 w 3771900"/>
                    <a:gd name="connsiteY34-742" fmla="*/ 2682240 h 3429000"/>
                    <a:gd name="connsiteX35-743" fmla="*/ 472440 w 3771900"/>
                    <a:gd name="connsiteY35-744" fmla="*/ 2682240 h 3429000"/>
                    <a:gd name="connsiteX36-745" fmla="*/ 634365 w 3771900"/>
                    <a:gd name="connsiteY36-746" fmla="*/ 2374265 h 3429000"/>
                    <a:gd name="connsiteX37-747" fmla="*/ 1005840 w 3771900"/>
                    <a:gd name="connsiteY37-748" fmla="*/ 2385060 h 3429000"/>
                    <a:gd name="connsiteX38-749" fmla="*/ 1188720 w 3771900"/>
                    <a:gd name="connsiteY38-750" fmla="*/ 2682240 h 3429000"/>
                    <a:gd name="connsiteX39-751" fmla="*/ 1501140 w 3771900"/>
                    <a:gd name="connsiteY39-752" fmla="*/ 2682240 h 3429000"/>
                    <a:gd name="connsiteX40-753" fmla="*/ 1653540 w 3771900"/>
                    <a:gd name="connsiteY40-754" fmla="*/ 2392680 h 3429000"/>
                    <a:gd name="connsiteX41-755" fmla="*/ 2019300 w 3771900"/>
                    <a:gd name="connsiteY41-756" fmla="*/ 2377440 h 3429000"/>
                    <a:gd name="connsiteX42-757" fmla="*/ 2194560 w 3771900"/>
                    <a:gd name="connsiteY42-758" fmla="*/ 2705100 h 3429000"/>
                    <a:gd name="connsiteX43-759" fmla="*/ 2529840 w 3771900"/>
                    <a:gd name="connsiteY43-760" fmla="*/ 2689860 h 3429000"/>
                    <a:gd name="connsiteX44-761" fmla="*/ 2674620 w 3771900"/>
                    <a:gd name="connsiteY44-762" fmla="*/ 2415540 h 3429000"/>
                    <a:gd name="connsiteX45-763" fmla="*/ 2506980 w 3771900"/>
                    <a:gd name="connsiteY45-764" fmla="*/ 2118360 h 3429000"/>
                    <a:gd name="connsiteX46-765" fmla="*/ 2171700 w 3771900"/>
                    <a:gd name="connsiteY46-766" fmla="*/ 2125980 h 3429000"/>
                    <a:gd name="connsiteX47-767" fmla="*/ 1981200 w 3771900"/>
                    <a:gd name="connsiteY47-768" fmla="*/ 1798320 h 3429000"/>
                    <a:gd name="connsiteX48-769" fmla="*/ 2156460 w 3771900"/>
                    <a:gd name="connsiteY48-770" fmla="*/ 1463040 h 3429000"/>
                    <a:gd name="connsiteX49-771" fmla="*/ 2522220 w 3771900"/>
                    <a:gd name="connsiteY49-772" fmla="*/ 1463040 h 3429000"/>
                    <a:gd name="connsiteX50-773" fmla="*/ 3215640 w 3771900"/>
                    <a:gd name="connsiteY50-774" fmla="*/ 2689860 h 3429000"/>
                    <a:gd name="connsiteX51-775" fmla="*/ 3055620 w 3771900"/>
                    <a:gd name="connsiteY51-776" fmla="*/ 3017520 h 3429000"/>
                    <a:gd name="connsiteX52-777" fmla="*/ 2735580 w 3771900"/>
                    <a:gd name="connsiteY52-778" fmla="*/ 3025140 h 3429000"/>
                    <a:gd name="connsiteX53-779" fmla="*/ 2735580 w 3771900"/>
                    <a:gd name="connsiteY53-780" fmla="*/ 3429000 h 3429000"/>
                    <a:gd name="connsiteX54-781" fmla="*/ 3771900 w 3771900"/>
                    <a:gd name="connsiteY54-782" fmla="*/ 3429000 h 3429000"/>
                    <a:gd name="connsiteX55-783" fmla="*/ 3771900 w 3771900"/>
                    <a:gd name="connsiteY55-784" fmla="*/ 3429000 h 3429000"/>
                    <a:gd name="connsiteX0-785" fmla="*/ 3169920 w 3771900"/>
                    <a:gd name="connsiteY0-786" fmla="*/ 99060 h 3429000"/>
                    <a:gd name="connsiteX1-787" fmla="*/ 3124200 w 3771900"/>
                    <a:gd name="connsiteY1-788" fmla="*/ 0 h 3429000"/>
                    <a:gd name="connsiteX2-789" fmla="*/ 1699260 w 3771900"/>
                    <a:gd name="connsiteY2-790" fmla="*/ 0 h 3429000"/>
                    <a:gd name="connsiteX3-791" fmla="*/ 1531620 w 3771900"/>
                    <a:gd name="connsiteY3-792" fmla="*/ 297180 h 3429000"/>
                    <a:gd name="connsiteX4-793" fmla="*/ 1181100 w 3771900"/>
                    <a:gd name="connsiteY4-794" fmla="*/ 297180 h 3429000"/>
                    <a:gd name="connsiteX5-795" fmla="*/ 1028700 w 3771900"/>
                    <a:gd name="connsiteY5-796" fmla="*/ 579120 h 3429000"/>
                    <a:gd name="connsiteX6-797" fmla="*/ 1173480 w 3771900"/>
                    <a:gd name="connsiteY6-798" fmla="*/ 838200 h 3429000"/>
                    <a:gd name="connsiteX7-799" fmla="*/ 1485900 w 3771900"/>
                    <a:gd name="connsiteY7-800" fmla="*/ 838200 h 3429000"/>
                    <a:gd name="connsiteX8-801" fmla="*/ 1653540 w 3771900"/>
                    <a:gd name="connsiteY8-802" fmla="*/ 541020 h 3429000"/>
                    <a:gd name="connsiteX9-803" fmla="*/ 2034540 w 3771900"/>
                    <a:gd name="connsiteY9-804" fmla="*/ 541020 h 3429000"/>
                    <a:gd name="connsiteX10-805" fmla="*/ 2209800 w 3771900"/>
                    <a:gd name="connsiteY10-806" fmla="*/ 861060 h 3429000"/>
                    <a:gd name="connsiteX11-807" fmla="*/ 2034540 w 3771900"/>
                    <a:gd name="connsiteY11-808" fmla="*/ 1203960 h 3429000"/>
                    <a:gd name="connsiteX12-809" fmla="*/ 1676400 w 3771900"/>
                    <a:gd name="connsiteY12-810" fmla="*/ 1203960 h 3429000"/>
                    <a:gd name="connsiteX13-811" fmla="*/ 1524000 w 3771900"/>
                    <a:gd name="connsiteY13-812" fmla="*/ 1493520 h 3429000"/>
                    <a:gd name="connsiteX14-813" fmla="*/ 1699260 w 3771900"/>
                    <a:gd name="connsiteY14-814" fmla="*/ 1783080 h 3429000"/>
                    <a:gd name="connsiteX15-815" fmla="*/ 1516380 w 3771900"/>
                    <a:gd name="connsiteY15-816" fmla="*/ 2103120 h 3429000"/>
                    <a:gd name="connsiteX16-817" fmla="*/ 1150620 w 3771900"/>
                    <a:gd name="connsiteY16-818" fmla="*/ 2103120 h 3429000"/>
                    <a:gd name="connsiteX17-819" fmla="*/ 967740 w 3771900"/>
                    <a:gd name="connsiteY17-820" fmla="*/ 1790700 h 3429000"/>
                    <a:gd name="connsiteX18-821" fmla="*/ 1127760 w 3771900"/>
                    <a:gd name="connsiteY18-822" fmla="*/ 1493520 h 3429000"/>
                    <a:gd name="connsiteX19-823" fmla="*/ 975360 w 3771900"/>
                    <a:gd name="connsiteY19-824" fmla="*/ 1226820 h 3429000"/>
                    <a:gd name="connsiteX20-825" fmla="*/ 655320 w 3771900"/>
                    <a:gd name="connsiteY20-826" fmla="*/ 1226820 h 3429000"/>
                    <a:gd name="connsiteX21-827" fmla="*/ 495300 w 3771900"/>
                    <a:gd name="connsiteY21-828" fmla="*/ 1485900 h 3429000"/>
                    <a:gd name="connsiteX22-829" fmla="*/ 670560 w 3771900"/>
                    <a:gd name="connsiteY22-830" fmla="*/ 1783080 h 3429000"/>
                    <a:gd name="connsiteX23-831" fmla="*/ 641033 w 3771900"/>
                    <a:gd name="connsiteY23-832" fmla="*/ 1820703 h 3429000"/>
                    <a:gd name="connsiteX24-833" fmla="*/ 632460 w 3771900"/>
                    <a:gd name="connsiteY24-834" fmla="*/ 1859280 h 3429000"/>
                    <a:gd name="connsiteX25-835" fmla="*/ 615315 w 3771900"/>
                    <a:gd name="connsiteY25-836" fmla="*/ 1859280 h 3429000"/>
                    <a:gd name="connsiteX26-837" fmla="*/ 594837 w 3771900"/>
                    <a:gd name="connsiteY26-838" fmla="*/ 1898809 h 3429000"/>
                    <a:gd name="connsiteX27-839" fmla="*/ 565785 w 3771900"/>
                    <a:gd name="connsiteY27-840" fmla="*/ 1944053 h 3429000"/>
                    <a:gd name="connsiteX28-841" fmla="*/ 554831 w 3771900"/>
                    <a:gd name="connsiteY28-842" fmla="*/ 2012632 h 3429000"/>
                    <a:gd name="connsiteX29-843" fmla="*/ 524351 w 3771900"/>
                    <a:gd name="connsiteY29-844" fmla="*/ 2055971 h 3429000"/>
                    <a:gd name="connsiteX30-845" fmla="*/ 505302 w 3771900"/>
                    <a:gd name="connsiteY30-846" fmla="*/ 2067877 h 3429000"/>
                    <a:gd name="connsiteX31-847" fmla="*/ 487680 w 3771900"/>
                    <a:gd name="connsiteY31-848" fmla="*/ 2110740 h 3429000"/>
                    <a:gd name="connsiteX32-849" fmla="*/ 144780 w 3771900"/>
                    <a:gd name="connsiteY32-850" fmla="*/ 2110740 h 3429000"/>
                    <a:gd name="connsiteX33-851" fmla="*/ 0 w 3771900"/>
                    <a:gd name="connsiteY33-852" fmla="*/ 2415540 h 3429000"/>
                    <a:gd name="connsiteX34-853" fmla="*/ 152400 w 3771900"/>
                    <a:gd name="connsiteY34-854" fmla="*/ 2682240 h 3429000"/>
                    <a:gd name="connsiteX35-855" fmla="*/ 472440 w 3771900"/>
                    <a:gd name="connsiteY35-856" fmla="*/ 2682240 h 3429000"/>
                    <a:gd name="connsiteX36-857" fmla="*/ 634365 w 3771900"/>
                    <a:gd name="connsiteY36-858" fmla="*/ 2374265 h 3429000"/>
                    <a:gd name="connsiteX37-859" fmla="*/ 1005840 w 3771900"/>
                    <a:gd name="connsiteY37-860" fmla="*/ 2385060 h 3429000"/>
                    <a:gd name="connsiteX38-861" fmla="*/ 1188720 w 3771900"/>
                    <a:gd name="connsiteY38-862" fmla="*/ 2682240 h 3429000"/>
                    <a:gd name="connsiteX39-863" fmla="*/ 1501140 w 3771900"/>
                    <a:gd name="connsiteY39-864" fmla="*/ 2682240 h 3429000"/>
                    <a:gd name="connsiteX40-865" fmla="*/ 1653540 w 3771900"/>
                    <a:gd name="connsiteY40-866" fmla="*/ 2392680 h 3429000"/>
                    <a:gd name="connsiteX41-867" fmla="*/ 2019300 w 3771900"/>
                    <a:gd name="connsiteY41-868" fmla="*/ 2377440 h 3429000"/>
                    <a:gd name="connsiteX42-869" fmla="*/ 2194560 w 3771900"/>
                    <a:gd name="connsiteY42-870" fmla="*/ 2705100 h 3429000"/>
                    <a:gd name="connsiteX43-871" fmla="*/ 2529840 w 3771900"/>
                    <a:gd name="connsiteY43-872" fmla="*/ 2689860 h 3429000"/>
                    <a:gd name="connsiteX44-873" fmla="*/ 2674620 w 3771900"/>
                    <a:gd name="connsiteY44-874" fmla="*/ 2415540 h 3429000"/>
                    <a:gd name="connsiteX45-875" fmla="*/ 2506980 w 3771900"/>
                    <a:gd name="connsiteY45-876" fmla="*/ 2118360 h 3429000"/>
                    <a:gd name="connsiteX46-877" fmla="*/ 2171700 w 3771900"/>
                    <a:gd name="connsiteY46-878" fmla="*/ 2125980 h 3429000"/>
                    <a:gd name="connsiteX47-879" fmla="*/ 1981200 w 3771900"/>
                    <a:gd name="connsiteY47-880" fmla="*/ 1798320 h 3429000"/>
                    <a:gd name="connsiteX48-881" fmla="*/ 2156460 w 3771900"/>
                    <a:gd name="connsiteY48-882" fmla="*/ 1463040 h 3429000"/>
                    <a:gd name="connsiteX49-883" fmla="*/ 2522220 w 3771900"/>
                    <a:gd name="connsiteY49-884" fmla="*/ 1463040 h 3429000"/>
                    <a:gd name="connsiteX50-885" fmla="*/ 3215640 w 3771900"/>
                    <a:gd name="connsiteY50-886" fmla="*/ 2689860 h 3429000"/>
                    <a:gd name="connsiteX51-887" fmla="*/ 3055620 w 3771900"/>
                    <a:gd name="connsiteY51-888" fmla="*/ 3017520 h 3429000"/>
                    <a:gd name="connsiteX52-889" fmla="*/ 2735580 w 3771900"/>
                    <a:gd name="connsiteY52-890" fmla="*/ 3025140 h 3429000"/>
                    <a:gd name="connsiteX53-891" fmla="*/ 2735580 w 3771900"/>
                    <a:gd name="connsiteY53-892" fmla="*/ 3429000 h 3429000"/>
                    <a:gd name="connsiteX54-893" fmla="*/ 3771900 w 3771900"/>
                    <a:gd name="connsiteY54-894" fmla="*/ 3429000 h 3429000"/>
                    <a:gd name="connsiteX55-895" fmla="*/ 3771900 w 3771900"/>
                    <a:gd name="connsiteY55-896" fmla="*/ 3429000 h 3429000"/>
                    <a:gd name="connsiteX0-897" fmla="*/ 3169920 w 3771900"/>
                    <a:gd name="connsiteY0-898" fmla="*/ 99060 h 3429000"/>
                    <a:gd name="connsiteX1-899" fmla="*/ 3124200 w 3771900"/>
                    <a:gd name="connsiteY1-900" fmla="*/ 0 h 3429000"/>
                    <a:gd name="connsiteX2-901" fmla="*/ 1699260 w 3771900"/>
                    <a:gd name="connsiteY2-902" fmla="*/ 0 h 3429000"/>
                    <a:gd name="connsiteX3-903" fmla="*/ 1531620 w 3771900"/>
                    <a:gd name="connsiteY3-904" fmla="*/ 297180 h 3429000"/>
                    <a:gd name="connsiteX4-905" fmla="*/ 1181100 w 3771900"/>
                    <a:gd name="connsiteY4-906" fmla="*/ 297180 h 3429000"/>
                    <a:gd name="connsiteX5-907" fmla="*/ 1028700 w 3771900"/>
                    <a:gd name="connsiteY5-908" fmla="*/ 579120 h 3429000"/>
                    <a:gd name="connsiteX6-909" fmla="*/ 1173480 w 3771900"/>
                    <a:gd name="connsiteY6-910" fmla="*/ 838200 h 3429000"/>
                    <a:gd name="connsiteX7-911" fmla="*/ 1485900 w 3771900"/>
                    <a:gd name="connsiteY7-912" fmla="*/ 838200 h 3429000"/>
                    <a:gd name="connsiteX8-913" fmla="*/ 1653540 w 3771900"/>
                    <a:gd name="connsiteY8-914" fmla="*/ 541020 h 3429000"/>
                    <a:gd name="connsiteX9-915" fmla="*/ 2034540 w 3771900"/>
                    <a:gd name="connsiteY9-916" fmla="*/ 541020 h 3429000"/>
                    <a:gd name="connsiteX10-917" fmla="*/ 2209800 w 3771900"/>
                    <a:gd name="connsiteY10-918" fmla="*/ 861060 h 3429000"/>
                    <a:gd name="connsiteX11-919" fmla="*/ 2034540 w 3771900"/>
                    <a:gd name="connsiteY11-920" fmla="*/ 1203960 h 3429000"/>
                    <a:gd name="connsiteX12-921" fmla="*/ 1676400 w 3771900"/>
                    <a:gd name="connsiteY12-922" fmla="*/ 1203960 h 3429000"/>
                    <a:gd name="connsiteX13-923" fmla="*/ 1524000 w 3771900"/>
                    <a:gd name="connsiteY13-924" fmla="*/ 1493520 h 3429000"/>
                    <a:gd name="connsiteX14-925" fmla="*/ 1699260 w 3771900"/>
                    <a:gd name="connsiteY14-926" fmla="*/ 1783080 h 3429000"/>
                    <a:gd name="connsiteX15-927" fmla="*/ 1516380 w 3771900"/>
                    <a:gd name="connsiteY15-928" fmla="*/ 2103120 h 3429000"/>
                    <a:gd name="connsiteX16-929" fmla="*/ 1150620 w 3771900"/>
                    <a:gd name="connsiteY16-930" fmla="*/ 2103120 h 3429000"/>
                    <a:gd name="connsiteX17-931" fmla="*/ 967740 w 3771900"/>
                    <a:gd name="connsiteY17-932" fmla="*/ 1790700 h 3429000"/>
                    <a:gd name="connsiteX18-933" fmla="*/ 1127760 w 3771900"/>
                    <a:gd name="connsiteY18-934" fmla="*/ 1493520 h 3429000"/>
                    <a:gd name="connsiteX19-935" fmla="*/ 975360 w 3771900"/>
                    <a:gd name="connsiteY19-936" fmla="*/ 1226820 h 3429000"/>
                    <a:gd name="connsiteX20-937" fmla="*/ 655320 w 3771900"/>
                    <a:gd name="connsiteY20-938" fmla="*/ 1226820 h 3429000"/>
                    <a:gd name="connsiteX21-939" fmla="*/ 495300 w 3771900"/>
                    <a:gd name="connsiteY21-940" fmla="*/ 1485900 h 3429000"/>
                    <a:gd name="connsiteX22-941" fmla="*/ 670560 w 3771900"/>
                    <a:gd name="connsiteY22-942" fmla="*/ 1783080 h 3429000"/>
                    <a:gd name="connsiteX23-943" fmla="*/ 641033 w 3771900"/>
                    <a:gd name="connsiteY23-944" fmla="*/ 1820703 h 3429000"/>
                    <a:gd name="connsiteX24-945" fmla="*/ 632460 w 3771900"/>
                    <a:gd name="connsiteY24-946" fmla="*/ 1859280 h 3429000"/>
                    <a:gd name="connsiteX25-947" fmla="*/ 605790 w 3771900"/>
                    <a:gd name="connsiteY25-948" fmla="*/ 1859280 h 3429000"/>
                    <a:gd name="connsiteX26-949" fmla="*/ 594837 w 3771900"/>
                    <a:gd name="connsiteY26-950" fmla="*/ 1898809 h 3429000"/>
                    <a:gd name="connsiteX27-951" fmla="*/ 565785 w 3771900"/>
                    <a:gd name="connsiteY27-952" fmla="*/ 1944053 h 3429000"/>
                    <a:gd name="connsiteX28-953" fmla="*/ 554831 w 3771900"/>
                    <a:gd name="connsiteY28-954" fmla="*/ 2012632 h 3429000"/>
                    <a:gd name="connsiteX29-955" fmla="*/ 524351 w 3771900"/>
                    <a:gd name="connsiteY29-956" fmla="*/ 2055971 h 3429000"/>
                    <a:gd name="connsiteX30-957" fmla="*/ 505302 w 3771900"/>
                    <a:gd name="connsiteY30-958" fmla="*/ 2067877 h 3429000"/>
                    <a:gd name="connsiteX31-959" fmla="*/ 487680 w 3771900"/>
                    <a:gd name="connsiteY31-960" fmla="*/ 2110740 h 3429000"/>
                    <a:gd name="connsiteX32-961" fmla="*/ 144780 w 3771900"/>
                    <a:gd name="connsiteY32-962" fmla="*/ 2110740 h 3429000"/>
                    <a:gd name="connsiteX33-963" fmla="*/ 0 w 3771900"/>
                    <a:gd name="connsiteY33-964" fmla="*/ 2415540 h 3429000"/>
                    <a:gd name="connsiteX34-965" fmla="*/ 152400 w 3771900"/>
                    <a:gd name="connsiteY34-966" fmla="*/ 2682240 h 3429000"/>
                    <a:gd name="connsiteX35-967" fmla="*/ 472440 w 3771900"/>
                    <a:gd name="connsiteY35-968" fmla="*/ 2682240 h 3429000"/>
                    <a:gd name="connsiteX36-969" fmla="*/ 634365 w 3771900"/>
                    <a:gd name="connsiteY36-970" fmla="*/ 2374265 h 3429000"/>
                    <a:gd name="connsiteX37-971" fmla="*/ 1005840 w 3771900"/>
                    <a:gd name="connsiteY37-972" fmla="*/ 2385060 h 3429000"/>
                    <a:gd name="connsiteX38-973" fmla="*/ 1188720 w 3771900"/>
                    <a:gd name="connsiteY38-974" fmla="*/ 2682240 h 3429000"/>
                    <a:gd name="connsiteX39-975" fmla="*/ 1501140 w 3771900"/>
                    <a:gd name="connsiteY39-976" fmla="*/ 2682240 h 3429000"/>
                    <a:gd name="connsiteX40-977" fmla="*/ 1653540 w 3771900"/>
                    <a:gd name="connsiteY40-978" fmla="*/ 2392680 h 3429000"/>
                    <a:gd name="connsiteX41-979" fmla="*/ 2019300 w 3771900"/>
                    <a:gd name="connsiteY41-980" fmla="*/ 2377440 h 3429000"/>
                    <a:gd name="connsiteX42-981" fmla="*/ 2194560 w 3771900"/>
                    <a:gd name="connsiteY42-982" fmla="*/ 2705100 h 3429000"/>
                    <a:gd name="connsiteX43-983" fmla="*/ 2529840 w 3771900"/>
                    <a:gd name="connsiteY43-984" fmla="*/ 2689860 h 3429000"/>
                    <a:gd name="connsiteX44-985" fmla="*/ 2674620 w 3771900"/>
                    <a:gd name="connsiteY44-986" fmla="*/ 2415540 h 3429000"/>
                    <a:gd name="connsiteX45-987" fmla="*/ 2506980 w 3771900"/>
                    <a:gd name="connsiteY45-988" fmla="*/ 2118360 h 3429000"/>
                    <a:gd name="connsiteX46-989" fmla="*/ 2171700 w 3771900"/>
                    <a:gd name="connsiteY46-990" fmla="*/ 2125980 h 3429000"/>
                    <a:gd name="connsiteX47-991" fmla="*/ 1981200 w 3771900"/>
                    <a:gd name="connsiteY47-992" fmla="*/ 1798320 h 3429000"/>
                    <a:gd name="connsiteX48-993" fmla="*/ 2156460 w 3771900"/>
                    <a:gd name="connsiteY48-994" fmla="*/ 1463040 h 3429000"/>
                    <a:gd name="connsiteX49-995" fmla="*/ 2522220 w 3771900"/>
                    <a:gd name="connsiteY49-996" fmla="*/ 1463040 h 3429000"/>
                    <a:gd name="connsiteX50-997" fmla="*/ 3215640 w 3771900"/>
                    <a:gd name="connsiteY50-998" fmla="*/ 2689860 h 3429000"/>
                    <a:gd name="connsiteX51-999" fmla="*/ 3055620 w 3771900"/>
                    <a:gd name="connsiteY51-1000" fmla="*/ 3017520 h 3429000"/>
                    <a:gd name="connsiteX52-1001" fmla="*/ 2735580 w 3771900"/>
                    <a:gd name="connsiteY52-1002" fmla="*/ 3025140 h 3429000"/>
                    <a:gd name="connsiteX53-1003" fmla="*/ 2735580 w 3771900"/>
                    <a:gd name="connsiteY53-1004" fmla="*/ 3429000 h 3429000"/>
                    <a:gd name="connsiteX54-1005" fmla="*/ 3771900 w 3771900"/>
                    <a:gd name="connsiteY54-1006" fmla="*/ 3429000 h 3429000"/>
                    <a:gd name="connsiteX55-1007" fmla="*/ 3771900 w 3771900"/>
                    <a:gd name="connsiteY55-1008" fmla="*/ 3429000 h 3429000"/>
                    <a:gd name="connsiteX0-1009" fmla="*/ 3169920 w 3771900"/>
                    <a:gd name="connsiteY0-1010" fmla="*/ 99060 h 3429000"/>
                    <a:gd name="connsiteX1-1011" fmla="*/ 3124200 w 3771900"/>
                    <a:gd name="connsiteY1-1012" fmla="*/ 0 h 3429000"/>
                    <a:gd name="connsiteX2-1013" fmla="*/ 1699260 w 3771900"/>
                    <a:gd name="connsiteY2-1014" fmla="*/ 0 h 3429000"/>
                    <a:gd name="connsiteX3-1015" fmla="*/ 1531620 w 3771900"/>
                    <a:gd name="connsiteY3-1016" fmla="*/ 297180 h 3429000"/>
                    <a:gd name="connsiteX4-1017" fmla="*/ 1181100 w 3771900"/>
                    <a:gd name="connsiteY4-1018" fmla="*/ 297180 h 3429000"/>
                    <a:gd name="connsiteX5-1019" fmla="*/ 1028700 w 3771900"/>
                    <a:gd name="connsiteY5-1020" fmla="*/ 579120 h 3429000"/>
                    <a:gd name="connsiteX6-1021" fmla="*/ 1173480 w 3771900"/>
                    <a:gd name="connsiteY6-1022" fmla="*/ 838200 h 3429000"/>
                    <a:gd name="connsiteX7-1023" fmla="*/ 1485900 w 3771900"/>
                    <a:gd name="connsiteY7-1024" fmla="*/ 838200 h 3429000"/>
                    <a:gd name="connsiteX8-1025" fmla="*/ 1653540 w 3771900"/>
                    <a:gd name="connsiteY8-1026" fmla="*/ 541020 h 3429000"/>
                    <a:gd name="connsiteX9-1027" fmla="*/ 2034540 w 3771900"/>
                    <a:gd name="connsiteY9-1028" fmla="*/ 541020 h 3429000"/>
                    <a:gd name="connsiteX10-1029" fmla="*/ 2209800 w 3771900"/>
                    <a:gd name="connsiteY10-1030" fmla="*/ 861060 h 3429000"/>
                    <a:gd name="connsiteX11-1031" fmla="*/ 2034540 w 3771900"/>
                    <a:gd name="connsiteY11-1032" fmla="*/ 1203960 h 3429000"/>
                    <a:gd name="connsiteX12-1033" fmla="*/ 1676400 w 3771900"/>
                    <a:gd name="connsiteY12-1034" fmla="*/ 1203960 h 3429000"/>
                    <a:gd name="connsiteX13-1035" fmla="*/ 1524000 w 3771900"/>
                    <a:gd name="connsiteY13-1036" fmla="*/ 1493520 h 3429000"/>
                    <a:gd name="connsiteX14-1037" fmla="*/ 1699260 w 3771900"/>
                    <a:gd name="connsiteY14-1038" fmla="*/ 1783080 h 3429000"/>
                    <a:gd name="connsiteX15-1039" fmla="*/ 1516380 w 3771900"/>
                    <a:gd name="connsiteY15-1040" fmla="*/ 2103120 h 3429000"/>
                    <a:gd name="connsiteX16-1041" fmla="*/ 1150620 w 3771900"/>
                    <a:gd name="connsiteY16-1042" fmla="*/ 2103120 h 3429000"/>
                    <a:gd name="connsiteX17-1043" fmla="*/ 967740 w 3771900"/>
                    <a:gd name="connsiteY17-1044" fmla="*/ 1790700 h 3429000"/>
                    <a:gd name="connsiteX18-1045" fmla="*/ 1127760 w 3771900"/>
                    <a:gd name="connsiteY18-1046" fmla="*/ 1493520 h 3429000"/>
                    <a:gd name="connsiteX19-1047" fmla="*/ 975360 w 3771900"/>
                    <a:gd name="connsiteY19-1048" fmla="*/ 1226820 h 3429000"/>
                    <a:gd name="connsiteX20-1049" fmla="*/ 655320 w 3771900"/>
                    <a:gd name="connsiteY20-1050" fmla="*/ 1226820 h 3429000"/>
                    <a:gd name="connsiteX21-1051" fmla="*/ 495300 w 3771900"/>
                    <a:gd name="connsiteY21-1052" fmla="*/ 1485900 h 3429000"/>
                    <a:gd name="connsiteX22-1053" fmla="*/ 670560 w 3771900"/>
                    <a:gd name="connsiteY22-1054" fmla="*/ 1783080 h 3429000"/>
                    <a:gd name="connsiteX23-1055" fmla="*/ 641033 w 3771900"/>
                    <a:gd name="connsiteY23-1056" fmla="*/ 1820703 h 3429000"/>
                    <a:gd name="connsiteX24-1057" fmla="*/ 627698 w 3771900"/>
                    <a:gd name="connsiteY24-1058" fmla="*/ 1837849 h 3429000"/>
                    <a:gd name="connsiteX25-1059" fmla="*/ 605790 w 3771900"/>
                    <a:gd name="connsiteY25-1060" fmla="*/ 1859280 h 3429000"/>
                    <a:gd name="connsiteX26-1061" fmla="*/ 594837 w 3771900"/>
                    <a:gd name="connsiteY26-1062" fmla="*/ 1898809 h 3429000"/>
                    <a:gd name="connsiteX27-1063" fmla="*/ 565785 w 3771900"/>
                    <a:gd name="connsiteY27-1064" fmla="*/ 1944053 h 3429000"/>
                    <a:gd name="connsiteX28-1065" fmla="*/ 554831 w 3771900"/>
                    <a:gd name="connsiteY28-1066" fmla="*/ 2012632 h 3429000"/>
                    <a:gd name="connsiteX29-1067" fmla="*/ 524351 w 3771900"/>
                    <a:gd name="connsiteY29-1068" fmla="*/ 2055971 h 3429000"/>
                    <a:gd name="connsiteX30-1069" fmla="*/ 505302 w 3771900"/>
                    <a:gd name="connsiteY30-1070" fmla="*/ 2067877 h 3429000"/>
                    <a:gd name="connsiteX31-1071" fmla="*/ 487680 w 3771900"/>
                    <a:gd name="connsiteY31-1072" fmla="*/ 2110740 h 3429000"/>
                    <a:gd name="connsiteX32-1073" fmla="*/ 144780 w 3771900"/>
                    <a:gd name="connsiteY32-1074" fmla="*/ 2110740 h 3429000"/>
                    <a:gd name="connsiteX33-1075" fmla="*/ 0 w 3771900"/>
                    <a:gd name="connsiteY33-1076" fmla="*/ 2415540 h 3429000"/>
                    <a:gd name="connsiteX34-1077" fmla="*/ 152400 w 3771900"/>
                    <a:gd name="connsiteY34-1078" fmla="*/ 2682240 h 3429000"/>
                    <a:gd name="connsiteX35-1079" fmla="*/ 472440 w 3771900"/>
                    <a:gd name="connsiteY35-1080" fmla="*/ 2682240 h 3429000"/>
                    <a:gd name="connsiteX36-1081" fmla="*/ 634365 w 3771900"/>
                    <a:gd name="connsiteY36-1082" fmla="*/ 2374265 h 3429000"/>
                    <a:gd name="connsiteX37-1083" fmla="*/ 1005840 w 3771900"/>
                    <a:gd name="connsiteY37-1084" fmla="*/ 2385060 h 3429000"/>
                    <a:gd name="connsiteX38-1085" fmla="*/ 1188720 w 3771900"/>
                    <a:gd name="connsiteY38-1086" fmla="*/ 2682240 h 3429000"/>
                    <a:gd name="connsiteX39-1087" fmla="*/ 1501140 w 3771900"/>
                    <a:gd name="connsiteY39-1088" fmla="*/ 2682240 h 3429000"/>
                    <a:gd name="connsiteX40-1089" fmla="*/ 1653540 w 3771900"/>
                    <a:gd name="connsiteY40-1090" fmla="*/ 2392680 h 3429000"/>
                    <a:gd name="connsiteX41-1091" fmla="*/ 2019300 w 3771900"/>
                    <a:gd name="connsiteY41-1092" fmla="*/ 2377440 h 3429000"/>
                    <a:gd name="connsiteX42-1093" fmla="*/ 2194560 w 3771900"/>
                    <a:gd name="connsiteY42-1094" fmla="*/ 2705100 h 3429000"/>
                    <a:gd name="connsiteX43-1095" fmla="*/ 2529840 w 3771900"/>
                    <a:gd name="connsiteY43-1096" fmla="*/ 2689860 h 3429000"/>
                    <a:gd name="connsiteX44-1097" fmla="*/ 2674620 w 3771900"/>
                    <a:gd name="connsiteY44-1098" fmla="*/ 2415540 h 3429000"/>
                    <a:gd name="connsiteX45-1099" fmla="*/ 2506980 w 3771900"/>
                    <a:gd name="connsiteY45-1100" fmla="*/ 2118360 h 3429000"/>
                    <a:gd name="connsiteX46-1101" fmla="*/ 2171700 w 3771900"/>
                    <a:gd name="connsiteY46-1102" fmla="*/ 2125980 h 3429000"/>
                    <a:gd name="connsiteX47-1103" fmla="*/ 1981200 w 3771900"/>
                    <a:gd name="connsiteY47-1104" fmla="*/ 1798320 h 3429000"/>
                    <a:gd name="connsiteX48-1105" fmla="*/ 2156460 w 3771900"/>
                    <a:gd name="connsiteY48-1106" fmla="*/ 1463040 h 3429000"/>
                    <a:gd name="connsiteX49-1107" fmla="*/ 2522220 w 3771900"/>
                    <a:gd name="connsiteY49-1108" fmla="*/ 1463040 h 3429000"/>
                    <a:gd name="connsiteX50-1109" fmla="*/ 3215640 w 3771900"/>
                    <a:gd name="connsiteY50-1110" fmla="*/ 2689860 h 3429000"/>
                    <a:gd name="connsiteX51-1111" fmla="*/ 3055620 w 3771900"/>
                    <a:gd name="connsiteY51-1112" fmla="*/ 3017520 h 3429000"/>
                    <a:gd name="connsiteX52-1113" fmla="*/ 2735580 w 3771900"/>
                    <a:gd name="connsiteY52-1114" fmla="*/ 3025140 h 3429000"/>
                    <a:gd name="connsiteX53-1115" fmla="*/ 2735580 w 3771900"/>
                    <a:gd name="connsiteY53-1116" fmla="*/ 3429000 h 3429000"/>
                    <a:gd name="connsiteX54-1117" fmla="*/ 3771900 w 3771900"/>
                    <a:gd name="connsiteY54-1118" fmla="*/ 3429000 h 3429000"/>
                    <a:gd name="connsiteX55-1119" fmla="*/ 3771900 w 3771900"/>
                    <a:gd name="connsiteY55-1120" fmla="*/ 3429000 h 3429000"/>
                    <a:gd name="connsiteX0-1121" fmla="*/ 3169920 w 3771900"/>
                    <a:gd name="connsiteY0-1122" fmla="*/ 99060 h 3429000"/>
                    <a:gd name="connsiteX1-1123" fmla="*/ 3124200 w 3771900"/>
                    <a:gd name="connsiteY1-1124" fmla="*/ 0 h 3429000"/>
                    <a:gd name="connsiteX2-1125" fmla="*/ 1699260 w 3771900"/>
                    <a:gd name="connsiteY2-1126" fmla="*/ 0 h 3429000"/>
                    <a:gd name="connsiteX3-1127" fmla="*/ 1531620 w 3771900"/>
                    <a:gd name="connsiteY3-1128" fmla="*/ 297180 h 3429000"/>
                    <a:gd name="connsiteX4-1129" fmla="*/ 1181100 w 3771900"/>
                    <a:gd name="connsiteY4-1130" fmla="*/ 297180 h 3429000"/>
                    <a:gd name="connsiteX5-1131" fmla="*/ 1028700 w 3771900"/>
                    <a:gd name="connsiteY5-1132" fmla="*/ 579120 h 3429000"/>
                    <a:gd name="connsiteX6-1133" fmla="*/ 1173480 w 3771900"/>
                    <a:gd name="connsiteY6-1134" fmla="*/ 838200 h 3429000"/>
                    <a:gd name="connsiteX7-1135" fmla="*/ 1485900 w 3771900"/>
                    <a:gd name="connsiteY7-1136" fmla="*/ 838200 h 3429000"/>
                    <a:gd name="connsiteX8-1137" fmla="*/ 1653540 w 3771900"/>
                    <a:gd name="connsiteY8-1138" fmla="*/ 541020 h 3429000"/>
                    <a:gd name="connsiteX9-1139" fmla="*/ 2034540 w 3771900"/>
                    <a:gd name="connsiteY9-1140" fmla="*/ 541020 h 3429000"/>
                    <a:gd name="connsiteX10-1141" fmla="*/ 2209800 w 3771900"/>
                    <a:gd name="connsiteY10-1142" fmla="*/ 861060 h 3429000"/>
                    <a:gd name="connsiteX11-1143" fmla="*/ 2034540 w 3771900"/>
                    <a:gd name="connsiteY11-1144" fmla="*/ 1203960 h 3429000"/>
                    <a:gd name="connsiteX12-1145" fmla="*/ 1676400 w 3771900"/>
                    <a:gd name="connsiteY12-1146" fmla="*/ 1203960 h 3429000"/>
                    <a:gd name="connsiteX13-1147" fmla="*/ 1524000 w 3771900"/>
                    <a:gd name="connsiteY13-1148" fmla="*/ 1493520 h 3429000"/>
                    <a:gd name="connsiteX14-1149" fmla="*/ 1699260 w 3771900"/>
                    <a:gd name="connsiteY14-1150" fmla="*/ 1783080 h 3429000"/>
                    <a:gd name="connsiteX15-1151" fmla="*/ 1516380 w 3771900"/>
                    <a:gd name="connsiteY15-1152" fmla="*/ 2103120 h 3429000"/>
                    <a:gd name="connsiteX16-1153" fmla="*/ 1150620 w 3771900"/>
                    <a:gd name="connsiteY16-1154" fmla="*/ 2103120 h 3429000"/>
                    <a:gd name="connsiteX17-1155" fmla="*/ 967740 w 3771900"/>
                    <a:gd name="connsiteY17-1156" fmla="*/ 1790700 h 3429000"/>
                    <a:gd name="connsiteX18-1157" fmla="*/ 1127760 w 3771900"/>
                    <a:gd name="connsiteY18-1158" fmla="*/ 1493520 h 3429000"/>
                    <a:gd name="connsiteX19-1159" fmla="*/ 975360 w 3771900"/>
                    <a:gd name="connsiteY19-1160" fmla="*/ 1226820 h 3429000"/>
                    <a:gd name="connsiteX20-1161" fmla="*/ 655320 w 3771900"/>
                    <a:gd name="connsiteY20-1162" fmla="*/ 1226820 h 3429000"/>
                    <a:gd name="connsiteX21-1163" fmla="*/ 495300 w 3771900"/>
                    <a:gd name="connsiteY21-1164" fmla="*/ 1485900 h 3429000"/>
                    <a:gd name="connsiteX22-1165" fmla="*/ 658654 w 3771900"/>
                    <a:gd name="connsiteY22-1166" fmla="*/ 1780699 h 3429000"/>
                    <a:gd name="connsiteX23-1167" fmla="*/ 641033 w 3771900"/>
                    <a:gd name="connsiteY23-1168" fmla="*/ 1820703 h 3429000"/>
                    <a:gd name="connsiteX24-1169" fmla="*/ 627698 w 3771900"/>
                    <a:gd name="connsiteY24-1170" fmla="*/ 1837849 h 3429000"/>
                    <a:gd name="connsiteX25-1171" fmla="*/ 605790 w 3771900"/>
                    <a:gd name="connsiteY25-1172" fmla="*/ 1859280 h 3429000"/>
                    <a:gd name="connsiteX26-1173" fmla="*/ 594837 w 3771900"/>
                    <a:gd name="connsiteY26-1174" fmla="*/ 1898809 h 3429000"/>
                    <a:gd name="connsiteX27-1175" fmla="*/ 565785 w 3771900"/>
                    <a:gd name="connsiteY27-1176" fmla="*/ 1944053 h 3429000"/>
                    <a:gd name="connsiteX28-1177" fmla="*/ 554831 w 3771900"/>
                    <a:gd name="connsiteY28-1178" fmla="*/ 2012632 h 3429000"/>
                    <a:gd name="connsiteX29-1179" fmla="*/ 524351 w 3771900"/>
                    <a:gd name="connsiteY29-1180" fmla="*/ 2055971 h 3429000"/>
                    <a:gd name="connsiteX30-1181" fmla="*/ 505302 w 3771900"/>
                    <a:gd name="connsiteY30-1182" fmla="*/ 2067877 h 3429000"/>
                    <a:gd name="connsiteX31-1183" fmla="*/ 487680 w 3771900"/>
                    <a:gd name="connsiteY31-1184" fmla="*/ 2110740 h 3429000"/>
                    <a:gd name="connsiteX32-1185" fmla="*/ 144780 w 3771900"/>
                    <a:gd name="connsiteY32-1186" fmla="*/ 2110740 h 3429000"/>
                    <a:gd name="connsiteX33-1187" fmla="*/ 0 w 3771900"/>
                    <a:gd name="connsiteY33-1188" fmla="*/ 2415540 h 3429000"/>
                    <a:gd name="connsiteX34-1189" fmla="*/ 152400 w 3771900"/>
                    <a:gd name="connsiteY34-1190" fmla="*/ 2682240 h 3429000"/>
                    <a:gd name="connsiteX35-1191" fmla="*/ 472440 w 3771900"/>
                    <a:gd name="connsiteY35-1192" fmla="*/ 2682240 h 3429000"/>
                    <a:gd name="connsiteX36-1193" fmla="*/ 634365 w 3771900"/>
                    <a:gd name="connsiteY36-1194" fmla="*/ 2374265 h 3429000"/>
                    <a:gd name="connsiteX37-1195" fmla="*/ 1005840 w 3771900"/>
                    <a:gd name="connsiteY37-1196" fmla="*/ 2385060 h 3429000"/>
                    <a:gd name="connsiteX38-1197" fmla="*/ 1188720 w 3771900"/>
                    <a:gd name="connsiteY38-1198" fmla="*/ 2682240 h 3429000"/>
                    <a:gd name="connsiteX39-1199" fmla="*/ 1501140 w 3771900"/>
                    <a:gd name="connsiteY39-1200" fmla="*/ 2682240 h 3429000"/>
                    <a:gd name="connsiteX40-1201" fmla="*/ 1653540 w 3771900"/>
                    <a:gd name="connsiteY40-1202" fmla="*/ 2392680 h 3429000"/>
                    <a:gd name="connsiteX41-1203" fmla="*/ 2019300 w 3771900"/>
                    <a:gd name="connsiteY41-1204" fmla="*/ 2377440 h 3429000"/>
                    <a:gd name="connsiteX42-1205" fmla="*/ 2194560 w 3771900"/>
                    <a:gd name="connsiteY42-1206" fmla="*/ 2705100 h 3429000"/>
                    <a:gd name="connsiteX43-1207" fmla="*/ 2529840 w 3771900"/>
                    <a:gd name="connsiteY43-1208" fmla="*/ 2689860 h 3429000"/>
                    <a:gd name="connsiteX44-1209" fmla="*/ 2674620 w 3771900"/>
                    <a:gd name="connsiteY44-1210" fmla="*/ 2415540 h 3429000"/>
                    <a:gd name="connsiteX45-1211" fmla="*/ 2506980 w 3771900"/>
                    <a:gd name="connsiteY45-1212" fmla="*/ 2118360 h 3429000"/>
                    <a:gd name="connsiteX46-1213" fmla="*/ 2171700 w 3771900"/>
                    <a:gd name="connsiteY46-1214" fmla="*/ 2125980 h 3429000"/>
                    <a:gd name="connsiteX47-1215" fmla="*/ 1981200 w 3771900"/>
                    <a:gd name="connsiteY47-1216" fmla="*/ 1798320 h 3429000"/>
                    <a:gd name="connsiteX48-1217" fmla="*/ 2156460 w 3771900"/>
                    <a:gd name="connsiteY48-1218" fmla="*/ 1463040 h 3429000"/>
                    <a:gd name="connsiteX49-1219" fmla="*/ 2522220 w 3771900"/>
                    <a:gd name="connsiteY49-1220" fmla="*/ 1463040 h 3429000"/>
                    <a:gd name="connsiteX50-1221" fmla="*/ 3215640 w 3771900"/>
                    <a:gd name="connsiteY50-1222" fmla="*/ 2689860 h 3429000"/>
                    <a:gd name="connsiteX51-1223" fmla="*/ 3055620 w 3771900"/>
                    <a:gd name="connsiteY51-1224" fmla="*/ 3017520 h 3429000"/>
                    <a:gd name="connsiteX52-1225" fmla="*/ 2735580 w 3771900"/>
                    <a:gd name="connsiteY52-1226" fmla="*/ 3025140 h 3429000"/>
                    <a:gd name="connsiteX53-1227" fmla="*/ 2735580 w 3771900"/>
                    <a:gd name="connsiteY53-1228" fmla="*/ 3429000 h 3429000"/>
                    <a:gd name="connsiteX54-1229" fmla="*/ 3771900 w 3771900"/>
                    <a:gd name="connsiteY54-1230" fmla="*/ 3429000 h 3429000"/>
                    <a:gd name="connsiteX55-1231" fmla="*/ 3771900 w 3771900"/>
                    <a:gd name="connsiteY55-1232" fmla="*/ 3429000 h 3429000"/>
                    <a:gd name="connsiteX0-1233" fmla="*/ 3169920 w 3771900"/>
                    <a:gd name="connsiteY0-1234" fmla="*/ 99060 h 3429000"/>
                    <a:gd name="connsiteX1-1235" fmla="*/ 3124200 w 3771900"/>
                    <a:gd name="connsiteY1-1236" fmla="*/ 0 h 3429000"/>
                    <a:gd name="connsiteX2-1237" fmla="*/ 1699260 w 3771900"/>
                    <a:gd name="connsiteY2-1238" fmla="*/ 0 h 3429000"/>
                    <a:gd name="connsiteX3-1239" fmla="*/ 1531620 w 3771900"/>
                    <a:gd name="connsiteY3-1240" fmla="*/ 297180 h 3429000"/>
                    <a:gd name="connsiteX4-1241" fmla="*/ 1181100 w 3771900"/>
                    <a:gd name="connsiteY4-1242" fmla="*/ 297180 h 3429000"/>
                    <a:gd name="connsiteX5-1243" fmla="*/ 1028700 w 3771900"/>
                    <a:gd name="connsiteY5-1244" fmla="*/ 579120 h 3429000"/>
                    <a:gd name="connsiteX6-1245" fmla="*/ 1173480 w 3771900"/>
                    <a:gd name="connsiteY6-1246" fmla="*/ 838200 h 3429000"/>
                    <a:gd name="connsiteX7-1247" fmla="*/ 1485900 w 3771900"/>
                    <a:gd name="connsiteY7-1248" fmla="*/ 838200 h 3429000"/>
                    <a:gd name="connsiteX8-1249" fmla="*/ 1653540 w 3771900"/>
                    <a:gd name="connsiteY8-1250" fmla="*/ 541020 h 3429000"/>
                    <a:gd name="connsiteX9-1251" fmla="*/ 2034540 w 3771900"/>
                    <a:gd name="connsiteY9-1252" fmla="*/ 541020 h 3429000"/>
                    <a:gd name="connsiteX10-1253" fmla="*/ 2209800 w 3771900"/>
                    <a:gd name="connsiteY10-1254" fmla="*/ 861060 h 3429000"/>
                    <a:gd name="connsiteX11-1255" fmla="*/ 2034540 w 3771900"/>
                    <a:gd name="connsiteY11-1256" fmla="*/ 1203960 h 3429000"/>
                    <a:gd name="connsiteX12-1257" fmla="*/ 1676400 w 3771900"/>
                    <a:gd name="connsiteY12-1258" fmla="*/ 1203960 h 3429000"/>
                    <a:gd name="connsiteX13-1259" fmla="*/ 1524000 w 3771900"/>
                    <a:gd name="connsiteY13-1260" fmla="*/ 1493520 h 3429000"/>
                    <a:gd name="connsiteX14-1261" fmla="*/ 1699260 w 3771900"/>
                    <a:gd name="connsiteY14-1262" fmla="*/ 1783080 h 3429000"/>
                    <a:gd name="connsiteX15-1263" fmla="*/ 1516380 w 3771900"/>
                    <a:gd name="connsiteY15-1264" fmla="*/ 2103120 h 3429000"/>
                    <a:gd name="connsiteX16-1265" fmla="*/ 1150620 w 3771900"/>
                    <a:gd name="connsiteY16-1266" fmla="*/ 2103120 h 3429000"/>
                    <a:gd name="connsiteX17-1267" fmla="*/ 967740 w 3771900"/>
                    <a:gd name="connsiteY17-1268" fmla="*/ 1790700 h 3429000"/>
                    <a:gd name="connsiteX18-1269" fmla="*/ 1127760 w 3771900"/>
                    <a:gd name="connsiteY18-1270" fmla="*/ 1493520 h 3429000"/>
                    <a:gd name="connsiteX19-1271" fmla="*/ 975360 w 3771900"/>
                    <a:gd name="connsiteY19-1272" fmla="*/ 1226820 h 3429000"/>
                    <a:gd name="connsiteX20-1273" fmla="*/ 655320 w 3771900"/>
                    <a:gd name="connsiteY20-1274" fmla="*/ 1226820 h 3429000"/>
                    <a:gd name="connsiteX21-1275" fmla="*/ 495300 w 3771900"/>
                    <a:gd name="connsiteY21-1276" fmla="*/ 1485900 h 3429000"/>
                    <a:gd name="connsiteX22-1277" fmla="*/ 658654 w 3771900"/>
                    <a:gd name="connsiteY22-1278" fmla="*/ 1780699 h 3429000"/>
                    <a:gd name="connsiteX23-1279" fmla="*/ 641033 w 3771900"/>
                    <a:gd name="connsiteY23-1280" fmla="*/ 1820703 h 3429000"/>
                    <a:gd name="connsiteX24-1281" fmla="*/ 627698 w 3771900"/>
                    <a:gd name="connsiteY24-1282" fmla="*/ 1837849 h 3429000"/>
                    <a:gd name="connsiteX25-1283" fmla="*/ 605790 w 3771900"/>
                    <a:gd name="connsiteY25-1284" fmla="*/ 1859280 h 3429000"/>
                    <a:gd name="connsiteX26-1285" fmla="*/ 594837 w 3771900"/>
                    <a:gd name="connsiteY26-1286" fmla="*/ 1898809 h 3429000"/>
                    <a:gd name="connsiteX27-1287" fmla="*/ 580072 w 3771900"/>
                    <a:gd name="connsiteY27-1288" fmla="*/ 1944053 h 3429000"/>
                    <a:gd name="connsiteX28-1289" fmla="*/ 554831 w 3771900"/>
                    <a:gd name="connsiteY28-1290" fmla="*/ 2012632 h 3429000"/>
                    <a:gd name="connsiteX29-1291" fmla="*/ 524351 w 3771900"/>
                    <a:gd name="connsiteY29-1292" fmla="*/ 2055971 h 3429000"/>
                    <a:gd name="connsiteX30-1293" fmla="*/ 505302 w 3771900"/>
                    <a:gd name="connsiteY30-1294" fmla="*/ 2067877 h 3429000"/>
                    <a:gd name="connsiteX31-1295" fmla="*/ 487680 w 3771900"/>
                    <a:gd name="connsiteY31-1296" fmla="*/ 2110740 h 3429000"/>
                    <a:gd name="connsiteX32-1297" fmla="*/ 144780 w 3771900"/>
                    <a:gd name="connsiteY32-1298" fmla="*/ 2110740 h 3429000"/>
                    <a:gd name="connsiteX33-1299" fmla="*/ 0 w 3771900"/>
                    <a:gd name="connsiteY33-1300" fmla="*/ 2415540 h 3429000"/>
                    <a:gd name="connsiteX34-1301" fmla="*/ 152400 w 3771900"/>
                    <a:gd name="connsiteY34-1302" fmla="*/ 2682240 h 3429000"/>
                    <a:gd name="connsiteX35-1303" fmla="*/ 472440 w 3771900"/>
                    <a:gd name="connsiteY35-1304" fmla="*/ 2682240 h 3429000"/>
                    <a:gd name="connsiteX36-1305" fmla="*/ 634365 w 3771900"/>
                    <a:gd name="connsiteY36-1306" fmla="*/ 2374265 h 3429000"/>
                    <a:gd name="connsiteX37-1307" fmla="*/ 1005840 w 3771900"/>
                    <a:gd name="connsiteY37-1308" fmla="*/ 2385060 h 3429000"/>
                    <a:gd name="connsiteX38-1309" fmla="*/ 1188720 w 3771900"/>
                    <a:gd name="connsiteY38-1310" fmla="*/ 2682240 h 3429000"/>
                    <a:gd name="connsiteX39-1311" fmla="*/ 1501140 w 3771900"/>
                    <a:gd name="connsiteY39-1312" fmla="*/ 2682240 h 3429000"/>
                    <a:gd name="connsiteX40-1313" fmla="*/ 1653540 w 3771900"/>
                    <a:gd name="connsiteY40-1314" fmla="*/ 2392680 h 3429000"/>
                    <a:gd name="connsiteX41-1315" fmla="*/ 2019300 w 3771900"/>
                    <a:gd name="connsiteY41-1316" fmla="*/ 2377440 h 3429000"/>
                    <a:gd name="connsiteX42-1317" fmla="*/ 2194560 w 3771900"/>
                    <a:gd name="connsiteY42-1318" fmla="*/ 2705100 h 3429000"/>
                    <a:gd name="connsiteX43-1319" fmla="*/ 2529840 w 3771900"/>
                    <a:gd name="connsiteY43-1320" fmla="*/ 2689860 h 3429000"/>
                    <a:gd name="connsiteX44-1321" fmla="*/ 2674620 w 3771900"/>
                    <a:gd name="connsiteY44-1322" fmla="*/ 2415540 h 3429000"/>
                    <a:gd name="connsiteX45-1323" fmla="*/ 2506980 w 3771900"/>
                    <a:gd name="connsiteY45-1324" fmla="*/ 2118360 h 3429000"/>
                    <a:gd name="connsiteX46-1325" fmla="*/ 2171700 w 3771900"/>
                    <a:gd name="connsiteY46-1326" fmla="*/ 2125980 h 3429000"/>
                    <a:gd name="connsiteX47-1327" fmla="*/ 1981200 w 3771900"/>
                    <a:gd name="connsiteY47-1328" fmla="*/ 1798320 h 3429000"/>
                    <a:gd name="connsiteX48-1329" fmla="*/ 2156460 w 3771900"/>
                    <a:gd name="connsiteY48-1330" fmla="*/ 1463040 h 3429000"/>
                    <a:gd name="connsiteX49-1331" fmla="*/ 2522220 w 3771900"/>
                    <a:gd name="connsiteY49-1332" fmla="*/ 1463040 h 3429000"/>
                    <a:gd name="connsiteX50-1333" fmla="*/ 3215640 w 3771900"/>
                    <a:gd name="connsiteY50-1334" fmla="*/ 2689860 h 3429000"/>
                    <a:gd name="connsiteX51-1335" fmla="*/ 3055620 w 3771900"/>
                    <a:gd name="connsiteY51-1336" fmla="*/ 3017520 h 3429000"/>
                    <a:gd name="connsiteX52-1337" fmla="*/ 2735580 w 3771900"/>
                    <a:gd name="connsiteY52-1338" fmla="*/ 3025140 h 3429000"/>
                    <a:gd name="connsiteX53-1339" fmla="*/ 2735580 w 3771900"/>
                    <a:gd name="connsiteY53-1340" fmla="*/ 3429000 h 3429000"/>
                    <a:gd name="connsiteX54-1341" fmla="*/ 3771900 w 3771900"/>
                    <a:gd name="connsiteY54-1342" fmla="*/ 3429000 h 3429000"/>
                    <a:gd name="connsiteX55-1343" fmla="*/ 3771900 w 3771900"/>
                    <a:gd name="connsiteY55-1344" fmla="*/ 3429000 h 3429000"/>
                    <a:gd name="connsiteX0-1345" fmla="*/ 3169920 w 3771900"/>
                    <a:gd name="connsiteY0-1346" fmla="*/ 99060 h 3429000"/>
                    <a:gd name="connsiteX1-1347" fmla="*/ 3124200 w 3771900"/>
                    <a:gd name="connsiteY1-1348" fmla="*/ 0 h 3429000"/>
                    <a:gd name="connsiteX2-1349" fmla="*/ 1699260 w 3771900"/>
                    <a:gd name="connsiteY2-1350" fmla="*/ 0 h 3429000"/>
                    <a:gd name="connsiteX3-1351" fmla="*/ 1531620 w 3771900"/>
                    <a:gd name="connsiteY3-1352" fmla="*/ 297180 h 3429000"/>
                    <a:gd name="connsiteX4-1353" fmla="*/ 1181100 w 3771900"/>
                    <a:gd name="connsiteY4-1354" fmla="*/ 297180 h 3429000"/>
                    <a:gd name="connsiteX5-1355" fmla="*/ 1028700 w 3771900"/>
                    <a:gd name="connsiteY5-1356" fmla="*/ 579120 h 3429000"/>
                    <a:gd name="connsiteX6-1357" fmla="*/ 1173480 w 3771900"/>
                    <a:gd name="connsiteY6-1358" fmla="*/ 838200 h 3429000"/>
                    <a:gd name="connsiteX7-1359" fmla="*/ 1485900 w 3771900"/>
                    <a:gd name="connsiteY7-1360" fmla="*/ 838200 h 3429000"/>
                    <a:gd name="connsiteX8-1361" fmla="*/ 1653540 w 3771900"/>
                    <a:gd name="connsiteY8-1362" fmla="*/ 541020 h 3429000"/>
                    <a:gd name="connsiteX9-1363" fmla="*/ 2034540 w 3771900"/>
                    <a:gd name="connsiteY9-1364" fmla="*/ 541020 h 3429000"/>
                    <a:gd name="connsiteX10-1365" fmla="*/ 2209800 w 3771900"/>
                    <a:gd name="connsiteY10-1366" fmla="*/ 861060 h 3429000"/>
                    <a:gd name="connsiteX11-1367" fmla="*/ 2034540 w 3771900"/>
                    <a:gd name="connsiteY11-1368" fmla="*/ 1203960 h 3429000"/>
                    <a:gd name="connsiteX12-1369" fmla="*/ 1676400 w 3771900"/>
                    <a:gd name="connsiteY12-1370" fmla="*/ 1203960 h 3429000"/>
                    <a:gd name="connsiteX13-1371" fmla="*/ 1524000 w 3771900"/>
                    <a:gd name="connsiteY13-1372" fmla="*/ 1493520 h 3429000"/>
                    <a:gd name="connsiteX14-1373" fmla="*/ 1699260 w 3771900"/>
                    <a:gd name="connsiteY14-1374" fmla="*/ 1783080 h 3429000"/>
                    <a:gd name="connsiteX15-1375" fmla="*/ 1516380 w 3771900"/>
                    <a:gd name="connsiteY15-1376" fmla="*/ 2103120 h 3429000"/>
                    <a:gd name="connsiteX16-1377" fmla="*/ 1150620 w 3771900"/>
                    <a:gd name="connsiteY16-1378" fmla="*/ 2103120 h 3429000"/>
                    <a:gd name="connsiteX17-1379" fmla="*/ 967740 w 3771900"/>
                    <a:gd name="connsiteY17-1380" fmla="*/ 1790700 h 3429000"/>
                    <a:gd name="connsiteX18-1381" fmla="*/ 1127760 w 3771900"/>
                    <a:gd name="connsiteY18-1382" fmla="*/ 1493520 h 3429000"/>
                    <a:gd name="connsiteX19-1383" fmla="*/ 975360 w 3771900"/>
                    <a:gd name="connsiteY19-1384" fmla="*/ 1226820 h 3429000"/>
                    <a:gd name="connsiteX20-1385" fmla="*/ 655320 w 3771900"/>
                    <a:gd name="connsiteY20-1386" fmla="*/ 1226820 h 3429000"/>
                    <a:gd name="connsiteX21-1387" fmla="*/ 495300 w 3771900"/>
                    <a:gd name="connsiteY21-1388" fmla="*/ 1485900 h 3429000"/>
                    <a:gd name="connsiteX22-1389" fmla="*/ 658654 w 3771900"/>
                    <a:gd name="connsiteY22-1390" fmla="*/ 1780699 h 3429000"/>
                    <a:gd name="connsiteX23-1391" fmla="*/ 641033 w 3771900"/>
                    <a:gd name="connsiteY23-1392" fmla="*/ 1820703 h 3429000"/>
                    <a:gd name="connsiteX24-1393" fmla="*/ 627698 w 3771900"/>
                    <a:gd name="connsiteY24-1394" fmla="*/ 1837849 h 3429000"/>
                    <a:gd name="connsiteX25-1395" fmla="*/ 612933 w 3771900"/>
                    <a:gd name="connsiteY25-1396" fmla="*/ 1866424 h 3429000"/>
                    <a:gd name="connsiteX26-1397" fmla="*/ 594837 w 3771900"/>
                    <a:gd name="connsiteY26-1398" fmla="*/ 1898809 h 3429000"/>
                    <a:gd name="connsiteX27-1399" fmla="*/ 580072 w 3771900"/>
                    <a:gd name="connsiteY27-1400" fmla="*/ 1944053 h 3429000"/>
                    <a:gd name="connsiteX28-1401" fmla="*/ 554831 w 3771900"/>
                    <a:gd name="connsiteY28-1402" fmla="*/ 2012632 h 3429000"/>
                    <a:gd name="connsiteX29-1403" fmla="*/ 524351 w 3771900"/>
                    <a:gd name="connsiteY29-1404" fmla="*/ 2055971 h 3429000"/>
                    <a:gd name="connsiteX30-1405" fmla="*/ 505302 w 3771900"/>
                    <a:gd name="connsiteY30-1406" fmla="*/ 2067877 h 3429000"/>
                    <a:gd name="connsiteX31-1407" fmla="*/ 487680 w 3771900"/>
                    <a:gd name="connsiteY31-1408" fmla="*/ 2110740 h 3429000"/>
                    <a:gd name="connsiteX32-1409" fmla="*/ 144780 w 3771900"/>
                    <a:gd name="connsiteY32-1410" fmla="*/ 2110740 h 3429000"/>
                    <a:gd name="connsiteX33-1411" fmla="*/ 0 w 3771900"/>
                    <a:gd name="connsiteY33-1412" fmla="*/ 2415540 h 3429000"/>
                    <a:gd name="connsiteX34-1413" fmla="*/ 152400 w 3771900"/>
                    <a:gd name="connsiteY34-1414" fmla="*/ 2682240 h 3429000"/>
                    <a:gd name="connsiteX35-1415" fmla="*/ 472440 w 3771900"/>
                    <a:gd name="connsiteY35-1416" fmla="*/ 2682240 h 3429000"/>
                    <a:gd name="connsiteX36-1417" fmla="*/ 634365 w 3771900"/>
                    <a:gd name="connsiteY36-1418" fmla="*/ 2374265 h 3429000"/>
                    <a:gd name="connsiteX37-1419" fmla="*/ 1005840 w 3771900"/>
                    <a:gd name="connsiteY37-1420" fmla="*/ 2385060 h 3429000"/>
                    <a:gd name="connsiteX38-1421" fmla="*/ 1188720 w 3771900"/>
                    <a:gd name="connsiteY38-1422" fmla="*/ 2682240 h 3429000"/>
                    <a:gd name="connsiteX39-1423" fmla="*/ 1501140 w 3771900"/>
                    <a:gd name="connsiteY39-1424" fmla="*/ 2682240 h 3429000"/>
                    <a:gd name="connsiteX40-1425" fmla="*/ 1653540 w 3771900"/>
                    <a:gd name="connsiteY40-1426" fmla="*/ 2392680 h 3429000"/>
                    <a:gd name="connsiteX41-1427" fmla="*/ 2019300 w 3771900"/>
                    <a:gd name="connsiteY41-1428" fmla="*/ 2377440 h 3429000"/>
                    <a:gd name="connsiteX42-1429" fmla="*/ 2194560 w 3771900"/>
                    <a:gd name="connsiteY42-1430" fmla="*/ 2705100 h 3429000"/>
                    <a:gd name="connsiteX43-1431" fmla="*/ 2529840 w 3771900"/>
                    <a:gd name="connsiteY43-1432" fmla="*/ 2689860 h 3429000"/>
                    <a:gd name="connsiteX44-1433" fmla="*/ 2674620 w 3771900"/>
                    <a:gd name="connsiteY44-1434" fmla="*/ 2415540 h 3429000"/>
                    <a:gd name="connsiteX45-1435" fmla="*/ 2506980 w 3771900"/>
                    <a:gd name="connsiteY45-1436" fmla="*/ 2118360 h 3429000"/>
                    <a:gd name="connsiteX46-1437" fmla="*/ 2171700 w 3771900"/>
                    <a:gd name="connsiteY46-1438" fmla="*/ 2125980 h 3429000"/>
                    <a:gd name="connsiteX47-1439" fmla="*/ 1981200 w 3771900"/>
                    <a:gd name="connsiteY47-1440" fmla="*/ 1798320 h 3429000"/>
                    <a:gd name="connsiteX48-1441" fmla="*/ 2156460 w 3771900"/>
                    <a:gd name="connsiteY48-1442" fmla="*/ 1463040 h 3429000"/>
                    <a:gd name="connsiteX49-1443" fmla="*/ 2522220 w 3771900"/>
                    <a:gd name="connsiteY49-1444" fmla="*/ 1463040 h 3429000"/>
                    <a:gd name="connsiteX50-1445" fmla="*/ 3215640 w 3771900"/>
                    <a:gd name="connsiteY50-1446" fmla="*/ 2689860 h 3429000"/>
                    <a:gd name="connsiteX51-1447" fmla="*/ 3055620 w 3771900"/>
                    <a:gd name="connsiteY51-1448" fmla="*/ 3017520 h 3429000"/>
                    <a:gd name="connsiteX52-1449" fmla="*/ 2735580 w 3771900"/>
                    <a:gd name="connsiteY52-1450" fmla="*/ 3025140 h 3429000"/>
                    <a:gd name="connsiteX53-1451" fmla="*/ 2735580 w 3771900"/>
                    <a:gd name="connsiteY53-1452" fmla="*/ 3429000 h 3429000"/>
                    <a:gd name="connsiteX54-1453" fmla="*/ 3771900 w 3771900"/>
                    <a:gd name="connsiteY54-1454" fmla="*/ 3429000 h 3429000"/>
                    <a:gd name="connsiteX55-1455" fmla="*/ 3771900 w 3771900"/>
                    <a:gd name="connsiteY55-1456" fmla="*/ 3429000 h 3429000"/>
                    <a:gd name="connsiteX0-1457" fmla="*/ 3169920 w 3771900"/>
                    <a:gd name="connsiteY0-1458" fmla="*/ 99060 h 3429000"/>
                    <a:gd name="connsiteX1-1459" fmla="*/ 3124200 w 3771900"/>
                    <a:gd name="connsiteY1-1460" fmla="*/ 0 h 3429000"/>
                    <a:gd name="connsiteX2-1461" fmla="*/ 1699260 w 3771900"/>
                    <a:gd name="connsiteY2-1462" fmla="*/ 0 h 3429000"/>
                    <a:gd name="connsiteX3-1463" fmla="*/ 1531620 w 3771900"/>
                    <a:gd name="connsiteY3-1464" fmla="*/ 297180 h 3429000"/>
                    <a:gd name="connsiteX4-1465" fmla="*/ 1181100 w 3771900"/>
                    <a:gd name="connsiteY4-1466" fmla="*/ 297180 h 3429000"/>
                    <a:gd name="connsiteX5-1467" fmla="*/ 1028700 w 3771900"/>
                    <a:gd name="connsiteY5-1468" fmla="*/ 579120 h 3429000"/>
                    <a:gd name="connsiteX6-1469" fmla="*/ 1173480 w 3771900"/>
                    <a:gd name="connsiteY6-1470" fmla="*/ 838200 h 3429000"/>
                    <a:gd name="connsiteX7-1471" fmla="*/ 1485900 w 3771900"/>
                    <a:gd name="connsiteY7-1472" fmla="*/ 838200 h 3429000"/>
                    <a:gd name="connsiteX8-1473" fmla="*/ 1653540 w 3771900"/>
                    <a:gd name="connsiteY8-1474" fmla="*/ 541020 h 3429000"/>
                    <a:gd name="connsiteX9-1475" fmla="*/ 2034540 w 3771900"/>
                    <a:gd name="connsiteY9-1476" fmla="*/ 541020 h 3429000"/>
                    <a:gd name="connsiteX10-1477" fmla="*/ 2209800 w 3771900"/>
                    <a:gd name="connsiteY10-1478" fmla="*/ 861060 h 3429000"/>
                    <a:gd name="connsiteX11-1479" fmla="*/ 2034540 w 3771900"/>
                    <a:gd name="connsiteY11-1480" fmla="*/ 1203960 h 3429000"/>
                    <a:gd name="connsiteX12-1481" fmla="*/ 1676400 w 3771900"/>
                    <a:gd name="connsiteY12-1482" fmla="*/ 1203960 h 3429000"/>
                    <a:gd name="connsiteX13-1483" fmla="*/ 1524000 w 3771900"/>
                    <a:gd name="connsiteY13-1484" fmla="*/ 1493520 h 3429000"/>
                    <a:gd name="connsiteX14-1485" fmla="*/ 1699260 w 3771900"/>
                    <a:gd name="connsiteY14-1486" fmla="*/ 1783080 h 3429000"/>
                    <a:gd name="connsiteX15-1487" fmla="*/ 1516380 w 3771900"/>
                    <a:gd name="connsiteY15-1488" fmla="*/ 2103120 h 3429000"/>
                    <a:gd name="connsiteX16-1489" fmla="*/ 1150620 w 3771900"/>
                    <a:gd name="connsiteY16-1490" fmla="*/ 2103120 h 3429000"/>
                    <a:gd name="connsiteX17-1491" fmla="*/ 967740 w 3771900"/>
                    <a:gd name="connsiteY17-1492" fmla="*/ 1790700 h 3429000"/>
                    <a:gd name="connsiteX18-1493" fmla="*/ 1127760 w 3771900"/>
                    <a:gd name="connsiteY18-1494" fmla="*/ 1493520 h 3429000"/>
                    <a:gd name="connsiteX19-1495" fmla="*/ 975360 w 3771900"/>
                    <a:gd name="connsiteY19-1496" fmla="*/ 1226820 h 3429000"/>
                    <a:gd name="connsiteX20-1497" fmla="*/ 655320 w 3771900"/>
                    <a:gd name="connsiteY20-1498" fmla="*/ 1226820 h 3429000"/>
                    <a:gd name="connsiteX21-1499" fmla="*/ 495300 w 3771900"/>
                    <a:gd name="connsiteY21-1500" fmla="*/ 1485900 h 3429000"/>
                    <a:gd name="connsiteX22-1501" fmla="*/ 658654 w 3771900"/>
                    <a:gd name="connsiteY22-1502" fmla="*/ 1780699 h 3429000"/>
                    <a:gd name="connsiteX23-1503" fmla="*/ 641033 w 3771900"/>
                    <a:gd name="connsiteY23-1504" fmla="*/ 1820703 h 3429000"/>
                    <a:gd name="connsiteX24-1505" fmla="*/ 627698 w 3771900"/>
                    <a:gd name="connsiteY24-1506" fmla="*/ 1837849 h 3429000"/>
                    <a:gd name="connsiteX25-1507" fmla="*/ 612933 w 3771900"/>
                    <a:gd name="connsiteY25-1508" fmla="*/ 1866424 h 3429000"/>
                    <a:gd name="connsiteX26-1509" fmla="*/ 594837 w 3771900"/>
                    <a:gd name="connsiteY26-1510" fmla="*/ 1898809 h 3429000"/>
                    <a:gd name="connsiteX27-1511" fmla="*/ 568165 w 3771900"/>
                    <a:gd name="connsiteY27-1512" fmla="*/ 1941672 h 3429000"/>
                    <a:gd name="connsiteX28-1513" fmla="*/ 554831 w 3771900"/>
                    <a:gd name="connsiteY28-1514" fmla="*/ 2012632 h 3429000"/>
                    <a:gd name="connsiteX29-1515" fmla="*/ 524351 w 3771900"/>
                    <a:gd name="connsiteY29-1516" fmla="*/ 2055971 h 3429000"/>
                    <a:gd name="connsiteX30-1517" fmla="*/ 505302 w 3771900"/>
                    <a:gd name="connsiteY30-1518" fmla="*/ 2067877 h 3429000"/>
                    <a:gd name="connsiteX31-1519" fmla="*/ 487680 w 3771900"/>
                    <a:gd name="connsiteY31-1520" fmla="*/ 2110740 h 3429000"/>
                    <a:gd name="connsiteX32-1521" fmla="*/ 144780 w 3771900"/>
                    <a:gd name="connsiteY32-1522" fmla="*/ 2110740 h 3429000"/>
                    <a:gd name="connsiteX33-1523" fmla="*/ 0 w 3771900"/>
                    <a:gd name="connsiteY33-1524" fmla="*/ 2415540 h 3429000"/>
                    <a:gd name="connsiteX34-1525" fmla="*/ 152400 w 3771900"/>
                    <a:gd name="connsiteY34-1526" fmla="*/ 2682240 h 3429000"/>
                    <a:gd name="connsiteX35-1527" fmla="*/ 472440 w 3771900"/>
                    <a:gd name="connsiteY35-1528" fmla="*/ 2682240 h 3429000"/>
                    <a:gd name="connsiteX36-1529" fmla="*/ 634365 w 3771900"/>
                    <a:gd name="connsiteY36-1530" fmla="*/ 2374265 h 3429000"/>
                    <a:gd name="connsiteX37-1531" fmla="*/ 1005840 w 3771900"/>
                    <a:gd name="connsiteY37-1532" fmla="*/ 2385060 h 3429000"/>
                    <a:gd name="connsiteX38-1533" fmla="*/ 1188720 w 3771900"/>
                    <a:gd name="connsiteY38-1534" fmla="*/ 2682240 h 3429000"/>
                    <a:gd name="connsiteX39-1535" fmla="*/ 1501140 w 3771900"/>
                    <a:gd name="connsiteY39-1536" fmla="*/ 2682240 h 3429000"/>
                    <a:gd name="connsiteX40-1537" fmla="*/ 1653540 w 3771900"/>
                    <a:gd name="connsiteY40-1538" fmla="*/ 2392680 h 3429000"/>
                    <a:gd name="connsiteX41-1539" fmla="*/ 2019300 w 3771900"/>
                    <a:gd name="connsiteY41-1540" fmla="*/ 2377440 h 3429000"/>
                    <a:gd name="connsiteX42-1541" fmla="*/ 2194560 w 3771900"/>
                    <a:gd name="connsiteY42-1542" fmla="*/ 2705100 h 3429000"/>
                    <a:gd name="connsiteX43-1543" fmla="*/ 2529840 w 3771900"/>
                    <a:gd name="connsiteY43-1544" fmla="*/ 2689860 h 3429000"/>
                    <a:gd name="connsiteX44-1545" fmla="*/ 2674620 w 3771900"/>
                    <a:gd name="connsiteY44-1546" fmla="*/ 2415540 h 3429000"/>
                    <a:gd name="connsiteX45-1547" fmla="*/ 2506980 w 3771900"/>
                    <a:gd name="connsiteY45-1548" fmla="*/ 2118360 h 3429000"/>
                    <a:gd name="connsiteX46-1549" fmla="*/ 2171700 w 3771900"/>
                    <a:gd name="connsiteY46-1550" fmla="*/ 2125980 h 3429000"/>
                    <a:gd name="connsiteX47-1551" fmla="*/ 1981200 w 3771900"/>
                    <a:gd name="connsiteY47-1552" fmla="*/ 1798320 h 3429000"/>
                    <a:gd name="connsiteX48-1553" fmla="*/ 2156460 w 3771900"/>
                    <a:gd name="connsiteY48-1554" fmla="*/ 1463040 h 3429000"/>
                    <a:gd name="connsiteX49-1555" fmla="*/ 2522220 w 3771900"/>
                    <a:gd name="connsiteY49-1556" fmla="*/ 1463040 h 3429000"/>
                    <a:gd name="connsiteX50-1557" fmla="*/ 3215640 w 3771900"/>
                    <a:gd name="connsiteY50-1558" fmla="*/ 2689860 h 3429000"/>
                    <a:gd name="connsiteX51-1559" fmla="*/ 3055620 w 3771900"/>
                    <a:gd name="connsiteY51-1560" fmla="*/ 3017520 h 3429000"/>
                    <a:gd name="connsiteX52-1561" fmla="*/ 2735580 w 3771900"/>
                    <a:gd name="connsiteY52-1562" fmla="*/ 3025140 h 3429000"/>
                    <a:gd name="connsiteX53-1563" fmla="*/ 2735580 w 3771900"/>
                    <a:gd name="connsiteY53-1564" fmla="*/ 3429000 h 3429000"/>
                    <a:gd name="connsiteX54-1565" fmla="*/ 3771900 w 3771900"/>
                    <a:gd name="connsiteY54-1566" fmla="*/ 3429000 h 3429000"/>
                    <a:gd name="connsiteX55-1567" fmla="*/ 3771900 w 3771900"/>
                    <a:gd name="connsiteY55-1568" fmla="*/ 3429000 h 3429000"/>
                    <a:gd name="connsiteX0-1569" fmla="*/ 3169920 w 3771900"/>
                    <a:gd name="connsiteY0-1570" fmla="*/ 99060 h 3429000"/>
                    <a:gd name="connsiteX1-1571" fmla="*/ 3124200 w 3771900"/>
                    <a:gd name="connsiteY1-1572" fmla="*/ 0 h 3429000"/>
                    <a:gd name="connsiteX2-1573" fmla="*/ 1699260 w 3771900"/>
                    <a:gd name="connsiteY2-1574" fmla="*/ 0 h 3429000"/>
                    <a:gd name="connsiteX3-1575" fmla="*/ 1531620 w 3771900"/>
                    <a:gd name="connsiteY3-1576" fmla="*/ 297180 h 3429000"/>
                    <a:gd name="connsiteX4-1577" fmla="*/ 1181100 w 3771900"/>
                    <a:gd name="connsiteY4-1578" fmla="*/ 297180 h 3429000"/>
                    <a:gd name="connsiteX5-1579" fmla="*/ 1028700 w 3771900"/>
                    <a:gd name="connsiteY5-1580" fmla="*/ 579120 h 3429000"/>
                    <a:gd name="connsiteX6-1581" fmla="*/ 1173480 w 3771900"/>
                    <a:gd name="connsiteY6-1582" fmla="*/ 838200 h 3429000"/>
                    <a:gd name="connsiteX7-1583" fmla="*/ 1485900 w 3771900"/>
                    <a:gd name="connsiteY7-1584" fmla="*/ 838200 h 3429000"/>
                    <a:gd name="connsiteX8-1585" fmla="*/ 1653540 w 3771900"/>
                    <a:gd name="connsiteY8-1586" fmla="*/ 541020 h 3429000"/>
                    <a:gd name="connsiteX9-1587" fmla="*/ 2034540 w 3771900"/>
                    <a:gd name="connsiteY9-1588" fmla="*/ 541020 h 3429000"/>
                    <a:gd name="connsiteX10-1589" fmla="*/ 2209800 w 3771900"/>
                    <a:gd name="connsiteY10-1590" fmla="*/ 861060 h 3429000"/>
                    <a:gd name="connsiteX11-1591" fmla="*/ 2034540 w 3771900"/>
                    <a:gd name="connsiteY11-1592" fmla="*/ 1203960 h 3429000"/>
                    <a:gd name="connsiteX12-1593" fmla="*/ 1676400 w 3771900"/>
                    <a:gd name="connsiteY12-1594" fmla="*/ 1203960 h 3429000"/>
                    <a:gd name="connsiteX13-1595" fmla="*/ 1524000 w 3771900"/>
                    <a:gd name="connsiteY13-1596" fmla="*/ 1493520 h 3429000"/>
                    <a:gd name="connsiteX14-1597" fmla="*/ 1699260 w 3771900"/>
                    <a:gd name="connsiteY14-1598" fmla="*/ 1783080 h 3429000"/>
                    <a:gd name="connsiteX15-1599" fmla="*/ 1516380 w 3771900"/>
                    <a:gd name="connsiteY15-1600" fmla="*/ 2103120 h 3429000"/>
                    <a:gd name="connsiteX16-1601" fmla="*/ 1150620 w 3771900"/>
                    <a:gd name="connsiteY16-1602" fmla="*/ 2103120 h 3429000"/>
                    <a:gd name="connsiteX17-1603" fmla="*/ 967740 w 3771900"/>
                    <a:gd name="connsiteY17-1604" fmla="*/ 1790700 h 3429000"/>
                    <a:gd name="connsiteX18-1605" fmla="*/ 1127760 w 3771900"/>
                    <a:gd name="connsiteY18-1606" fmla="*/ 1493520 h 3429000"/>
                    <a:gd name="connsiteX19-1607" fmla="*/ 975360 w 3771900"/>
                    <a:gd name="connsiteY19-1608" fmla="*/ 1226820 h 3429000"/>
                    <a:gd name="connsiteX20-1609" fmla="*/ 655320 w 3771900"/>
                    <a:gd name="connsiteY20-1610" fmla="*/ 1226820 h 3429000"/>
                    <a:gd name="connsiteX21-1611" fmla="*/ 495300 w 3771900"/>
                    <a:gd name="connsiteY21-1612" fmla="*/ 1485900 h 3429000"/>
                    <a:gd name="connsiteX22-1613" fmla="*/ 658654 w 3771900"/>
                    <a:gd name="connsiteY22-1614" fmla="*/ 1780699 h 3429000"/>
                    <a:gd name="connsiteX23-1615" fmla="*/ 641033 w 3771900"/>
                    <a:gd name="connsiteY23-1616" fmla="*/ 1820703 h 3429000"/>
                    <a:gd name="connsiteX24-1617" fmla="*/ 627698 w 3771900"/>
                    <a:gd name="connsiteY24-1618" fmla="*/ 1837849 h 3429000"/>
                    <a:gd name="connsiteX25-1619" fmla="*/ 612933 w 3771900"/>
                    <a:gd name="connsiteY25-1620" fmla="*/ 1866424 h 3429000"/>
                    <a:gd name="connsiteX26-1621" fmla="*/ 594837 w 3771900"/>
                    <a:gd name="connsiteY26-1622" fmla="*/ 1898809 h 3429000"/>
                    <a:gd name="connsiteX27-1623" fmla="*/ 568165 w 3771900"/>
                    <a:gd name="connsiteY27-1624" fmla="*/ 1941672 h 3429000"/>
                    <a:gd name="connsiteX28-1625" fmla="*/ 540544 w 3771900"/>
                    <a:gd name="connsiteY28-1626" fmla="*/ 1998345 h 3429000"/>
                    <a:gd name="connsiteX29-1627" fmla="*/ 524351 w 3771900"/>
                    <a:gd name="connsiteY29-1628" fmla="*/ 2055971 h 3429000"/>
                    <a:gd name="connsiteX30-1629" fmla="*/ 505302 w 3771900"/>
                    <a:gd name="connsiteY30-1630" fmla="*/ 2067877 h 3429000"/>
                    <a:gd name="connsiteX31-1631" fmla="*/ 487680 w 3771900"/>
                    <a:gd name="connsiteY31-1632" fmla="*/ 2110740 h 3429000"/>
                    <a:gd name="connsiteX32-1633" fmla="*/ 144780 w 3771900"/>
                    <a:gd name="connsiteY32-1634" fmla="*/ 2110740 h 3429000"/>
                    <a:gd name="connsiteX33-1635" fmla="*/ 0 w 3771900"/>
                    <a:gd name="connsiteY33-1636" fmla="*/ 2415540 h 3429000"/>
                    <a:gd name="connsiteX34-1637" fmla="*/ 152400 w 3771900"/>
                    <a:gd name="connsiteY34-1638" fmla="*/ 2682240 h 3429000"/>
                    <a:gd name="connsiteX35-1639" fmla="*/ 472440 w 3771900"/>
                    <a:gd name="connsiteY35-1640" fmla="*/ 2682240 h 3429000"/>
                    <a:gd name="connsiteX36-1641" fmla="*/ 634365 w 3771900"/>
                    <a:gd name="connsiteY36-1642" fmla="*/ 2374265 h 3429000"/>
                    <a:gd name="connsiteX37-1643" fmla="*/ 1005840 w 3771900"/>
                    <a:gd name="connsiteY37-1644" fmla="*/ 2385060 h 3429000"/>
                    <a:gd name="connsiteX38-1645" fmla="*/ 1188720 w 3771900"/>
                    <a:gd name="connsiteY38-1646" fmla="*/ 2682240 h 3429000"/>
                    <a:gd name="connsiteX39-1647" fmla="*/ 1501140 w 3771900"/>
                    <a:gd name="connsiteY39-1648" fmla="*/ 2682240 h 3429000"/>
                    <a:gd name="connsiteX40-1649" fmla="*/ 1653540 w 3771900"/>
                    <a:gd name="connsiteY40-1650" fmla="*/ 2392680 h 3429000"/>
                    <a:gd name="connsiteX41-1651" fmla="*/ 2019300 w 3771900"/>
                    <a:gd name="connsiteY41-1652" fmla="*/ 2377440 h 3429000"/>
                    <a:gd name="connsiteX42-1653" fmla="*/ 2194560 w 3771900"/>
                    <a:gd name="connsiteY42-1654" fmla="*/ 2705100 h 3429000"/>
                    <a:gd name="connsiteX43-1655" fmla="*/ 2529840 w 3771900"/>
                    <a:gd name="connsiteY43-1656" fmla="*/ 2689860 h 3429000"/>
                    <a:gd name="connsiteX44-1657" fmla="*/ 2674620 w 3771900"/>
                    <a:gd name="connsiteY44-1658" fmla="*/ 2415540 h 3429000"/>
                    <a:gd name="connsiteX45-1659" fmla="*/ 2506980 w 3771900"/>
                    <a:gd name="connsiteY45-1660" fmla="*/ 2118360 h 3429000"/>
                    <a:gd name="connsiteX46-1661" fmla="*/ 2171700 w 3771900"/>
                    <a:gd name="connsiteY46-1662" fmla="*/ 2125980 h 3429000"/>
                    <a:gd name="connsiteX47-1663" fmla="*/ 1981200 w 3771900"/>
                    <a:gd name="connsiteY47-1664" fmla="*/ 1798320 h 3429000"/>
                    <a:gd name="connsiteX48-1665" fmla="*/ 2156460 w 3771900"/>
                    <a:gd name="connsiteY48-1666" fmla="*/ 1463040 h 3429000"/>
                    <a:gd name="connsiteX49-1667" fmla="*/ 2522220 w 3771900"/>
                    <a:gd name="connsiteY49-1668" fmla="*/ 1463040 h 3429000"/>
                    <a:gd name="connsiteX50-1669" fmla="*/ 3215640 w 3771900"/>
                    <a:gd name="connsiteY50-1670" fmla="*/ 2689860 h 3429000"/>
                    <a:gd name="connsiteX51-1671" fmla="*/ 3055620 w 3771900"/>
                    <a:gd name="connsiteY51-1672" fmla="*/ 3017520 h 3429000"/>
                    <a:gd name="connsiteX52-1673" fmla="*/ 2735580 w 3771900"/>
                    <a:gd name="connsiteY52-1674" fmla="*/ 3025140 h 3429000"/>
                    <a:gd name="connsiteX53-1675" fmla="*/ 2735580 w 3771900"/>
                    <a:gd name="connsiteY53-1676" fmla="*/ 3429000 h 3429000"/>
                    <a:gd name="connsiteX54-1677" fmla="*/ 3771900 w 3771900"/>
                    <a:gd name="connsiteY54-1678" fmla="*/ 3429000 h 3429000"/>
                    <a:gd name="connsiteX55-1679" fmla="*/ 3771900 w 3771900"/>
                    <a:gd name="connsiteY55-1680" fmla="*/ 3429000 h 3429000"/>
                    <a:gd name="connsiteX0-1681" fmla="*/ 3169920 w 3771900"/>
                    <a:gd name="connsiteY0-1682" fmla="*/ 99060 h 3429000"/>
                    <a:gd name="connsiteX1-1683" fmla="*/ 3124200 w 3771900"/>
                    <a:gd name="connsiteY1-1684" fmla="*/ 0 h 3429000"/>
                    <a:gd name="connsiteX2-1685" fmla="*/ 1699260 w 3771900"/>
                    <a:gd name="connsiteY2-1686" fmla="*/ 0 h 3429000"/>
                    <a:gd name="connsiteX3-1687" fmla="*/ 1531620 w 3771900"/>
                    <a:gd name="connsiteY3-1688" fmla="*/ 297180 h 3429000"/>
                    <a:gd name="connsiteX4-1689" fmla="*/ 1181100 w 3771900"/>
                    <a:gd name="connsiteY4-1690" fmla="*/ 297180 h 3429000"/>
                    <a:gd name="connsiteX5-1691" fmla="*/ 1028700 w 3771900"/>
                    <a:gd name="connsiteY5-1692" fmla="*/ 579120 h 3429000"/>
                    <a:gd name="connsiteX6-1693" fmla="*/ 1173480 w 3771900"/>
                    <a:gd name="connsiteY6-1694" fmla="*/ 838200 h 3429000"/>
                    <a:gd name="connsiteX7-1695" fmla="*/ 1485900 w 3771900"/>
                    <a:gd name="connsiteY7-1696" fmla="*/ 838200 h 3429000"/>
                    <a:gd name="connsiteX8-1697" fmla="*/ 1653540 w 3771900"/>
                    <a:gd name="connsiteY8-1698" fmla="*/ 541020 h 3429000"/>
                    <a:gd name="connsiteX9-1699" fmla="*/ 2034540 w 3771900"/>
                    <a:gd name="connsiteY9-1700" fmla="*/ 541020 h 3429000"/>
                    <a:gd name="connsiteX10-1701" fmla="*/ 2209800 w 3771900"/>
                    <a:gd name="connsiteY10-1702" fmla="*/ 861060 h 3429000"/>
                    <a:gd name="connsiteX11-1703" fmla="*/ 2034540 w 3771900"/>
                    <a:gd name="connsiteY11-1704" fmla="*/ 1203960 h 3429000"/>
                    <a:gd name="connsiteX12-1705" fmla="*/ 1676400 w 3771900"/>
                    <a:gd name="connsiteY12-1706" fmla="*/ 1203960 h 3429000"/>
                    <a:gd name="connsiteX13-1707" fmla="*/ 1524000 w 3771900"/>
                    <a:gd name="connsiteY13-1708" fmla="*/ 1493520 h 3429000"/>
                    <a:gd name="connsiteX14-1709" fmla="*/ 1699260 w 3771900"/>
                    <a:gd name="connsiteY14-1710" fmla="*/ 1783080 h 3429000"/>
                    <a:gd name="connsiteX15-1711" fmla="*/ 1516380 w 3771900"/>
                    <a:gd name="connsiteY15-1712" fmla="*/ 2103120 h 3429000"/>
                    <a:gd name="connsiteX16-1713" fmla="*/ 1150620 w 3771900"/>
                    <a:gd name="connsiteY16-1714" fmla="*/ 2103120 h 3429000"/>
                    <a:gd name="connsiteX17-1715" fmla="*/ 967740 w 3771900"/>
                    <a:gd name="connsiteY17-1716" fmla="*/ 1790700 h 3429000"/>
                    <a:gd name="connsiteX18-1717" fmla="*/ 1127760 w 3771900"/>
                    <a:gd name="connsiteY18-1718" fmla="*/ 1493520 h 3429000"/>
                    <a:gd name="connsiteX19-1719" fmla="*/ 975360 w 3771900"/>
                    <a:gd name="connsiteY19-1720" fmla="*/ 1226820 h 3429000"/>
                    <a:gd name="connsiteX20-1721" fmla="*/ 655320 w 3771900"/>
                    <a:gd name="connsiteY20-1722" fmla="*/ 1226820 h 3429000"/>
                    <a:gd name="connsiteX21-1723" fmla="*/ 495300 w 3771900"/>
                    <a:gd name="connsiteY21-1724" fmla="*/ 1485900 h 3429000"/>
                    <a:gd name="connsiteX22-1725" fmla="*/ 658654 w 3771900"/>
                    <a:gd name="connsiteY22-1726" fmla="*/ 1780699 h 3429000"/>
                    <a:gd name="connsiteX23-1727" fmla="*/ 641033 w 3771900"/>
                    <a:gd name="connsiteY23-1728" fmla="*/ 1820703 h 3429000"/>
                    <a:gd name="connsiteX24-1729" fmla="*/ 627698 w 3771900"/>
                    <a:gd name="connsiteY24-1730" fmla="*/ 1837849 h 3429000"/>
                    <a:gd name="connsiteX25-1731" fmla="*/ 612933 w 3771900"/>
                    <a:gd name="connsiteY25-1732" fmla="*/ 1866424 h 3429000"/>
                    <a:gd name="connsiteX26-1733" fmla="*/ 594837 w 3771900"/>
                    <a:gd name="connsiteY26-1734" fmla="*/ 1898809 h 3429000"/>
                    <a:gd name="connsiteX27-1735" fmla="*/ 568165 w 3771900"/>
                    <a:gd name="connsiteY27-1736" fmla="*/ 1941672 h 3429000"/>
                    <a:gd name="connsiteX28-1737" fmla="*/ 540544 w 3771900"/>
                    <a:gd name="connsiteY28-1738" fmla="*/ 1998345 h 3429000"/>
                    <a:gd name="connsiteX29-1739" fmla="*/ 519589 w 3771900"/>
                    <a:gd name="connsiteY29-1740" fmla="*/ 2039302 h 3429000"/>
                    <a:gd name="connsiteX30-1741" fmla="*/ 505302 w 3771900"/>
                    <a:gd name="connsiteY30-1742" fmla="*/ 2067877 h 3429000"/>
                    <a:gd name="connsiteX31-1743" fmla="*/ 487680 w 3771900"/>
                    <a:gd name="connsiteY31-1744" fmla="*/ 2110740 h 3429000"/>
                    <a:gd name="connsiteX32-1745" fmla="*/ 144780 w 3771900"/>
                    <a:gd name="connsiteY32-1746" fmla="*/ 2110740 h 3429000"/>
                    <a:gd name="connsiteX33-1747" fmla="*/ 0 w 3771900"/>
                    <a:gd name="connsiteY33-1748" fmla="*/ 2415540 h 3429000"/>
                    <a:gd name="connsiteX34-1749" fmla="*/ 152400 w 3771900"/>
                    <a:gd name="connsiteY34-1750" fmla="*/ 2682240 h 3429000"/>
                    <a:gd name="connsiteX35-1751" fmla="*/ 472440 w 3771900"/>
                    <a:gd name="connsiteY35-1752" fmla="*/ 2682240 h 3429000"/>
                    <a:gd name="connsiteX36-1753" fmla="*/ 634365 w 3771900"/>
                    <a:gd name="connsiteY36-1754" fmla="*/ 2374265 h 3429000"/>
                    <a:gd name="connsiteX37-1755" fmla="*/ 1005840 w 3771900"/>
                    <a:gd name="connsiteY37-1756" fmla="*/ 2385060 h 3429000"/>
                    <a:gd name="connsiteX38-1757" fmla="*/ 1188720 w 3771900"/>
                    <a:gd name="connsiteY38-1758" fmla="*/ 2682240 h 3429000"/>
                    <a:gd name="connsiteX39-1759" fmla="*/ 1501140 w 3771900"/>
                    <a:gd name="connsiteY39-1760" fmla="*/ 2682240 h 3429000"/>
                    <a:gd name="connsiteX40-1761" fmla="*/ 1653540 w 3771900"/>
                    <a:gd name="connsiteY40-1762" fmla="*/ 2392680 h 3429000"/>
                    <a:gd name="connsiteX41-1763" fmla="*/ 2019300 w 3771900"/>
                    <a:gd name="connsiteY41-1764" fmla="*/ 2377440 h 3429000"/>
                    <a:gd name="connsiteX42-1765" fmla="*/ 2194560 w 3771900"/>
                    <a:gd name="connsiteY42-1766" fmla="*/ 2705100 h 3429000"/>
                    <a:gd name="connsiteX43-1767" fmla="*/ 2529840 w 3771900"/>
                    <a:gd name="connsiteY43-1768" fmla="*/ 2689860 h 3429000"/>
                    <a:gd name="connsiteX44-1769" fmla="*/ 2674620 w 3771900"/>
                    <a:gd name="connsiteY44-1770" fmla="*/ 2415540 h 3429000"/>
                    <a:gd name="connsiteX45-1771" fmla="*/ 2506980 w 3771900"/>
                    <a:gd name="connsiteY45-1772" fmla="*/ 2118360 h 3429000"/>
                    <a:gd name="connsiteX46-1773" fmla="*/ 2171700 w 3771900"/>
                    <a:gd name="connsiteY46-1774" fmla="*/ 2125980 h 3429000"/>
                    <a:gd name="connsiteX47-1775" fmla="*/ 1981200 w 3771900"/>
                    <a:gd name="connsiteY47-1776" fmla="*/ 1798320 h 3429000"/>
                    <a:gd name="connsiteX48-1777" fmla="*/ 2156460 w 3771900"/>
                    <a:gd name="connsiteY48-1778" fmla="*/ 1463040 h 3429000"/>
                    <a:gd name="connsiteX49-1779" fmla="*/ 2522220 w 3771900"/>
                    <a:gd name="connsiteY49-1780" fmla="*/ 1463040 h 3429000"/>
                    <a:gd name="connsiteX50-1781" fmla="*/ 3215640 w 3771900"/>
                    <a:gd name="connsiteY50-1782" fmla="*/ 2689860 h 3429000"/>
                    <a:gd name="connsiteX51-1783" fmla="*/ 3055620 w 3771900"/>
                    <a:gd name="connsiteY51-1784" fmla="*/ 3017520 h 3429000"/>
                    <a:gd name="connsiteX52-1785" fmla="*/ 2735580 w 3771900"/>
                    <a:gd name="connsiteY52-1786" fmla="*/ 3025140 h 3429000"/>
                    <a:gd name="connsiteX53-1787" fmla="*/ 2735580 w 3771900"/>
                    <a:gd name="connsiteY53-1788" fmla="*/ 3429000 h 3429000"/>
                    <a:gd name="connsiteX54-1789" fmla="*/ 3771900 w 3771900"/>
                    <a:gd name="connsiteY54-1790" fmla="*/ 3429000 h 3429000"/>
                    <a:gd name="connsiteX55-1791" fmla="*/ 3771900 w 3771900"/>
                    <a:gd name="connsiteY55-1792" fmla="*/ 3429000 h 3429000"/>
                    <a:gd name="connsiteX0-1793" fmla="*/ 3169920 w 3771900"/>
                    <a:gd name="connsiteY0-1794" fmla="*/ 99060 h 3429000"/>
                    <a:gd name="connsiteX1-1795" fmla="*/ 3124200 w 3771900"/>
                    <a:gd name="connsiteY1-1796" fmla="*/ 0 h 3429000"/>
                    <a:gd name="connsiteX2-1797" fmla="*/ 1699260 w 3771900"/>
                    <a:gd name="connsiteY2-1798" fmla="*/ 0 h 3429000"/>
                    <a:gd name="connsiteX3-1799" fmla="*/ 1531620 w 3771900"/>
                    <a:gd name="connsiteY3-1800" fmla="*/ 297180 h 3429000"/>
                    <a:gd name="connsiteX4-1801" fmla="*/ 1181100 w 3771900"/>
                    <a:gd name="connsiteY4-1802" fmla="*/ 297180 h 3429000"/>
                    <a:gd name="connsiteX5-1803" fmla="*/ 1028700 w 3771900"/>
                    <a:gd name="connsiteY5-1804" fmla="*/ 579120 h 3429000"/>
                    <a:gd name="connsiteX6-1805" fmla="*/ 1173480 w 3771900"/>
                    <a:gd name="connsiteY6-1806" fmla="*/ 838200 h 3429000"/>
                    <a:gd name="connsiteX7-1807" fmla="*/ 1485900 w 3771900"/>
                    <a:gd name="connsiteY7-1808" fmla="*/ 838200 h 3429000"/>
                    <a:gd name="connsiteX8-1809" fmla="*/ 1653540 w 3771900"/>
                    <a:gd name="connsiteY8-1810" fmla="*/ 541020 h 3429000"/>
                    <a:gd name="connsiteX9-1811" fmla="*/ 2034540 w 3771900"/>
                    <a:gd name="connsiteY9-1812" fmla="*/ 541020 h 3429000"/>
                    <a:gd name="connsiteX10-1813" fmla="*/ 2209800 w 3771900"/>
                    <a:gd name="connsiteY10-1814" fmla="*/ 861060 h 3429000"/>
                    <a:gd name="connsiteX11-1815" fmla="*/ 2034540 w 3771900"/>
                    <a:gd name="connsiteY11-1816" fmla="*/ 1203960 h 3429000"/>
                    <a:gd name="connsiteX12-1817" fmla="*/ 1676400 w 3771900"/>
                    <a:gd name="connsiteY12-1818" fmla="*/ 1203960 h 3429000"/>
                    <a:gd name="connsiteX13-1819" fmla="*/ 1524000 w 3771900"/>
                    <a:gd name="connsiteY13-1820" fmla="*/ 1493520 h 3429000"/>
                    <a:gd name="connsiteX14-1821" fmla="*/ 1699260 w 3771900"/>
                    <a:gd name="connsiteY14-1822" fmla="*/ 1783080 h 3429000"/>
                    <a:gd name="connsiteX15-1823" fmla="*/ 1516380 w 3771900"/>
                    <a:gd name="connsiteY15-1824" fmla="*/ 2103120 h 3429000"/>
                    <a:gd name="connsiteX16-1825" fmla="*/ 1150620 w 3771900"/>
                    <a:gd name="connsiteY16-1826" fmla="*/ 2103120 h 3429000"/>
                    <a:gd name="connsiteX17-1827" fmla="*/ 967740 w 3771900"/>
                    <a:gd name="connsiteY17-1828" fmla="*/ 1790700 h 3429000"/>
                    <a:gd name="connsiteX18-1829" fmla="*/ 1127760 w 3771900"/>
                    <a:gd name="connsiteY18-1830" fmla="*/ 1493520 h 3429000"/>
                    <a:gd name="connsiteX19-1831" fmla="*/ 975360 w 3771900"/>
                    <a:gd name="connsiteY19-1832" fmla="*/ 1226820 h 3429000"/>
                    <a:gd name="connsiteX20-1833" fmla="*/ 655320 w 3771900"/>
                    <a:gd name="connsiteY20-1834" fmla="*/ 1226820 h 3429000"/>
                    <a:gd name="connsiteX21-1835" fmla="*/ 495300 w 3771900"/>
                    <a:gd name="connsiteY21-1836" fmla="*/ 1485900 h 3429000"/>
                    <a:gd name="connsiteX22-1837" fmla="*/ 658654 w 3771900"/>
                    <a:gd name="connsiteY22-1838" fmla="*/ 1780699 h 3429000"/>
                    <a:gd name="connsiteX23-1839" fmla="*/ 641033 w 3771900"/>
                    <a:gd name="connsiteY23-1840" fmla="*/ 1820703 h 3429000"/>
                    <a:gd name="connsiteX24-1841" fmla="*/ 627698 w 3771900"/>
                    <a:gd name="connsiteY24-1842" fmla="*/ 1837849 h 3429000"/>
                    <a:gd name="connsiteX25-1843" fmla="*/ 612933 w 3771900"/>
                    <a:gd name="connsiteY25-1844" fmla="*/ 1866424 h 3429000"/>
                    <a:gd name="connsiteX26-1845" fmla="*/ 594837 w 3771900"/>
                    <a:gd name="connsiteY26-1846" fmla="*/ 1898809 h 3429000"/>
                    <a:gd name="connsiteX27-1847" fmla="*/ 568165 w 3771900"/>
                    <a:gd name="connsiteY27-1848" fmla="*/ 1941672 h 3429000"/>
                    <a:gd name="connsiteX28-1849" fmla="*/ 540544 w 3771900"/>
                    <a:gd name="connsiteY28-1850" fmla="*/ 1998345 h 3429000"/>
                    <a:gd name="connsiteX29-1851" fmla="*/ 519589 w 3771900"/>
                    <a:gd name="connsiteY29-1852" fmla="*/ 2039302 h 3429000"/>
                    <a:gd name="connsiteX30-1853" fmla="*/ 505302 w 3771900"/>
                    <a:gd name="connsiteY30-1854" fmla="*/ 2072640 h 3429000"/>
                    <a:gd name="connsiteX31-1855" fmla="*/ 487680 w 3771900"/>
                    <a:gd name="connsiteY31-1856" fmla="*/ 2110740 h 3429000"/>
                    <a:gd name="connsiteX32-1857" fmla="*/ 144780 w 3771900"/>
                    <a:gd name="connsiteY32-1858" fmla="*/ 2110740 h 3429000"/>
                    <a:gd name="connsiteX33-1859" fmla="*/ 0 w 3771900"/>
                    <a:gd name="connsiteY33-1860" fmla="*/ 2415540 h 3429000"/>
                    <a:gd name="connsiteX34-1861" fmla="*/ 152400 w 3771900"/>
                    <a:gd name="connsiteY34-1862" fmla="*/ 2682240 h 3429000"/>
                    <a:gd name="connsiteX35-1863" fmla="*/ 472440 w 3771900"/>
                    <a:gd name="connsiteY35-1864" fmla="*/ 2682240 h 3429000"/>
                    <a:gd name="connsiteX36-1865" fmla="*/ 634365 w 3771900"/>
                    <a:gd name="connsiteY36-1866" fmla="*/ 2374265 h 3429000"/>
                    <a:gd name="connsiteX37-1867" fmla="*/ 1005840 w 3771900"/>
                    <a:gd name="connsiteY37-1868" fmla="*/ 2385060 h 3429000"/>
                    <a:gd name="connsiteX38-1869" fmla="*/ 1188720 w 3771900"/>
                    <a:gd name="connsiteY38-1870" fmla="*/ 2682240 h 3429000"/>
                    <a:gd name="connsiteX39-1871" fmla="*/ 1501140 w 3771900"/>
                    <a:gd name="connsiteY39-1872" fmla="*/ 2682240 h 3429000"/>
                    <a:gd name="connsiteX40-1873" fmla="*/ 1653540 w 3771900"/>
                    <a:gd name="connsiteY40-1874" fmla="*/ 2392680 h 3429000"/>
                    <a:gd name="connsiteX41-1875" fmla="*/ 2019300 w 3771900"/>
                    <a:gd name="connsiteY41-1876" fmla="*/ 2377440 h 3429000"/>
                    <a:gd name="connsiteX42-1877" fmla="*/ 2194560 w 3771900"/>
                    <a:gd name="connsiteY42-1878" fmla="*/ 2705100 h 3429000"/>
                    <a:gd name="connsiteX43-1879" fmla="*/ 2529840 w 3771900"/>
                    <a:gd name="connsiteY43-1880" fmla="*/ 2689860 h 3429000"/>
                    <a:gd name="connsiteX44-1881" fmla="*/ 2674620 w 3771900"/>
                    <a:gd name="connsiteY44-1882" fmla="*/ 2415540 h 3429000"/>
                    <a:gd name="connsiteX45-1883" fmla="*/ 2506980 w 3771900"/>
                    <a:gd name="connsiteY45-1884" fmla="*/ 2118360 h 3429000"/>
                    <a:gd name="connsiteX46-1885" fmla="*/ 2171700 w 3771900"/>
                    <a:gd name="connsiteY46-1886" fmla="*/ 2125980 h 3429000"/>
                    <a:gd name="connsiteX47-1887" fmla="*/ 1981200 w 3771900"/>
                    <a:gd name="connsiteY47-1888" fmla="*/ 1798320 h 3429000"/>
                    <a:gd name="connsiteX48-1889" fmla="*/ 2156460 w 3771900"/>
                    <a:gd name="connsiteY48-1890" fmla="*/ 1463040 h 3429000"/>
                    <a:gd name="connsiteX49-1891" fmla="*/ 2522220 w 3771900"/>
                    <a:gd name="connsiteY49-1892" fmla="*/ 1463040 h 3429000"/>
                    <a:gd name="connsiteX50-1893" fmla="*/ 3215640 w 3771900"/>
                    <a:gd name="connsiteY50-1894" fmla="*/ 2689860 h 3429000"/>
                    <a:gd name="connsiteX51-1895" fmla="*/ 3055620 w 3771900"/>
                    <a:gd name="connsiteY51-1896" fmla="*/ 3017520 h 3429000"/>
                    <a:gd name="connsiteX52-1897" fmla="*/ 2735580 w 3771900"/>
                    <a:gd name="connsiteY52-1898" fmla="*/ 3025140 h 3429000"/>
                    <a:gd name="connsiteX53-1899" fmla="*/ 2735580 w 3771900"/>
                    <a:gd name="connsiteY53-1900" fmla="*/ 3429000 h 3429000"/>
                    <a:gd name="connsiteX54-1901" fmla="*/ 3771900 w 3771900"/>
                    <a:gd name="connsiteY54-1902" fmla="*/ 3429000 h 3429000"/>
                    <a:gd name="connsiteX55-1903" fmla="*/ 3771900 w 3771900"/>
                    <a:gd name="connsiteY55-1904" fmla="*/ 3429000 h 3429000"/>
                    <a:gd name="connsiteX0-1905" fmla="*/ 3169920 w 3771900"/>
                    <a:gd name="connsiteY0-1906" fmla="*/ 99060 h 3429000"/>
                    <a:gd name="connsiteX1-1907" fmla="*/ 3124200 w 3771900"/>
                    <a:gd name="connsiteY1-1908" fmla="*/ 0 h 3429000"/>
                    <a:gd name="connsiteX2-1909" fmla="*/ 1699260 w 3771900"/>
                    <a:gd name="connsiteY2-1910" fmla="*/ 0 h 3429000"/>
                    <a:gd name="connsiteX3-1911" fmla="*/ 1531620 w 3771900"/>
                    <a:gd name="connsiteY3-1912" fmla="*/ 297180 h 3429000"/>
                    <a:gd name="connsiteX4-1913" fmla="*/ 1181100 w 3771900"/>
                    <a:gd name="connsiteY4-1914" fmla="*/ 297180 h 3429000"/>
                    <a:gd name="connsiteX5-1915" fmla="*/ 1028700 w 3771900"/>
                    <a:gd name="connsiteY5-1916" fmla="*/ 579120 h 3429000"/>
                    <a:gd name="connsiteX6-1917" fmla="*/ 1173480 w 3771900"/>
                    <a:gd name="connsiteY6-1918" fmla="*/ 838200 h 3429000"/>
                    <a:gd name="connsiteX7-1919" fmla="*/ 1514475 w 3771900"/>
                    <a:gd name="connsiteY7-1920" fmla="*/ 838200 h 3429000"/>
                    <a:gd name="connsiteX8-1921" fmla="*/ 1653540 w 3771900"/>
                    <a:gd name="connsiteY8-1922" fmla="*/ 541020 h 3429000"/>
                    <a:gd name="connsiteX9-1923" fmla="*/ 2034540 w 3771900"/>
                    <a:gd name="connsiteY9-1924" fmla="*/ 541020 h 3429000"/>
                    <a:gd name="connsiteX10-1925" fmla="*/ 2209800 w 3771900"/>
                    <a:gd name="connsiteY10-1926" fmla="*/ 861060 h 3429000"/>
                    <a:gd name="connsiteX11-1927" fmla="*/ 2034540 w 3771900"/>
                    <a:gd name="connsiteY11-1928" fmla="*/ 1203960 h 3429000"/>
                    <a:gd name="connsiteX12-1929" fmla="*/ 1676400 w 3771900"/>
                    <a:gd name="connsiteY12-1930" fmla="*/ 1203960 h 3429000"/>
                    <a:gd name="connsiteX13-1931" fmla="*/ 1524000 w 3771900"/>
                    <a:gd name="connsiteY13-1932" fmla="*/ 1493520 h 3429000"/>
                    <a:gd name="connsiteX14-1933" fmla="*/ 1699260 w 3771900"/>
                    <a:gd name="connsiteY14-1934" fmla="*/ 1783080 h 3429000"/>
                    <a:gd name="connsiteX15-1935" fmla="*/ 1516380 w 3771900"/>
                    <a:gd name="connsiteY15-1936" fmla="*/ 2103120 h 3429000"/>
                    <a:gd name="connsiteX16-1937" fmla="*/ 1150620 w 3771900"/>
                    <a:gd name="connsiteY16-1938" fmla="*/ 2103120 h 3429000"/>
                    <a:gd name="connsiteX17-1939" fmla="*/ 967740 w 3771900"/>
                    <a:gd name="connsiteY17-1940" fmla="*/ 1790700 h 3429000"/>
                    <a:gd name="connsiteX18-1941" fmla="*/ 1127760 w 3771900"/>
                    <a:gd name="connsiteY18-1942" fmla="*/ 1493520 h 3429000"/>
                    <a:gd name="connsiteX19-1943" fmla="*/ 975360 w 3771900"/>
                    <a:gd name="connsiteY19-1944" fmla="*/ 1226820 h 3429000"/>
                    <a:gd name="connsiteX20-1945" fmla="*/ 655320 w 3771900"/>
                    <a:gd name="connsiteY20-1946" fmla="*/ 1226820 h 3429000"/>
                    <a:gd name="connsiteX21-1947" fmla="*/ 495300 w 3771900"/>
                    <a:gd name="connsiteY21-1948" fmla="*/ 1485900 h 3429000"/>
                    <a:gd name="connsiteX22-1949" fmla="*/ 658654 w 3771900"/>
                    <a:gd name="connsiteY22-1950" fmla="*/ 1780699 h 3429000"/>
                    <a:gd name="connsiteX23-1951" fmla="*/ 641033 w 3771900"/>
                    <a:gd name="connsiteY23-1952" fmla="*/ 1820703 h 3429000"/>
                    <a:gd name="connsiteX24-1953" fmla="*/ 627698 w 3771900"/>
                    <a:gd name="connsiteY24-1954" fmla="*/ 1837849 h 3429000"/>
                    <a:gd name="connsiteX25-1955" fmla="*/ 612933 w 3771900"/>
                    <a:gd name="connsiteY25-1956" fmla="*/ 1866424 h 3429000"/>
                    <a:gd name="connsiteX26-1957" fmla="*/ 594837 w 3771900"/>
                    <a:gd name="connsiteY26-1958" fmla="*/ 1898809 h 3429000"/>
                    <a:gd name="connsiteX27-1959" fmla="*/ 568165 w 3771900"/>
                    <a:gd name="connsiteY27-1960" fmla="*/ 1941672 h 3429000"/>
                    <a:gd name="connsiteX28-1961" fmla="*/ 540544 w 3771900"/>
                    <a:gd name="connsiteY28-1962" fmla="*/ 1998345 h 3429000"/>
                    <a:gd name="connsiteX29-1963" fmla="*/ 519589 w 3771900"/>
                    <a:gd name="connsiteY29-1964" fmla="*/ 2039302 h 3429000"/>
                    <a:gd name="connsiteX30-1965" fmla="*/ 505302 w 3771900"/>
                    <a:gd name="connsiteY30-1966" fmla="*/ 2072640 h 3429000"/>
                    <a:gd name="connsiteX31-1967" fmla="*/ 487680 w 3771900"/>
                    <a:gd name="connsiteY31-1968" fmla="*/ 2110740 h 3429000"/>
                    <a:gd name="connsiteX32-1969" fmla="*/ 144780 w 3771900"/>
                    <a:gd name="connsiteY32-1970" fmla="*/ 2110740 h 3429000"/>
                    <a:gd name="connsiteX33-1971" fmla="*/ 0 w 3771900"/>
                    <a:gd name="connsiteY33-1972" fmla="*/ 2415540 h 3429000"/>
                    <a:gd name="connsiteX34-1973" fmla="*/ 152400 w 3771900"/>
                    <a:gd name="connsiteY34-1974" fmla="*/ 2682240 h 3429000"/>
                    <a:gd name="connsiteX35-1975" fmla="*/ 472440 w 3771900"/>
                    <a:gd name="connsiteY35-1976" fmla="*/ 2682240 h 3429000"/>
                    <a:gd name="connsiteX36-1977" fmla="*/ 634365 w 3771900"/>
                    <a:gd name="connsiteY36-1978" fmla="*/ 2374265 h 3429000"/>
                    <a:gd name="connsiteX37-1979" fmla="*/ 1005840 w 3771900"/>
                    <a:gd name="connsiteY37-1980" fmla="*/ 2385060 h 3429000"/>
                    <a:gd name="connsiteX38-1981" fmla="*/ 1188720 w 3771900"/>
                    <a:gd name="connsiteY38-1982" fmla="*/ 2682240 h 3429000"/>
                    <a:gd name="connsiteX39-1983" fmla="*/ 1501140 w 3771900"/>
                    <a:gd name="connsiteY39-1984" fmla="*/ 2682240 h 3429000"/>
                    <a:gd name="connsiteX40-1985" fmla="*/ 1653540 w 3771900"/>
                    <a:gd name="connsiteY40-1986" fmla="*/ 2392680 h 3429000"/>
                    <a:gd name="connsiteX41-1987" fmla="*/ 2019300 w 3771900"/>
                    <a:gd name="connsiteY41-1988" fmla="*/ 2377440 h 3429000"/>
                    <a:gd name="connsiteX42-1989" fmla="*/ 2194560 w 3771900"/>
                    <a:gd name="connsiteY42-1990" fmla="*/ 2705100 h 3429000"/>
                    <a:gd name="connsiteX43-1991" fmla="*/ 2529840 w 3771900"/>
                    <a:gd name="connsiteY43-1992" fmla="*/ 2689860 h 3429000"/>
                    <a:gd name="connsiteX44-1993" fmla="*/ 2674620 w 3771900"/>
                    <a:gd name="connsiteY44-1994" fmla="*/ 2415540 h 3429000"/>
                    <a:gd name="connsiteX45-1995" fmla="*/ 2506980 w 3771900"/>
                    <a:gd name="connsiteY45-1996" fmla="*/ 2118360 h 3429000"/>
                    <a:gd name="connsiteX46-1997" fmla="*/ 2171700 w 3771900"/>
                    <a:gd name="connsiteY46-1998" fmla="*/ 2125980 h 3429000"/>
                    <a:gd name="connsiteX47-1999" fmla="*/ 1981200 w 3771900"/>
                    <a:gd name="connsiteY47-2000" fmla="*/ 1798320 h 3429000"/>
                    <a:gd name="connsiteX48-2001" fmla="*/ 2156460 w 3771900"/>
                    <a:gd name="connsiteY48-2002" fmla="*/ 1463040 h 3429000"/>
                    <a:gd name="connsiteX49-2003" fmla="*/ 2522220 w 3771900"/>
                    <a:gd name="connsiteY49-2004" fmla="*/ 1463040 h 3429000"/>
                    <a:gd name="connsiteX50-2005" fmla="*/ 3215640 w 3771900"/>
                    <a:gd name="connsiteY50-2006" fmla="*/ 2689860 h 3429000"/>
                    <a:gd name="connsiteX51-2007" fmla="*/ 3055620 w 3771900"/>
                    <a:gd name="connsiteY51-2008" fmla="*/ 3017520 h 3429000"/>
                    <a:gd name="connsiteX52-2009" fmla="*/ 2735580 w 3771900"/>
                    <a:gd name="connsiteY52-2010" fmla="*/ 3025140 h 3429000"/>
                    <a:gd name="connsiteX53-2011" fmla="*/ 2735580 w 3771900"/>
                    <a:gd name="connsiteY53-2012" fmla="*/ 3429000 h 3429000"/>
                    <a:gd name="connsiteX54-2013" fmla="*/ 3771900 w 3771900"/>
                    <a:gd name="connsiteY54-2014" fmla="*/ 3429000 h 3429000"/>
                    <a:gd name="connsiteX55-2015" fmla="*/ 3771900 w 3771900"/>
                    <a:gd name="connsiteY55-2016" fmla="*/ 3429000 h 3429000"/>
                    <a:gd name="connsiteX0-2017" fmla="*/ 3169920 w 3771900"/>
                    <a:gd name="connsiteY0-2018" fmla="*/ 99060 h 3429000"/>
                    <a:gd name="connsiteX1-2019" fmla="*/ 3124200 w 3771900"/>
                    <a:gd name="connsiteY1-2020" fmla="*/ 0 h 3429000"/>
                    <a:gd name="connsiteX2-2021" fmla="*/ 1699260 w 3771900"/>
                    <a:gd name="connsiteY2-2022" fmla="*/ 0 h 3429000"/>
                    <a:gd name="connsiteX3-2023" fmla="*/ 1531620 w 3771900"/>
                    <a:gd name="connsiteY3-2024" fmla="*/ 297180 h 3429000"/>
                    <a:gd name="connsiteX4-2025" fmla="*/ 1181100 w 3771900"/>
                    <a:gd name="connsiteY4-2026" fmla="*/ 297180 h 3429000"/>
                    <a:gd name="connsiteX5-2027" fmla="*/ 1028700 w 3771900"/>
                    <a:gd name="connsiteY5-2028" fmla="*/ 579120 h 3429000"/>
                    <a:gd name="connsiteX6-2029" fmla="*/ 1173480 w 3771900"/>
                    <a:gd name="connsiteY6-2030" fmla="*/ 838200 h 3429000"/>
                    <a:gd name="connsiteX7-2031" fmla="*/ 1514475 w 3771900"/>
                    <a:gd name="connsiteY7-2032" fmla="*/ 838200 h 3429000"/>
                    <a:gd name="connsiteX8-2033" fmla="*/ 1653540 w 3771900"/>
                    <a:gd name="connsiteY8-2034" fmla="*/ 541020 h 3429000"/>
                    <a:gd name="connsiteX9-2035" fmla="*/ 2034540 w 3771900"/>
                    <a:gd name="connsiteY9-2036" fmla="*/ 541020 h 3429000"/>
                    <a:gd name="connsiteX10-2037" fmla="*/ 2209800 w 3771900"/>
                    <a:gd name="connsiteY10-2038" fmla="*/ 861060 h 3429000"/>
                    <a:gd name="connsiteX11-2039" fmla="*/ 2034540 w 3771900"/>
                    <a:gd name="connsiteY11-2040" fmla="*/ 1203960 h 3429000"/>
                    <a:gd name="connsiteX12-2041" fmla="*/ 1690688 w 3771900"/>
                    <a:gd name="connsiteY12-2042" fmla="*/ 1213485 h 3429000"/>
                    <a:gd name="connsiteX13-2043" fmla="*/ 1524000 w 3771900"/>
                    <a:gd name="connsiteY13-2044" fmla="*/ 1493520 h 3429000"/>
                    <a:gd name="connsiteX14-2045" fmla="*/ 1699260 w 3771900"/>
                    <a:gd name="connsiteY14-2046" fmla="*/ 1783080 h 3429000"/>
                    <a:gd name="connsiteX15-2047" fmla="*/ 1516380 w 3771900"/>
                    <a:gd name="connsiteY15-2048" fmla="*/ 2103120 h 3429000"/>
                    <a:gd name="connsiteX16-2049" fmla="*/ 1150620 w 3771900"/>
                    <a:gd name="connsiteY16-2050" fmla="*/ 2103120 h 3429000"/>
                    <a:gd name="connsiteX17-2051" fmla="*/ 967740 w 3771900"/>
                    <a:gd name="connsiteY17-2052" fmla="*/ 1790700 h 3429000"/>
                    <a:gd name="connsiteX18-2053" fmla="*/ 1127760 w 3771900"/>
                    <a:gd name="connsiteY18-2054" fmla="*/ 1493520 h 3429000"/>
                    <a:gd name="connsiteX19-2055" fmla="*/ 975360 w 3771900"/>
                    <a:gd name="connsiteY19-2056" fmla="*/ 1226820 h 3429000"/>
                    <a:gd name="connsiteX20-2057" fmla="*/ 655320 w 3771900"/>
                    <a:gd name="connsiteY20-2058" fmla="*/ 1226820 h 3429000"/>
                    <a:gd name="connsiteX21-2059" fmla="*/ 495300 w 3771900"/>
                    <a:gd name="connsiteY21-2060" fmla="*/ 1485900 h 3429000"/>
                    <a:gd name="connsiteX22-2061" fmla="*/ 658654 w 3771900"/>
                    <a:gd name="connsiteY22-2062" fmla="*/ 1780699 h 3429000"/>
                    <a:gd name="connsiteX23-2063" fmla="*/ 641033 w 3771900"/>
                    <a:gd name="connsiteY23-2064" fmla="*/ 1820703 h 3429000"/>
                    <a:gd name="connsiteX24-2065" fmla="*/ 627698 w 3771900"/>
                    <a:gd name="connsiteY24-2066" fmla="*/ 1837849 h 3429000"/>
                    <a:gd name="connsiteX25-2067" fmla="*/ 612933 w 3771900"/>
                    <a:gd name="connsiteY25-2068" fmla="*/ 1866424 h 3429000"/>
                    <a:gd name="connsiteX26-2069" fmla="*/ 594837 w 3771900"/>
                    <a:gd name="connsiteY26-2070" fmla="*/ 1898809 h 3429000"/>
                    <a:gd name="connsiteX27-2071" fmla="*/ 568165 w 3771900"/>
                    <a:gd name="connsiteY27-2072" fmla="*/ 1941672 h 3429000"/>
                    <a:gd name="connsiteX28-2073" fmla="*/ 540544 w 3771900"/>
                    <a:gd name="connsiteY28-2074" fmla="*/ 1998345 h 3429000"/>
                    <a:gd name="connsiteX29-2075" fmla="*/ 519589 w 3771900"/>
                    <a:gd name="connsiteY29-2076" fmla="*/ 2039302 h 3429000"/>
                    <a:gd name="connsiteX30-2077" fmla="*/ 505302 w 3771900"/>
                    <a:gd name="connsiteY30-2078" fmla="*/ 2072640 h 3429000"/>
                    <a:gd name="connsiteX31-2079" fmla="*/ 487680 w 3771900"/>
                    <a:gd name="connsiteY31-2080" fmla="*/ 2110740 h 3429000"/>
                    <a:gd name="connsiteX32-2081" fmla="*/ 144780 w 3771900"/>
                    <a:gd name="connsiteY32-2082" fmla="*/ 2110740 h 3429000"/>
                    <a:gd name="connsiteX33-2083" fmla="*/ 0 w 3771900"/>
                    <a:gd name="connsiteY33-2084" fmla="*/ 2415540 h 3429000"/>
                    <a:gd name="connsiteX34-2085" fmla="*/ 152400 w 3771900"/>
                    <a:gd name="connsiteY34-2086" fmla="*/ 2682240 h 3429000"/>
                    <a:gd name="connsiteX35-2087" fmla="*/ 472440 w 3771900"/>
                    <a:gd name="connsiteY35-2088" fmla="*/ 2682240 h 3429000"/>
                    <a:gd name="connsiteX36-2089" fmla="*/ 634365 w 3771900"/>
                    <a:gd name="connsiteY36-2090" fmla="*/ 2374265 h 3429000"/>
                    <a:gd name="connsiteX37-2091" fmla="*/ 1005840 w 3771900"/>
                    <a:gd name="connsiteY37-2092" fmla="*/ 2385060 h 3429000"/>
                    <a:gd name="connsiteX38-2093" fmla="*/ 1188720 w 3771900"/>
                    <a:gd name="connsiteY38-2094" fmla="*/ 2682240 h 3429000"/>
                    <a:gd name="connsiteX39-2095" fmla="*/ 1501140 w 3771900"/>
                    <a:gd name="connsiteY39-2096" fmla="*/ 2682240 h 3429000"/>
                    <a:gd name="connsiteX40-2097" fmla="*/ 1653540 w 3771900"/>
                    <a:gd name="connsiteY40-2098" fmla="*/ 2392680 h 3429000"/>
                    <a:gd name="connsiteX41-2099" fmla="*/ 2019300 w 3771900"/>
                    <a:gd name="connsiteY41-2100" fmla="*/ 2377440 h 3429000"/>
                    <a:gd name="connsiteX42-2101" fmla="*/ 2194560 w 3771900"/>
                    <a:gd name="connsiteY42-2102" fmla="*/ 2705100 h 3429000"/>
                    <a:gd name="connsiteX43-2103" fmla="*/ 2529840 w 3771900"/>
                    <a:gd name="connsiteY43-2104" fmla="*/ 2689860 h 3429000"/>
                    <a:gd name="connsiteX44-2105" fmla="*/ 2674620 w 3771900"/>
                    <a:gd name="connsiteY44-2106" fmla="*/ 2415540 h 3429000"/>
                    <a:gd name="connsiteX45-2107" fmla="*/ 2506980 w 3771900"/>
                    <a:gd name="connsiteY45-2108" fmla="*/ 2118360 h 3429000"/>
                    <a:gd name="connsiteX46-2109" fmla="*/ 2171700 w 3771900"/>
                    <a:gd name="connsiteY46-2110" fmla="*/ 2125980 h 3429000"/>
                    <a:gd name="connsiteX47-2111" fmla="*/ 1981200 w 3771900"/>
                    <a:gd name="connsiteY47-2112" fmla="*/ 1798320 h 3429000"/>
                    <a:gd name="connsiteX48-2113" fmla="*/ 2156460 w 3771900"/>
                    <a:gd name="connsiteY48-2114" fmla="*/ 1463040 h 3429000"/>
                    <a:gd name="connsiteX49-2115" fmla="*/ 2522220 w 3771900"/>
                    <a:gd name="connsiteY49-2116" fmla="*/ 1463040 h 3429000"/>
                    <a:gd name="connsiteX50-2117" fmla="*/ 3215640 w 3771900"/>
                    <a:gd name="connsiteY50-2118" fmla="*/ 2689860 h 3429000"/>
                    <a:gd name="connsiteX51-2119" fmla="*/ 3055620 w 3771900"/>
                    <a:gd name="connsiteY51-2120" fmla="*/ 3017520 h 3429000"/>
                    <a:gd name="connsiteX52-2121" fmla="*/ 2735580 w 3771900"/>
                    <a:gd name="connsiteY52-2122" fmla="*/ 3025140 h 3429000"/>
                    <a:gd name="connsiteX53-2123" fmla="*/ 2735580 w 3771900"/>
                    <a:gd name="connsiteY53-2124" fmla="*/ 3429000 h 3429000"/>
                    <a:gd name="connsiteX54-2125" fmla="*/ 3771900 w 3771900"/>
                    <a:gd name="connsiteY54-2126" fmla="*/ 3429000 h 3429000"/>
                    <a:gd name="connsiteX55-2127" fmla="*/ 3771900 w 3771900"/>
                    <a:gd name="connsiteY55-2128" fmla="*/ 3429000 h 3429000"/>
                    <a:gd name="connsiteX0-2129" fmla="*/ 3169920 w 3771900"/>
                    <a:gd name="connsiteY0-2130" fmla="*/ 99060 h 3429000"/>
                    <a:gd name="connsiteX1-2131" fmla="*/ 3124200 w 3771900"/>
                    <a:gd name="connsiteY1-2132" fmla="*/ 0 h 3429000"/>
                    <a:gd name="connsiteX2-2133" fmla="*/ 1699260 w 3771900"/>
                    <a:gd name="connsiteY2-2134" fmla="*/ 0 h 3429000"/>
                    <a:gd name="connsiteX3-2135" fmla="*/ 1531620 w 3771900"/>
                    <a:gd name="connsiteY3-2136" fmla="*/ 297180 h 3429000"/>
                    <a:gd name="connsiteX4-2137" fmla="*/ 1181100 w 3771900"/>
                    <a:gd name="connsiteY4-2138" fmla="*/ 297180 h 3429000"/>
                    <a:gd name="connsiteX5-2139" fmla="*/ 1028700 w 3771900"/>
                    <a:gd name="connsiteY5-2140" fmla="*/ 579120 h 3429000"/>
                    <a:gd name="connsiteX6-2141" fmla="*/ 1173480 w 3771900"/>
                    <a:gd name="connsiteY6-2142" fmla="*/ 838200 h 3429000"/>
                    <a:gd name="connsiteX7-2143" fmla="*/ 1514475 w 3771900"/>
                    <a:gd name="connsiteY7-2144" fmla="*/ 838200 h 3429000"/>
                    <a:gd name="connsiteX8-2145" fmla="*/ 1653540 w 3771900"/>
                    <a:gd name="connsiteY8-2146" fmla="*/ 541020 h 3429000"/>
                    <a:gd name="connsiteX9-2147" fmla="*/ 2034540 w 3771900"/>
                    <a:gd name="connsiteY9-2148" fmla="*/ 541020 h 3429000"/>
                    <a:gd name="connsiteX10-2149" fmla="*/ 2209800 w 3771900"/>
                    <a:gd name="connsiteY10-2150" fmla="*/ 861060 h 3429000"/>
                    <a:gd name="connsiteX11-2151" fmla="*/ 2029778 w 3771900"/>
                    <a:gd name="connsiteY11-2152" fmla="*/ 1218248 h 3429000"/>
                    <a:gd name="connsiteX12-2153" fmla="*/ 1690688 w 3771900"/>
                    <a:gd name="connsiteY12-2154" fmla="*/ 1213485 h 3429000"/>
                    <a:gd name="connsiteX13-2155" fmla="*/ 1524000 w 3771900"/>
                    <a:gd name="connsiteY13-2156" fmla="*/ 1493520 h 3429000"/>
                    <a:gd name="connsiteX14-2157" fmla="*/ 1699260 w 3771900"/>
                    <a:gd name="connsiteY14-2158" fmla="*/ 1783080 h 3429000"/>
                    <a:gd name="connsiteX15-2159" fmla="*/ 1516380 w 3771900"/>
                    <a:gd name="connsiteY15-2160" fmla="*/ 2103120 h 3429000"/>
                    <a:gd name="connsiteX16-2161" fmla="*/ 1150620 w 3771900"/>
                    <a:gd name="connsiteY16-2162" fmla="*/ 2103120 h 3429000"/>
                    <a:gd name="connsiteX17-2163" fmla="*/ 967740 w 3771900"/>
                    <a:gd name="connsiteY17-2164" fmla="*/ 1790700 h 3429000"/>
                    <a:gd name="connsiteX18-2165" fmla="*/ 1127760 w 3771900"/>
                    <a:gd name="connsiteY18-2166" fmla="*/ 1493520 h 3429000"/>
                    <a:gd name="connsiteX19-2167" fmla="*/ 975360 w 3771900"/>
                    <a:gd name="connsiteY19-2168" fmla="*/ 1226820 h 3429000"/>
                    <a:gd name="connsiteX20-2169" fmla="*/ 655320 w 3771900"/>
                    <a:gd name="connsiteY20-2170" fmla="*/ 1226820 h 3429000"/>
                    <a:gd name="connsiteX21-2171" fmla="*/ 495300 w 3771900"/>
                    <a:gd name="connsiteY21-2172" fmla="*/ 1485900 h 3429000"/>
                    <a:gd name="connsiteX22-2173" fmla="*/ 658654 w 3771900"/>
                    <a:gd name="connsiteY22-2174" fmla="*/ 1780699 h 3429000"/>
                    <a:gd name="connsiteX23-2175" fmla="*/ 641033 w 3771900"/>
                    <a:gd name="connsiteY23-2176" fmla="*/ 1820703 h 3429000"/>
                    <a:gd name="connsiteX24-2177" fmla="*/ 627698 w 3771900"/>
                    <a:gd name="connsiteY24-2178" fmla="*/ 1837849 h 3429000"/>
                    <a:gd name="connsiteX25-2179" fmla="*/ 612933 w 3771900"/>
                    <a:gd name="connsiteY25-2180" fmla="*/ 1866424 h 3429000"/>
                    <a:gd name="connsiteX26-2181" fmla="*/ 594837 w 3771900"/>
                    <a:gd name="connsiteY26-2182" fmla="*/ 1898809 h 3429000"/>
                    <a:gd name="connsiteX27-2183" fmla="*/ 568165 w 3771900"/>
                    <a:gd name="connsiteY27-2184" fmla="*/ 1941672 h 3429000"/>
                    <a:gd name="connsiteX28-2185" fmla="*/ 540544 w 3771900"/>
                    <a:gd name="connsiteY28-2186" fmla="*/ 1998345 h 3429000"/>
                    <a:gd name="connsiteX29-2187" fmla="*/ 519589 w 3771900"/>
                    <a:gd name="connsiteY29-2188" fmla="*/ 2039302 h 3429000"/>
                    <a:gd name="connsiteX30-2189" fmla="*/ 505302 w 3771900"/>
                    <a:gd name="connsiteY30-2190" fmla="*/ 2072640 h 3429000"/>
                    <a:gd name="connsiteX31-2191" fmla="*/ 487680 w 3771900"/>
                    <a:gd name="connsiteY31-2192" fmla="*/ 2110740 h 3429000"/>
                    <a:gd name="connsiteX32-2193" fmla="*/ 144780 w 3771900"/>
                    <a:gd name="connsiteY32-2194" fmla="*/ 2110740 h 3429000"/>
                    <a:gd name="connsiteX33-2195" fmla="*/ 0 w 3771900"/>
                    <a:gd name="connsiteY33-2196" fmla="*/ 2415540 h 3429000"/>
                    <a:gd name="connsiteX34-2197" fmla="*/ 152400 w 3771900"/>
                    <a:gd name="connsiteY34-2198" fmla="*/ 2682240 h 3429000"/>
                    <a:gd name="connsiteX35-2199" fmla="*/ 472440 w 3771900"/>
                    <a:gd name="connsiteY35-2200" fmla="*/ 2682240 h 3429000"/>
                    <a:gd name="connsiteX36-2201" fmla="*/ 634365 w 3771900"/>
                    <a:gd name="connsiteY36-2202" fmla="*/ 2374265 h 3429000"/>
                    <a:gd name="connsiteX37-2203" fmla="*/ 1005840 w 3771900"/>
                    <a:gd name="connsiteY37-2204" fmla="*/ 2385060 h 3429000"/>
                    <a:gd name="connsiteX38-2205" fmla="*/ 1188720 w 3771900"/>
                    <a:gd name="connsiteY38-2206" fmla="*/ 2682240 h 3429000"/>
                    <a:gd name="connsiteX39-2207" fmla="*/ 1501140 w 3771900"/>
                    <a:gd name="connsiteY39-2208" fmla="*/ 2682240 h 3429000"/>
                    <a:gd name="connsiteX40-2209" fmla="*/ 1653540 w 3771900"/>
                    <a:gd name="connsiteY40-2210" fmla="*/ 2392680 h 3429000"/>
                    <a:gd name="connsiteX41-2211" fmla="*/ 2019300 w 3771900"/>
                    <a:gd name="connsiteY41-2212" fmla="*/ 2377440 h 3429000"/>
                    <a:gd name="connsiteX42-2213" fmla="*/ 2194560 w 3771900"/>
                    <a:gd name="connsiteY42-2214" fmla="*/ 2705100 h 3429000"/>
                    <a:gd name="connsiteX43-2215" fmla="*/ 2529840 w 3771900"/>
                    <a:gd name="connsiteY43-2216" fmla="*/ 2689860 h 3429000"/>
                    <a:gd name="connsiteX44-2217" fmla="*/ 2674620 w 3771900"/>
                    <a:gd name="connsiteY44-2218" fmla="*/ 2415540 h 3429000"/>
                    <a:gd name="connsiteX45-2219" fmla="*/ 2506980 w 3771900"/>
                    <a:gd name="connsiteY45-2220" fmla="*/ 2118360 h 3429000"/>
                    <a:gd name="connsiteX46-2221" fmla="*/ 2171700 w 3771900"/>
                    <a:gd name="connsiteY46-2222" fmla="*/ 2125980 h 3429000"/>
                    <a:gd name="connsiteX47-2223" fmla="*/ 1981200 w 3771900"/>
                    <a:gd name="connsiteY47-2224" fmla="*/ 1798320 h 3429000"/>
                    <a:gd name="connsiteX48-2225" fmla="*/ 2156460 w 3771900"/>
                    <a:gd name="connsiteY48-2226" fmla="*/ 1463040 h 3429000"/>
                    <a:gd name="connsiteX49-2227" fmla="*/ 2522220 w 3771900"/>
                    <a:gd name="connsiteY49-2228" fmla="*/ 1463040 h 3429000"/>
                    <a:gd name="connsiteX50-2229" fmla="*/ 3215640 w 3771900"/>
                    <a:gd name="connsiteY50-2230" fmla="*/ 2689860 h 3429000"/>
                    <a:gd name="connsiteX51-2231" fmla="*/ 3055620 w 3771900"/>
                    <a:gd name="connsiteY51-2232" fmla="*/ 3017520 h 3429000"/>
                    <a:gd name="connsiteX52-2233" fmla="*/ 2735580 w 3771900"/>
                    <a:gd name="connsiteY52-2234" fmla="*/ 3025140 h 3429000"/>
                    <a:gd name="connsiteX53-2235" fmla="*/ 2735580 w 3771900"/>
                    <a:gd name="connsiteY53-2236" fmla="*/ 3429000 h 3429000"/>
                    <a:gd name="connsiteX54-2237" fmla="*/ 3771900 w 3771900"/>
                    <a:gd name="connsiteY54-2238" fmla="*/ 3429000 h 3429000"/>
                    <a:gd name="connsiteX55-2239" fmla="*/ 3771900 w 3771900"/>
                    <a:gd name="connsiteY55-2240" fmla="*/ 3429000 h 3429000"/>
                    <a:gd name="connsiteX0-2241" fmla="*/ 3169920 w 3771900"/>
                    <a:gd name="connsiteY0-2242" fmla="*/ 99060 h 3429000"/>
                    <a:gd name="connsiteX1-2243" fmla="*/ 3124200 w 3771900"/>
                    <a:gd name="connsiteY1-2244" fmla="*/ 0 h 3429000"/>
                    <a:gd name="connsiteX2-2245" fmla="*/ 1699260 w 3771900"/>
                    <a:gd name="connsiteY2-2246" fmla="*/ 0 h 3429000"/>
                    <a:gd name="connsiteX3-2247" fmla="*/ 1531620 w 3771900"/>
                    <a:gd name="connsiteY3-2248" fmla="*/ 297180 h 3429000"/>
                    <a:gd name="connsiteX4-2249" fmla="*/ 1181100 w 3771900"/>
                    <a:gd name="connsiteY4-2250" fmla="*/ 297180 h 3429000"/>
                    <a:gd name="connsiteX5-2251" fmla="*/ 1028700 w 3771900"/>
                    <a:gd name="connsiteY5-2252" fmla="*/ 579120 h 3429000"/>
                    <a:gd name="connsiteX6-2253" fmla="*/ 1173480 w 3771900"/>
                    <a:gd name="connsiteY6-2254" fmla="*/ 838200 h 3429000"/>
                    <a:gd name="connsiteX7-2255" fmla="*/ 1514475 w 3771900"/>
                    <a:gd name="connsiteY7-2256" fmla="*/ 838200 h 3429000"/>
                    <a:gd name="connsiteX8-2257" fmla="*/ 1653540 w 3771900"/>
                    <a:gd name="connsiteY8-2258" fmla="*/ 541020 h 3429000"/>
                    <a:gd name="connsiteX9-2259" fmla="*/ 2034540 w 3771900"/>
                    <a:gd name="connsiteY9-2260" fmla="*/ 541020 h 3429000"/>
                    <a:gd name="connsiteX10-2261" fmla="*/ 2224087 w 3771900"/>
                    <a:gd name="connsiteY10-2262" fmla="*/ 884873 h 3429000"/>
                    <a:gd name="connsiteX11-2263" fmla="*/ 2029778 w 3771900"/>
                    <a:gd name="connsiteY11-2264" fmla="*/ 1218248 h 3429000"/>
                    <a:gd name="connsiteX12-2265" fmla="*/ 1690688 w 3771900"/>
                    <a:gd name="connsiteY12-2266" fmla="*/ 1213485 h 3429000"/>
                    <a:gd name="connsiteX13-2267" fmla="*/ 1524000 w 3771900"/>
                    <a:gd name="connsiteY13-2268" fmla="*/ 1493520 h 3429000"/>
                    <a:gd name="connsiteX14-2269" fmla="*/ 1699260 w 3771900"/>
                    <a:gd name="connsiteY14-2270" fmla="*/ 1783080 h 3429000"/>
                    <a:gd name="connsiteX15-2271" fmla="*/ 1516380 w 3771900"/>
                    <a:gd name="connsiteY15-2272" fmla="*/ 2103120 h 3429000"/>
                    <a:gd name="connsiteX16-2273" fmla="*/ 1150620 w 3771900"/>
                    <a:gd name="connsiteY16-2274" fmla="*/ 2103120 h 3429000"/>
                    <a:gd name="connsiteX17-2275" fmla="*/ 967740 w 3771900"/>
                    <a:gd name="connsiteY17-2276" fmla="*/ 1790700 h 3429000"/>
                    <a:gd name="connsiteX18-2277" fmla="*/ 1127760 w 3771900"/>
                    <a:gd name="connsiteY18-2278" fmla="*/ 1493520 h 3429000"/>
                    <a:gd name="connsiteX19-2279" fmla="*/ 975360 w 3771900"/>
                    <a:gd name="connsiteY19-2280" fmla="*/ 1226820 h 3429000"/>
                    <a:gd name="connsiteX20-2281" fmla="*/ 655320 w 3771900"/>
                    <a:gd name="connsiteY20-2282" fmla="*/ 1226820 h 3429000"/>
                    <a:gd name="connsiteX21-2283" fmla="*/ 495300 w 3771900"/>
                    <a:gd name="connsiteY21-2284" fmla="*/ 1485900 h 3429000"/>
                    <a:gd name="connsiteX22-2285" fmla="*/ 658654 w 3771900"/>
                    <a:gd name="connsiteY22-2286" fmla="*/ 1780699 h 3429000"/>
                    <a:gd name="connsiteX23-2287" fmla="*/ 641033 w 3771900"/>
                    <a:gd name="connsiteY23-2288" fmla="*/ 1820703 h 3429000"/>
                    <a:gd name="connsiteX24-2289" fmla="*/ 627698 w 3771900"/>
                    <a:gd name="connsiteY24-2290" fmla="*/ 1837849 h 3429000"/>
                    <a:gd name="connsiteX25-2291" fmla="*/ 612933 w 3771900"/>
                    <a:gd name="connsiteY25-2292" fmla="*/ 1866424 h 3429000"/>
                    <a:gd name="connsiteX26-2293" fmla="*/ 594837 w 3771900"/>
                    <a:gd name="connsiteY26-2294" fmla="*/ 1898809 h 3429000"/>
                    <a:gd name="connsiteX27-2295" fmla="*/ 568165 w 3771900"/>
                    <a:gd name="connsiteY27-2296" fmla="*/ 1941672 h 3429000"/>
                    <a:gd name="connsiteX28-2297" fmla="*/ 540544 w 3771900"/>
                    <a:gd name="connsiteY28-2298" fmla="*/ 1998345 h 3429000"/>
                    <a:gd name="connsiteX29-2299" fmla="*/ 519589 w 3771900"/>
                    <a:gd name="connsiteY29-2300" fmla="*/ 2039302 h 3429000"/>
                    <a:gd name="connsiteX30-2301" fmla="*/ 505302 w 3771900"/>
                    <a:gd name="connsiteY30-2302" fmla="*/ 2072640 h 3429000"/>
                    <a:gd name="connsiteX31-2303" fmla="*/ 487680 w 3771900"/>
                    <a:gd name="connsiteY31-2304" fmla="*/ 2110740 h 3429000"/>
                    <a:gd name="connsiteX32-2305" fmla="*/ 144780 w 3771900"/>
                    <a:gd name="connsiteY32-2306" fmla="*/ 2110740 h 3429000"/>
                    <a:gd name="connsiteX33-2307" fmla="*/ 0 w 3771900"/>
                    <a:gd name="connsiteY33-2308" fmla="*/ 2415540 h 3429000"/>
                    <a:gd name="connsiteX34-2309" fmla="*/ 152400 w 3771900"/>
                    <a:gd name="connsiteY34-2310" fmla="*/ 2682240 h 3429000"/>
                    <a:gd name="connsiteX35-2311" fmla="*/ 472440 w 3771900"/>
                    <a:gd name="connsiteY35-2312" fmla="*/ 2682240 h 3429000"/>
                    <a:gd name="connsiteX36-2313" fmla="*/ 634365 w 3771900"/>
                    <a:gd name="connsiteY36-2314" fmla="*/ 2374265 h 3429000"/>
                    <a:gd name="connsiteX37-2315" fmla="*/ 1005840 w 3771900"/>
                    <a:gd name="connsiteY37-2316" fmla="*/ 2385060 h 3429000"/>
                    <a:gd name="connsiteX38-2317" fmla="*/ 1188720 w 3771900"/>
                    <a:gd name="connsiteY38-2318" fmla="*/ 2682240 h 3429000"/>
                    <a:gd name="connsiteX39-2319" fmla="*/ 1501140 w 3771900"/>
                    <a:gd name="connsiteY39-2320" fmla="*/ 2682240 h 3429000"/>
                    <a:gd name="connsiteX40-2321" fmla="*/ 1653540 w 3771900"/>
                    <a:gd name="connsiteY40-2322" fmla="*/ 2392680 h 3429000"/>
                    <a:gd name="connsiteX41-2323" fmla="*/ 2019300 w 3771900"/>
                    <a:gd name="connsiteY41-2324" fmla="*/ 2377440 h 3429000"/>
                    <a:gd name="connsiteX42-2325" fmla="*/ 2194560 w 3771900"/>
                    <a:gd name="connsiteY42-2326" fmla="*/ 2705100 h 3429000"/>
                    <a:gd name="connsiteX43-2327" fmla="*/ 2529840 w 3771900"/>
                    <a:gd name="connsiteY43-2328" fmla="*/ 2689860 h 3429000"/>
                    <a:gd name="connsiteX44-2329" fmla="*/ 2674620 w 3771900"/>
                    <a:gd name="connsiteY44-2330" fmla="*/ 2415540 h 3429000"/>
                    <a:gd name="connsiteX45-2331" fmla="*/ 2506980 w 3771900"/>
                    <a:gd name="connsiteY45-2332" fmla="*/ 2118360 h 3429000"/>
                    <a:gd name="connsiteX46-2333" fmla="*/ 2171700 w 3771900"/>
                    <a:gd name="connsiteY46-2334" fmla="*/ 2125980 h 3429000"/>
                    <a:gd name="connsiteX47-2335" fmla="*/ 1981200 w 3771900"/>
                    <a:gd name="connsiteY47-2336" fmla="*/ 1798320 h 3429000"/>
                    <a:gd name="connsiteX48-2337" fmla="*/ 2156460 w 3771900"/>
                    <a:gd name="connsiteY48-2338" fmla="*/ 1463040 h 3429000"/>
                    <a:gd name="connsiteX49-2339" fmla="*/ 2522220 w 3771900"/>
                    <a:gd name="connsiteY49-2340" fmla="*/ 1463040 h 3429000"/>
                    <a:gd name="connsiteX50-2341" fmla="*/ 3215640 w 3771900"/>
                    <a:gd name="connsiteY50-2342" fmla="*/ 2689860 h 3429000"/>
                    <a:gd name="connsiteX51-2343" fmla="*/ 3055620 w 3771900"/>
                    <a:gd name="connsiteY51-2344" fmla="*/ 3017520 h 3429000"/>
                    <a:gd name="connsiteX52-2345" fmla="*/ 2735580 w 3771900"/>
                    <a:gd name="connsiteY52-2346" fmla="*/ 3025140 h 3429000"/>
                    <a:gd name="connsiteX53-2347" fmla="*/ 2735580 w 3771900"/>
                    <a:gd name="connsiteY53-2348" fmla="*/ 3429000 h 3429000"/>
                    <a:gd name="connsiteX54-2349" fmla="*/ 3771900 w 3771900"/>
                    <a:gd name="connsiteY54-2350" fmla="*/ 3429000 h 3429000"/>
                    <a:gd name="connsiteX55-2351" fmla="*/ 3771900 w 3771900"/>
                    <a:gd name="connsiteY55-2352" fmla="*/ 3429000 h 3429000"/>
                    <a:gd name="connsiteX0-2353" fmla="*/ 3169920 w 3771900"/>
                    <a:gd name="connsiteY0-2354" fmla="*/ 99060 h 3429000"/>
                    <a:gd name="connsiteX1-2355" fmla="*/ 3124200 w 3771900"/>
                    <a:gd name="connsiteY1-2356" fmla="*/ 0 h 3429000"/>
                    <a:gd name="connsiteX2-2357" fmla="*/ 1699260 w 3771900"/>
                    <a:gd name="connsiteY2-2358" fmla="*/ 0 h 3429000"/>
                    <a:gd name="connsiteX3-2359" fmla="*/ 1531620 w 3771900"/>
                    <a:gd name="connsiteY3-2360" fmla="*/ 297180 h 3429000"/>
                    <a:gd name="connsiteX4-2361" fmla="*/ 1181100 w 3771900"/>
                    <a:gd name="connsiteY4-2362" fmla="*/ 297180 h 3429000"/>
                    <a:gd name="connsiteX5-2363" fmla="*/ 1028700 w 3771900"/>
                    <a:gd name="connsiteY5-2364" fmla="*/ 579120 h 3429000"/>
                    <a:gd name="connsiteX6-2365" fmla="*/ 1173480 w 3771900"/>
                    <a:gd name="connsiteY6-2366" fmla="*/ 838200 h 3429000"/>
                    <a:gd name="connsiteX7-2367" fmla="*/ 1514475 w 3771900"/>
                    <a:gd name="connsiteY7-2368" fmla="*/ 838200 h 3429000"/>
                    <a:gd name="connsiteX8-2369" fmla="*/ 1653540 w 3771900"/>
                    <a:gd name="connsiteY8-2370" fmla="*/ 541020 h 3429000"/>
                    <a:gd name="connsiteX9-2371" fmla="*/ 2020252 w 3771900"/>
                    <a:gd name="connsiteY9-2372" fmla="*/ 541020 h 3429000"/>
                    <a:gd name="connsiteX10-2373" fmla="*/ 2224087 w 3771900"/>
                    <a:gd name="connsiteY10-2374" fmla="*/ 884873 h 3429000"/>
                    <a:gd name="connsiteX11-2375" fmla="*/ 2029778 w 3771900"/>
                    <a:gd name="connsiteY11-2376" fmla="*/ 1218248 h 3429000"/>
                    <a:gd name="connsiteX12-2377" fmla="*/ 1690688 w 3771900"/>
                    <a:gd name="connsiteY12-2378" fmla="*/ 1213485 h 3429000"/>
                    <a:gd name="connsiteX13-2379" fmla="*/ 1524000 w 3771900"/>
                    <a:gd name="connsiteY13-2380" fmla="*/ 1493520 h 3429000"/>
                    <a:gd name="connsiteX14-2381" fmla="*/ 1699260 w 3771900"/>
                    <a:gd name="connsiteY14-2382" fmla="*/ 1783080 h 3429000"/>
                    <a:gd name="connsiteX15-2383" fmla="*/ 1516380 w 3771900"/>
                    <a:gd name="connsiteY15-2384" fmla="*/ 2103120 h 3429000"/>
                    <a:gd name="connsiteX16-2385" fmla="*/ 1150620 w 3771900"/>
                    <a:gd name="connsiteY16-2386" fmla="*/ 2103120 h 3429000"/>
                    <a:gd name="connsiteX17-2387" fmla="*/ 967740 w 3771900"/>
                    <a:gd name="connsiteY17-2388" fmla="*/ 1790700 h 3429000"/>
                    <a:gd name="connsiteX18-2389" fmla="*/ 1127760 w 3771900"/>
                    <a:gd name="connsiteY18-2390" fmla="*/ 1493520 h 3429000"/>
                    <a:gd name="connsiteX19-2391" fmla="*/ 975360 w 3771900"/>
                    <a:gd name="connsiteY19-2392" fmla="*/ 1226820 h 3429000"/>
                    <a:gd name="connsiteX20-2393" fmla="*/ 655320 w 3771900"/>
                    <a:gd name="connsiteY20-2394" fmla="*/ 1226820 h 3429000"/>
                    <a:gd name="connsiteX21-2395" fmla="*/ 495300 w 3771900"/>
                    <a:gd name="connsiteY21-2396" fmla="*/ 1485900 h 3429000"/>
                    <a:gd name="connsiteX22-2397" fmla="*/ 658654 w 3771900"/>
                    <a:gd name="connsiteY22-2398" fmla="*/ 1780699 h 3429000"/>
                    <a:gd name="connsiteX23-2399" fmla="*/ 641033 w 3771900"/>
                    <a:gd name="connsiteY23-2400" fmla="*/ 1820703 h 3429000"/>
                    <a:gd name="connsiteX24-2401" fmla="*/ 627698 w 3771900"/>
                    <a:gd name="connsiteY24-2402" fmla="*/ 1837849 h 3429000"/>
                    <a:gd name="connsiteX25-2403" fmla="*/ 612933 w 3771900"/>
                    <a:gd name="connsiteY25-2404" fmla="*/ 1866424 h 3429000"/>
                    <a:gd name="connsiteX26-2405" fmla="*/ 594837 w 3771900"/>
                    <a:gd name="connsiteY26-2406" fmla="*/ 1898809 h 3429000"/>
                    <a:gd name="connsiteX27-2407" fmla="*/ 568165 w 3771900"/>
                    <a:gd name="connsiteY27-2408" fmla="*/ 1941672 h 3429000"/>
                    <a:gd name="connsiteX28-2409" fmla="*/ 540544 w 3771900"/>
                    <a:gd name="connsiteY28-2410" fmla="*/ 1998345 h 3429000"/>
                    <a:gd name="connsiteX29-2411" fmla="*/ 519589 w 3771900"/>
                    <a:gd name="connsiteY29-2412" fmla="*/ 2039302 h 3429000"/>
                    <a:gd name="connsiteX30-2413" fmla="*/ 505302 w 3771900"/>
                    <a:gd name="connsiteY30-2414" fmla="*/ 2072640 h 3429000"/>
                    <a:gd name="connsiteX31-2415" fmla="*/ 487680 w 3771900"/>
                    <a:gd name="connsiteY31-2416" fmla="*/ 2110740 h 3429000"/>
                    <a:gd name="connsiteX32-2417" fmla="*/ 144780 w 3771900"/>
                    <a:gd name="connsiteY32-2418" fmla="*/ 2110740 h 3429000"/>
                    <a:gd name="connsiteX33-2419" fmla="*/ 0 w 3771900"/>
                    <a:gd name="connsiteY33-2420" fmla="*/ 2415540 h 3429000"/>
                    <a:gd name="connsiteX34-2421" fmla="*/ 152400 w 3771900"/>
                    <a:gd name="connsiteY34-2422" fmla="*/ 2682240 h 3429000"/>
                    <a:gd name="connsiteX35-2423" fmla="*/ 472440 w 3771900"/>
                    <a:gd name="connsiteY35-2424" fmla="*/ 2682240 h 3429000"/>
                    <a:gd name="connsiteX36-2425" fmla="*/ 634365 w 3771900"/>
                    <a:gd name="connsiteY36-2426" fmla="*/ 2374265 h 3429000"/>
                    <a:gd name="connsiteX37-2427" fmla="*/ 1005840 w 3771900"/>
                    <a:gd name="connsiteY37-2428" fmla="*/ 2385060 h 3429000"/>
                    <a:gd name="connsiteX38-2429" fmla="*/ 1188720 w 3771900"/>
                    <a:gd name="connsiteY38-2430" fmla="*/ 2682240 h 3429000"/>
                    <a:gd name="connsiteX39-2431" fmla="*/ 1501140 w 3771900"/>
                    <a:gd name="connsiteY39-2432" fmla="*/ 2682240 h 3429000"/>
                    <a:gd name="connsiteX40-2433" fmla="*/ 1653540 w 3771900"/>
                    <a:gd name="connsiteY40-2434" fmla="*/ 2392680 h 3429000"/>
                    <a:gd name="connsiteX41-2435" fmla="*/ 2019300 w 3771900"/>
                    <a:gd name="connsiteY41-2436" fmla="*/ 2377440 h 3429000"/>
                    <a:gd name="connsiteX42-2437" fmla="*/ 2194560 w 3771900"/>
                    <a:gd name="connsiteY42-2438" fmla="*/ 2705100 h 3429000"/>
                    <a:gd name="connsiteX43-2439" fmla="*/ 2529840 w 3771900"/>
                    <a:gd name="connsiteY43-2440" fmla="*/ 2689860 h 3429000"/>
                    <a:gd name="connsiteX44-2441" fmla="*/ 2674620 w 3771900"/>
                    <a:gd name="connsiteY44-2442" fmla="*/ 2415540 h 3429000"/>
                    <a:gd name="connsiteX45-2443" fmla="*/ 2506980 w 3771900"/>
                    <a:gd name="connsiteY45-2444" fmla="*/ 2118360 h 3429000"/>
                    <a:gd name="connsiteX46-2445" fmla="*/ 2171700 w 3771900"/>
                    <a:gd name="connsiteY46-2446" fmla="*/ 2125980 h 3429000"/>
                    <a:gd name="connsiteX47-2447" fmla="*/ 1981200 w 3771900"/>
                    <a:gd name="connsiteY47-2448" fmla="*/ 1798320 h 3429000"/>
                    <a:gd name="connsiteX48-2449" fmla="*/ 2156460 w 3771900"/>
                    <a:gd name="connsiteY48-2450" fmla="*/ 1463040 h 3429000"/>
                    <a:gd name="connsiteX49-2451" fmla="*/ 2522220 w 3771900"/>
                    <a:gd name="connsiteY49-2452" fmla="*/ 1463040 h 3429000"/>
                    <a:gd name="connsiteX50-2453" fmla="*/ 3215640 w 3771900"/>
                    <a:gd name="connsiteY50-2454" fmla="*/ 2689860 h 3429000"/>
                    <a:gd name="connsiteX51-2455" fmla="*/ 3055620 w 3771900"/>
                    <a:gd name="connsiteY51-2456" fmla="*/ 3017520 h 3429000"/>
                    <a:gd name="connsiteX52-2457" fmla="*/ 2735580 w 3771900"/>
                    <a:gd name="connsiteY52-2458" fmla="*/ 3025140 h 3429000"/>
                    <a:gd name="connsiteX53-2459" fmla="*/ 2735580 w 3771900"/>
                    <a:gd name="connsiteY53-2460" fmla="*/ 3429000 h 3429000"/>
                    <a:gd name="connsiteX54-2461" fmla="*/ 3771900 w 3771900"/>
                    <a:gd name="connsiteY54-2462" fmla="*/ 3429000 h 3429000"/>
                    <a:gd name="connsiteX55-2463" fmla="*/ 3771900 w 3771900"/>
                    <a:gd name="connsiteY55-2464" fmla="*/ 3429000 h 3429000"/>
                    <a:gd name="connsiteX0-2465" fmla="*/ 3169920 w 3771900"/>
                    <a:gd name="connsiteY0-2466" fmla="*/ 99060 h 3429000"/>
                    <a:gd name="connsiteX1-2467" fmla="*/ 3124200 w 3771900"/>
                    <a:gd name="connsiteY1-2468" fmla="*/ 0 h 3429000"/>
                    <a:gd name="connsiteX2-2469" fmla="*/ 1699260 w 3771900"/>
                    <a:gd name="connsiteY2-2470" fmla="*/ 0 h 3429000"/>
                    <a:gd name="connsiteX3-2471" fmla="*/ 1531620 w 3771900"/>
                    <a:gd name="connsiteY3-2472" fmla="*/ 297180 h 3429000"/>
                    <a:gd name="connsiteX4-2473" fmla="*/ 1181100 w 3771900"/>
                    <a:gd name="connsiteY4-2474" fmla="*/ 297180 h 3429000"/>
                    <a:gd name="connsiteX5-2475" fmla="*/ 1028700 w 3771900"/>
                    <a:gd name="connsiteY5-2476" fmla="*/ 579120 h 3429000"/>
                    <a:gd name="connsiteX6-2477" fmla="*/ 1173480 w 3771900"/>
                    <a:gd name="connsiteY6-2478" fmla="*/ 838200 h 3429000"/>
                    <a:gd name="connsiteX7-2479" fmla="*/ 1514475 w 3771900"/>
                    <a:gd name="connsiteY7-2480" fmla="*/ 838200 h 3429000"/>
                    <a:gd name="connsiteX8-2481" fmla="*/ 1653540 w 3771900"/>
                    <a:gd name="connsiteY8-2482" fmla="*/ 541020 h 3429000"/>
                    <a:gd name="connsiteX9-2483" fmla="*/ 2020252 w 3771900"/>
                    <a:gd name="connsiteY9-2484" fmla="*/ 541020 h 3429000"/>
                    <a:gd name="connsiteX10-2485" fmla="*/ 2224087 w 3771900"/>
                    <a:gd name="connsiteY10-2486" fmla="*/ 884873 h 3429000"/>
                    <a:gd name="connsiteX11-2487" fmla="*/ 2029778 w 3771900"/>
                    <a:gd name="connsiteY11-2488" fmla="*/ 1218248 h 3429000"/>
                    <a:gd name="connsiteX12-2489" fmla="*/ 1690688 w 3771900"/>
                    <a:gd name="connsiteY12-2490" fmla="*/ 1213485 h 3429000"/>
                    <a:gd name="connsiteX13-2491" fmla="*/ 1524000 w 3771900"/>
                    <a:gd name="connsiteY13-2492" fmla="*/ 1493520 h 3429000"/>
                    <a:gd name="connsiteX14-2493" fmla="*/ 1694498 w 3771900"/>
                    <a:gd name="connsiteY14-2494" fmla="*/ 1783080 h 3429000"/>
                    <a:gd name="connsiteX15-2495" fmla="*/ 1516380 w 3771900"/>
                    <a:gd name="connsiteY15-2496" fmla="*/ 2103120 h 3429000"/>
                    <a:gd name="connsiteX16-2497" fmla="*/ 1150620 w 3771900"/>
                    <a:gd name="connsiteY16-2498" fmla="*/ 2103120 h 3429000"/>
                    <a:gd name="connsiteX17-2499" fmla="*/ 967740 w 3771900"/>
                    <a:gd name="connsiteY17-2500" fmla="*/ 1790700 h 3429000"/>
                    <a:gd name="connsiteX18-2501" fmla="*/ 1127760 w 3771900"/>
                    <a:gd name="connsiteY18-2502" fmla="*/ 1493520 h 3429000"/>
                    <a:gd name="connsiteX19-2503" fmla="*/ 975360 w 3771900"/>
                    <a:gd name="connsiteY19-2504" fmla="*/ 1226820 h 3429000"/>
                    <a:gd name="connsiteX20-2505" fmla="*/ 655320 w 3771900"/>
                    <a:gd name="connsiteY20-2506" fmla="*/ 1226820 h 3429000"/>
                    <a:gd name="connsiteX21-2507" fmla="*/ 495300 w 3771900"/>
                    <a:gd name="connsiteY21-2508" fmla="*/ 1485900 h 3429000"/>
                    <a:gd name="connsiteX22-2509" fmla="*/ 658654 w 3771900"/>
                    <a:gd name="connsiteY22-2510" fmla="*/ 1780699 h 3429000"/>
                    <a:gd name="connsiteX23-2511" fmla="*/ 641033 w 3771900"/>
                    <a:gd name="connsiteY23-2512" fmla="*/ 1820703 h 3429000"/>
                    <a:gd name="connsiteX24-2513" fmla="*/ 627698 w 3771900"/>
                    <a:gd name="connsiteY24-2514" fmla="*/ 1837849 h 3429000"/>
                    <a:gd name="connsiteX25-2515" fmla="*/ 612933 w 3771900"/>
                    <a:gd name="connsiteY25-2516" fmla="*/ 1866424 h 3429000"/>
                    <a:gd name="connsiteX26-2517" fmla="*/ 594837 w 3771900"/>
                    <a:gd name="connsiteY26-2518" fmla="*/ 1898809 h 3429000"/>
                    <a:gd name="connsiteX27-2519" fmla="*/ 568165 w 3771900"/>
                    <a:gd name="connsiteY27-2520" fmla="*/ 1941672 h 3429000"/>
                    <a:gd name="connsiteX28-2521" fmla="*/ 540544 w 3771900"/>
                    <a:gd name="connsiteY28-2522" fmla="*/ 1998345 h 3429000"/>
                    <a:gd name="connsiteX29-2523" fmla="*/ 519589 w 3771900"/>
                    <a:gd name="connsiteY29-2524" fmla="*/ 2039302 h 3429000"/>
                    <a:gd name="connsiteX30-2525" fmla="*/ 505302 w 3771900"/>
                    <a:gd name="connsiteY30-2526" fmla="*/ 2072640 h 3429000"/>
                    <a:gd name="connsiteX31-2527" fmla="*/ 487680 w 3771900"/>
                    <a:gd name="connsiteY31-2528" fmla="*/ 2110740 h 3429000"/>
                    <a:gd name="connsiteX32-2529" fmla="*/ 144780 w 3771900"/>
                    <a:gd name="connsiteY32-2530" fmla="*/ 2110740 h 3429000"/>
                    <a:gd name="connsiteX33-2531" fmla="*/ 0 w 3771900"/>
                    <a:gd name="connsiteY33-2532" fmla="*/ 2415540 h 3429000"/>
                    <a:gd name="connsiteX34-2533" fmla="*/ 152400 w 3771900"/>
                    <a:gd name="connsiteY34-2534" fmla="*/ 2682240 h 3429000"/>
                    <a:gd name="connsiteX35-2535" fmla="*/ 472440 w 3771900"/>
                    <a:gd name="connsiteY35-2536" fmla="*/ 2682240 h 3429000"/>
                    <a:gd name="connsiteX36-2537" fmla="*/ 634365 w 3771900"/>
                    <a:gd name="connsiteY36-2538" fmla="*/ 2374265 h 3429000"/>
                    <a:gd name="connsiteX37-2539" fmla="*/ 1005840 w 3771900"/>
                    <a:gd name="connsiteY37-2540" fmla="*/ 2385060 h 3429000"/>
                    <a:gd name="connsiteX38-2541" fmla="*/ 1188720 w 3771900"/>
                    <a:gd name="connsiteY38-2542" fmla="*/ 2682240 h 3429000"/>
                    <a:gd name="connsiteX39-2543" fmla="*/ 1501140 w 3771900"/>
                    <a:gd name="connsiteY39-2544" fmla="*/ 2682240 h 3429000"/>
                    <a:gd name="connsiteX40-2545" fmla="*/ 1653540 w 3771900"/>
                    <a:gd name="connsiteY40-2546" fmla="*/ 2392680 h 3429000"/>
                    <a:gd name="connsiteX41-2547" fmla="*/ 2019300 w 3771900"/>
                    <a:gd name="connsiteY41-2548" fmla="*/ 2377440 h 3429000"/>
                    <a:gd name="connsiteX42-2549" fmla="*/ 2194560 w 3771900"/>
                    <a:gd name="connsiteY42-2550" fmla="*/ 2705100 h 3429000"/>
                    <a:gd name="connsiteX43-2551" fmla="*/ 2529840 w 3771900"/>
                    <a:gd name="connsiteY43-2552" fmla="*/ 2689860 h 3429000"/>
                    <a:gd name="connsiteX44-2553" fmla="*/ 2674620 w 3771900"/>
                    <a:gd name="connsiteY44-2554" fmla="*/ 2415540 h 3429000"/>
                    <a:gd name="connsiteX45-2555" fmla="*/ 2506980 w 3771900"/>
                    <a:gd name="connsiteY45-2556" fmla="*/ 2118360 h 3429000"/>
                    <a:gd name="connsiteX46-2557" fmla="*/ 2171700 w 3771900"/>
                    <a:gd name="connsiteY46-2558" fmla="*/ 2125980 h 3429000"/>
                    <a:gd name="connsiteX47-2559" fmla="*/ 1981200 w 3771900"/>
                    <a:gd name="connsiteY47-2560" fmla="*/ 1798320 h 3429000"/>
                    <a:gd name="connsiteX48-2561" fmla="*/ 2156460 w 3771900"/>
                    <a:gd name="connsiteY48-2562" fmla="*/ 1463040 h 3429000"/>
                    <a:gd name="connsiteX49-2563" fmla="*/ 2522220 w 3771900"/>
                    <a:gd name="connsiteY49-2564" fmla="*/ 1463040 h 3429000"/>
                    <a:gd name="connsiteX50-2565" fmla="*/ 3215640 w 3771900"/>
                    <a:gd name="connsiteY50-2566" fmla="*/ 2689860 h 3429000"/>
                    <a:gd name="connsiteX51-2567" fmla="*/ 3055620 w 3771900"/>
                    <a:gd name="connsiteY51-2568" fmla="*/ 3017520 h 3429000"/>
                    <a:gd name="connsiteX52-2569" fmla="*/ 2735580 w 3771900"/>
                    <a:gd name="connsiteY52-2570" fmla="*/ 3025140 h 3429000"/>
                    <a:gd name="connsiteX53-2571" fmla="*/ 2735580 w 3771900"/>
                    <a:gd name="connsiteY53-2572" fmla="*/ 3429000 h 3429000"/>
                    <a:gd name="connsiteX54-2573" fmla="*/ 3771900 w 3771900"/>
                    <a:gd name="connsiteY54-2574" fmla="*/ 3429000 h 3429000"/>
                    <a:gd name="connsiteX55-2575" fmla="*/ 3771900 w 3771900"/>
                    <a:gd name="connsiteY55-2576" fmla="*/ 3429000 h 3429000"/>
                    <a:gd name="connsiteX0-2577" fmla="*/ 3169920 w 3771900"/>
                    <a:gd name="connsiteY0-2578" fmla="*/ 99060 h 3429000"/>
                    <a:gd name="connsiteX1-2579" fmla="*/ 3124200 w 3771900"/>
                    <a:gd name="connsiteY1-2580" fmla="*/ 0 h 3429000"/>
                    <a:gd name="connsiteX2-2581" fmla="*/ 1699260 w 3771900"/>
                    <a:gd name="connsiteY2-2582" fmla="*/ 0 h 3429000"/>
                    <a:gd name="connsiteX3-2583" fmla="*/ 1531620 w 3771900"/>
                    <a:gd name="connsiteY3-2584" fmla="*/ 297180 h 3429000"/>
                    <a:gd name="connsiteX4-2585" fmla="*/ 1181100 w 3771900"/>
                    <a:gd name="connsiteY4-2586" fmla="*/ 297180 h 3429000"/>
                    <a:gd name="connsiteX5-2587" fmla="*/ 1028700 w 3771900"/>
                    <a:gd name="connsiteY5-2588" fmla="*/ 579120 h 3429000"/>
                    <a:gd name="connsiteX6-2589" fmla="*/ 1173480 w 3771900"/>
                    <a:gd name="connsiteY6-2590" fmla="*/ 838200 h 3429000"/>
                    <a:gd name="connsiteX7-2591" fmla="*/ 1514475 w 3771900"/>
                    <a:gd name="connsiteY7-2592" fmla="*/ 838200 h 3429000"/>
                    <a:gd name="connsiteX8-2593" fmla="*/ 1653540 w 3771900"/>
                    <a:gd name="connsiteY8-2594" fmla="*/ 541020 h 3429000"/>
                    <a:gd name="connsiteX9-2595" fmla="*/ 2020252 w 3771900"/>
                    <a:gd name="connsiteY9-2596" fmla="*/ 541020 h 3429000"/>
                    <a:gd name="connsiteX10-2597" fmla="*/ 2224087 w 3771900"/>
                    <a:gd name="connsiteY10-2598" fmla="*/ 884873 h 3429000"/>
                    <a:gd name="connsiteX11-2599" fmla="*/ 2029778 w 3771900"/>
                    <a:gd name="connsiteY11-2600" fmla="*/ 1218248 h 3429000"/>
                    <a:gd name="connsiteX12-2601" fmla="*/ 1690688 w 3771900"/>
                    <a:gd name="connsiteY12-2602" fmla="*/ 1213485 h 3429000"/>
                    <a:gd name="connsiteX13-2603" fmla="*/ 1524000 w 3771900"/>
                    <a:gd name="connsiteY13-2604" fmla="*/ 1493520 h 3429000"/>
                    <a:gd name="connsiteX14-2605" fmla="*/ 1694498 w 3771900"/>
                    <a:gd name="connsiteY14-2606" fmla="*/ 1806893 h 3429000"/>
                    <a:gd name="connsiteX15-2607" fmla="*/ 1516380 w 3771900"/>
                    <a:gd name="connsiteY15-2608" fmla="*/ 2103120 h 3429000"/>
                    <a:gd name="connsiteX16-2609" fmla="*/ 1150620 w 3771900"/>
                    <a:gd name="connsiteY16-2610" fmla="*/ 2103120 h 3429000"/>
                    <a:gd name="connsiteX17-2611" fmla="*/ 967740 w 3771900"/>
                    <a:gd name="connsiteY17-2612" fmla="*/ 1790700 h 3429000"/>
                    <a:gd name="connsiteX18-2613" fmla="*/ 1127760 w 3771900"/>
                    <a:gd name="connsiteY18-2614" fmla="*/ 1493520 h 3429000"/>
                    <a:gd name="connsiteX19-2615" fmla="*/ 975360 w 3771900"/>
                    <a:gd name="connsiteY19-2616" fmla="*/ 1226820 h 3429000"/>
                    <a:gd name="connsiteX20-2617" fmla="*/ 655320 w 3771900"/>
                    <a:gd name="connsiteY20-2618" fmla="*/ 1226820 h 3429000"/>
                    <a:gd name="connsiteX21-2619" fmla="*/ 495300 w 3771900"/>
                    <a:gd name="connsiteY21-2620" fmla="*/ 1485900 h 3429000"/>
                    <a:gd name="connsiteX22-2621" fmla="*/ 658654 w 3771900"/>
                    <a:gd name="connsiteY22-2622" fmla="*/ 1780699 h 3429000"/>
                    <a:gd name="connsiteX23-2623" fmla="*/ 641033 w 3771900"/>
                    <a:gd name="connsiteY23-2624" fmla="*/ 1820703 h 3429000"/>
                    <a:gd name="connsiteX24-2625" fmla="*/ 627698 w 3771900"/>
                    <a:gd name="connsiteY24-2626" fmla="*/ 1837849 h 3429000"/>
                    <a:gd name="connsiteX25-2627" fmla="*/ 612933 w 3771900"/>
                    <a:gd name="connsiteY25-2628" fmla="*/ 1866424 h 3429000"/>
                    <a:gd name="connsiteX26-2629" fmla="*/ 594837 w 3771900"/>
                    <a:gd name="connsiteY26-2630" fmla="*/ 1898809 h 3429000"/>
                    <a:gd name="connsiteX27-2631" fmla="*/ 568165 w 3771900"/>
                    <a:gd name="connsiteY27-2632" fmla="*/ 1941672 h 3429000"/>
                    <a:gd name="connsiteX28-2633" fmla="*/ 540544 w 3771900"/>
                    <a:gd name="connsiteY28-2634" fmla="*/ 1998345 h 3429000"/>
                    <a:gd name="connsiteX29-2635" fmla="*/ 519589 w 3771900"/>
                    <a:gd name="connsiteY29-2636" fmla="*/ 2039302 h 3429000"/>
                    <a:gd name="connsiteX30-2637" fmla="*/ 505302 w 3771900"/>
                    <a:gd name="connsiteY30-2638" fmla="*/ 2072640 h 3429000"/>
                    <a:gd name="connsiteX31-2639" fmla="*/ 487680 w 3771900"/>
                    <a:gd name="connsiteY31-2640" fmla="*/ 2110740 h 3429000"/>
                    <a:gd name="connsiteX32-2641" fmla="*/ 144780 w 3771900"/>
                    <a:gd name="connsiteY32-2642" fmla="*/ 2110740 h 3429000"/>
                    <a:gd name="connsiteX33-2643" fmla="*/ 0 w 3771900"/>
                    <a:gd name="connsiteY33-2644" fmla="*/ 2415540 h 3429000"/>
                    <a:gd name="connsiteX34-2645" fmla="*/ 152400 w 3771900"/>
                    <a:gd name="connsiteY34-2646" fmla="*/ 2682240 h 3429000"/>
                    <a:gd name="connsiteX35-2647" fmla="*/ 472440 w 3771900"/>
                    <a:gd name="connsiteY35-2648" fmla="*/ 2682240 h 3429000"/>
                    <a:gd name="connsiteX36-2649" fmla="*/ 634365 w 3771900"/>
                    <a:gd name="connsiteY36-2650" fmla="*/ 2374265 h 3429000"/>
                    <a:gd name="connsiteX37-2651" fmla="*/ 1005840 w 3771900"/>
                    <a:gd name="connsiteY37-2652" fmla="*/ 2385060 h 3429000"/>
                    <a:gd name="connsiteX38-2653" fmla="*/ 1188720 w 3771900"/>
                    <a:gd name="connsiteY38-2654" fmla="*/ 2682240 h 3429000"/>
                    <a:gd name="connsiteX39-2655" fmla="*/ 1501140 w 3771900"/>
                    <a:gd name="connsiteY39-2656" fmla="*/ 2682240 h 3429000"/>
                    <a:gd name="connsiteX40-2657" fmla="*/ 1653540 w 3771900"/>
                    <a:gd name="connsiteY40-2658" fmla="*/ 2392680 h 3429000"/>
                    <a:gd name="connsiteX41-2659" fmla="*/ 2019300 w 3771900"/>
                    <a:gd name="connsiteY41-2660" fmla="*/ 2377440 h 3429000"/>
                    <a:gd name="connsiteX42-2661" fmla="*/ 2194560 w 3771900"/>
                    <a:gd name="connsiteY42-2662" fmla="*/ 2705100 h 3429000"/>
                    <a:gd name="connsiteX43-2663" fmla="*/ 2529840 w 3771900"/>
                    <a:gd name="connsiteY43-2664" fmla="*/ 2689860 h 3429000"/>
                    <a:gd name="connsiteX44-2665" fmla="*/ 2674620 w 3771900"/>
                    <a:gd name="connsiteY44-2666" fmla="*/ 2415540 h 3429000"/>
                    <a:gd name="connsiteX45-2667" fmla="*/ 2506980 w 3771900"/>
                    <a:gd name="connsiteY45-2668" fmla="*/ 2118360 h 3429000"/>
                    <a:gd name="connsiteX46-2669" fmla="*/ 2171700 w 3771900"/>
                    <a:gd name="connsiteY46-2670" fmla="*/ 2125980 h 3429000"/>
                    <a:gd name="connsiteX47-2671" fmla="*/ 1981200 w 3771900"/>
                    <a:gd name="connsiteY47-2672" fmla="*/ 1798320 h 3429000"/>
                    <a:gd name="connsiteX48-2673" fmla="*/ 2156460 w 3771900"/>
                    <a:gd name="connsiteY48-2674" fmla="*/ 1463040 h 3429000"/>
                    <a:gd name="connsiteX49-2675" fmla="*/ 2522220 w 3771900"/>
                    <a:gd name="connsiteY49-2676" fmla="*/ 1463040 h 3429000"/>
                    <a:gd name="connsiteX50-2677" fmla="*/ 3215640 w 3771900"/>
                    <a:gd name="connsiteY50-2678" fmla="*/ 2689860 h 3429000"/>
                    <a:gd name="connsiteX51-2679" fmla="*/ 3055620 w 3771900"/>
                    <a:gd name="connsiteY51-2680" fmla="*/ 3017520 h 3429000"/>
                    <a:gd name="connsiteX52-2681" fmla="*/ 2735580 w 3771900"/>
                    <a:gd name="connsiteY52-2682" fmla="*/ 3025140 h 3429000"/>
                    <a:gd name="connsiteX53-2683" fmla="*/ 2735580 w 3771900"/>
                    <a:gd name="connsiteY53-2684" fmla="*/ 3429000 h 3429000"/>
                    <a:gd name="connsiteX54-2685" fmla="*/ 3771900 w 3771900"/>
                    <a:gd name="connsiteY54-2686" fmla="*/ 3429000 h 3429000"/>
                    <a:gd name="connsiteX55-2687" fmla="*/ 3771900 w 3771900"/>
                    <a:gd name="connsiteY55-2688" fmla="*/ 3429000 h 3429000"/>
                    <a:gd name="connsiteX0-2689" fmla="*/ 3169920 w 3771900"/>
                    <a:gd name="connsiteY0-2690" fmla="*/ 99060 h 3429000"/>
                    <a:gd name="connsiteX1-2691" fmla="*/ 3124200 w 3771900"/>
                    <a:gd name="connsiteY1-2692" fmla="*/ 0 h 3429000"/>
                    <a:gd name="connsiteX2-2693" fmla="*/ 1699260 w 3771900"/>
                    <a:gd name="connsiteY2-2694" fmla="*/ 0 h 3429000"/>
                    <a:gd name="connsiteX3-2695" fmla="*/ 1531620 w 3771900"/>
                    <a:gd name="connsiteY3-2696" fmla="*/ 297180 h 3429000"/>
                    <a:gd name="connsiteX4-2697" fmla="*/ 1181100 w 3771900"/>
                    <a:gd name="connsiteY4-2698" fmla="*/ 297180 h 3429000"/>
                    <a:gd name="connsiteX5-2699" fmla="*/ 1028700 w 3771900"/>
                    <a:gd name="connsiteY5-2700" fmla="*/ 579120 h 3429000"/>
                    <a:gd name="connsiteX6-2701" fmla="*/ 1173480 w 3771900"/>
                    <a:gd name="connsiteY6-2702" fmla="*/ 838200 h 3429000"/>
                    <a:gd name="connsiteX7-2703" fmla="*/ 1514475 w 3771900"/>
                    <a:gd name="connsiteY7-2704" fmla="*/ 838200 h 3429000"/>
                    <a:gd name="connsiteX8-2705" fmla="*/ 1653540 w 3771900"/>
                    <a:gd name="connsiteY8-2706" fmla="*/ 541020 h 3429000"/>
                    <a:gd name="connsiteX9-2707" fmla="*/ 2020252 w 3771900"/>
                    <a:gd name="connsiteY9-2708" fmla="*/ 541020 h 3429000"/>
                    <a:gd name="connsiteX10-2709" fmla="*/ 2224087 w 3771900"/>
                    <a:gd name="connsiteY10-2710" fmla="*/ 884873 h 3429000"/>
                    <a:gd name="connsiteX11-2711" fmla="*/ 2029778 w 3771900"/>
                    <a:gd name="connsiteY11-2712" fmla="*/ 1218248 h 3429000"/>
                    <a:gd name="connsiteX12-2713" fmla="*/ 1690688 w 3771900"/>
                    <a:gd name="connsiteY12-2714" fmla="*/ 1213485 h 3429000"/>
                    <a:gd name="connsiteX13-2715" fmla="*/ 1524000 w 3771900"/>
                    <a:gd name="connsiteY13-2716" fmla="*/ 1493520 h 3429000"/>
                    <a:gd name="connsiteX14-2717" fmla="*/ 1708786 w 3771900"/>
                    <a:gd name="connsiteY14-2718" fmla="*/ 1797368 h 3429000"/>
                    <a:gd name="connsiteX15-2719" fmla="*/ 1516380 w 3771900"/>
                    <a:gd name="connsiteY15-2720" fmla="*/ 2103120 h 3429000"/>
                    <a:gd name="connsiteX16-2721" fmla="*/ 1150620 w 3771900"/>
                    <a:gd name="connsiteY16-2722" fmla="*/ 2103120 h 3429000"/>
                    <a:gd name="connsiteX17-2723" fmla="*/ 967740 w 3771900"/>
                    <a:gd name="connsiteY17-2724" fmla="*/ 1790700 h 3429000"/>
                    <a:gd name="connsiteX18-2725" fmla="*/ 1127760 w 3771900"/>
                    <a:gd name="connsiteY18-2726" fmla="*/ 1493520 h 3429000"/>
                    <a:gd name="connsiteX19-2727" fmla="*/ 975360 w 3771900"/>
                    <a:gd name="connsiteY19-2728" fmla="*/ 1226820 h 3429000"/>
                    <a:gd name="connsiteX20-2729" fmla="*/ 655320 w 3771900"/>
                    <a:gd name="connsiteY20-2730" fmla="*/ 1226820 h 3429000"/>
                    <a:gd name="connsiteX21-2731" fmla="*/ 495300 w 3771900"/>
                    <a:gd name="connsiteY21-2732" fmla="*/ 1485900 h 3429000"/>
                    <a:gd name="connsiteX22-2733" fmla="*/ 658654 w 3771900"/>
                    <a:gd name="connsiteY22-2734" fmla="*/ 1780699 h 3429000"/>
                    <a:gd name="connsiteX23-2735" fmla="*/ 641033 w 3771900"/>
                    <a:gd name="connsiteY23-2736" fmla="*/ 1820703 h 3429000"/>
                    <a:gd name="connsiteX24-2737" fmla="*/ 627698 w 3771900"/>
                    <a:gd name="connsiteY24-2738" fmla="*/ 1837849 h 3429000"/>
                    <a:gd name="connsiteX25-2739" fmla="*/ 612933 w 3771900"/>
                    <a:gd name="connsiteY25-2740" fmla="*/ 1866424 h 3429000"/>
                    <a:gd name="connsiteX26-2741" fmla="*/ 594837 w 3771900"/>
                    <a:gd name="connsiteY26-2742" fmla="*/ 1898809 h 3429000"/>
                    <a:gd name="connsiteX27-2743" fmla="*/ 568165 w 3771900"/>
                    <a:gd name="connsiteY27-2744" fmla="*/ 1941672 h 3429000"/>
                    <a:gd name="connsiteX28-2745" fmla="*/ 540544 w 3771900"/>
                    <a:gd name="connsiteY28-2746" fmla="*/ 1998345 h 3429000"/>
                    <a:gd name="connsiteX29-2747" fmla="*/ 519589 w 3771900"/>
                    <a:gd name="connsiteY29-2748" fmla="*/ 2039302 h 3429000"/>
                    <a:gd name="connsiteX30-2749" fmla="*/ 505302 w 3771900"/>
                    <a:gd name="connsiteY30-2750" fmla="*/ 2072640 h 3429000"/>
                    <a:gd name="connsiteX31-2751" fmla="*/ 487680 w 3771900"/>
                    <a:gd name="connsiteY31-2752" fmla="*/ 2110740 h 3429000"/>
                    <a:gd name="connsiteX32-2753" fmla="*/ 144780 w 3771900"/>
                    <a:gd name="connsiteY32-2754" fmla="*/ 2110740 h 3429000"/>
                    <a:gd name="connsiteX33-2755" fmla="*/ 0 w 3771900"/>
                    <a:gd name="connsiteY33-2756" fmla="*/ 2415540 h 3429000"/>
                    <a:gd name="connsiteX34-2757" fmla="*/ 152400 w 3771900"/>
                    <a:gd name="connsiteY34-2758" fmla="*/ 2682240 h 3429000"/>
                    <a:gd name="connsiteX35-2759" fmla="*/ 472440 w 3771900"/>
                    <a:gd name="connsiteY35-2760" fmla="*/ 2682240 h 3429000"/>
                    <a:gd name="connsiteX36-2761" fmla="*/ 634365 w 3771900"/>
                    <a:gd name="connsiteY36-2762" fmla="*/ 2374265 h 3429000"/>
                    <a:gd name="connsiteX37-2763" fmla="*/ 1005840 w 3771900"/>
                    <a:gd name="connsiteY37-2764" fmla="*/ 2385060 h 3429000"/>
                    <a:gd name="connsiteX38-2765" fmla="*/ 1188720 w 3771900"/>
                    <a:gd name="connsiteY38-2766" fmla="*/ 2682240 h 3429000"/>
                    <a:gd name="connsiteX39-2767" fmla="*/ 1501140 w 3771900"/>
                    <a:gd name="connsiteY39-2768" fmla="*/ 2682240 h 3429000"/>
                    <a:gd name="connsiteX40-2769" fmla="*/ 1653540 w 3771900"/>
                    <a:gd name="connsiteY40-2770" fmla="*/ 2392680 h 3429000"/>
                    <a:gd name="connsiteX41-2771" fmla="*/ 2019300 w 3771900"/>
                    <a:gd name="connsiteY41-2772" fmla="*/ 2377440 h 3429000"/>
                    <a:gd name="connsiteX42-2773" fmla="*/ 2194560 w 3771900"/>
                    <a:gd name="connsiteY42-2774" fmla="*/ 2705100 h 3429000"/>
                    <a:gd name="connsiteX43-2775" fmla="*/ 2529840 w 3771900"/>
                    <a:gd name="connsiteY43-2776" fmla="*/ 2689860 h 3429000"/>
                    <a:gd name="connsiteX44-2777" fmla="*/ 2674620 w 3771900"/>
                    <a:gd name="connsiteY44-2778" fmla="*/ 2415540 h 3429000"/>
                    <a:gd name="connsiteX45-2779" fmla="*/ 2506980 w 3771900"/>
                    <a:gd name="connsiteY45-2780" fmla="*/ 2118360 h 3429000"/>
                    <a:gd name="connsiteX46-2781" fmla="*/ 2171700 w 3771900"/>
                    <a:gd name="connsiteY46-2782" fmla="*/ 2125980 h 3429000"/>
                    <a:gd name="connsiteX47-2783" fmla="*/ 1981200 w 3771900"/>
                    <a:gd name="connsiteY47-2784" fmla="*/ 1798320 h 3429000"/>
                    <a:gd name="connsiteX48-2785" fmla="*/ 2156460 w 3771900"/>
                    <a:gd name="connsiteY48-2786" fmla="*/ 1463040 h 3429000"/>
                    <a:gd name="connsiteX49-2787" fmla="*/ 2522220 w 3771900"/>
                    <a:gd name="connsiteY49-2788" fmla="*/ 1463040 h 3429000"/>
                    <a:gd name="connsiteX50-2789" fmla="*/ 3215640 w 3771900"/>
                    <a:gd name="connsiteY50-2790" fmla="*/ 2689860 h 3429000"/>
                    <a:gd name="connsiteX51-2791" fmla="*/ 3055620 w 3771900"/>
                    <a:gd name="connsiteY51-2792" fmla="*/ 3017520 h 3429000"/>
                    <a:gd name="connsiteX52-2793" fmla="*/ 2735580 w 3771900"/>
                    <a:gd name="connsiteY52-2794" fmla="*/ 3025140 h 3429000"/>
                    <a:gd name="connsiteX53-2795" fmla="*/ 2735580 w 3771900"/>
                    <a:gd name="connsiteY53-2796" fmla="*/ 3429000 h 3429000"/>
                    <a:gd name="connsiteX54-2797" fmla="*/ 3771900 w 3771900"/>
                    <a:gd name="connsiteY54-2798" fmla="*/ 3429000 h 3429000"/>
                    <a:gd name="connsiteX55-2799" fmla="*/ 3771900 w 3771900"/>
                    <a:gd name="connsiteY55-2800" fmla="*/ 3429000 h 3429000"/>
                    <a:gd name="connsiteX0-2801" fmla="*/ 3169920 w 3771900"/>
                    <a:gd name="connsiteY0-2802" fmla="*/ 99060 h 3429000"/>
                    <a:gd name="connsiteX1-2803" fmla="*/ 3124200 w 3771900"/>
                    <a:gd name="connsiteY1-2804" fmla="*/ 0 h 3429000"/>
                    <a:gd name="connsiteX2-2805" fmla="*/ 1699260 w 3771900"/>
                    <a:gd name="connsiteY2-2806" fmla="*/ 0 h 3429000"/>
                    <a:gd name="connsiteX3-2807" fmla="*/ 1531620 w 3771900"/>
                    <a:gd name="connsiteY3-2808" fmla="*/ 297180 h 3429000"/>
                    <a:gd name="connsiteX4-2809" fmla="*/ 1181100 w 3771900"/>
                    <a:gd name="connsiteY4-2810" fmla="*/ 297180 h 3429000"/>
                    <a:gd name="connsiteX5-2811" fmla="*/ 1028700 w 3771900"/>
                    <a:gd name="connsiteY5-2812" fmla="*/ 579120 h 3429000"/>
                    <a:gd name="connsiteX6-2813" fmla="*/ 1173480 w 3771900"/>
                    <a:gd name="connsiteY6-2814" fmla="*/ 838200 h 3429000"/>
                    <a:gd name="connsiteX7-2815" fmla="*/ 1514475 w 3771900"/>
                    <a:gd name="connsiteY7-2816" fmla="*/ 838200 h 3429000"/>
                    <a:gd name="connsiteX8-2817" fmla="*/ 1653540 w 3771900"/>
                    <a:gd name="connsiteY8-2818" fmla="*/ 541020 h 3429000"/>
                    <a:gd name="connsiteX9-2819" fmla="*/ 2020252 w 3771900"/>
                    <a:gd name="connsiteY9-2820" fmla="*/ 541020 h 3429000"/>
                    <a:gd name="connsiteX10-2821" fmla="*/ 2224087 w 3771900"/>
                    <a:gd name="connsiteY10-2822" fmla="*/ 884873 h 3429000"/>
                    <a:gd name="connsiteX11-2823" fmla="*/ 2029778 w 3771900"/>
                    <a:gd name="connsiteY11-2824" fmla="*/ 1218248 h 3429000"/>
                    <a:gd name="connsiteX12-2825" fmla="*/ 1690688 w 3771900"/>
                    <a:gd name="connsiteY12-2826" fmla="*/ 1213485 h 3429000"/>
                    <a:gd name="connsiteX13-2827" fmla="*/ 1524000 w 3771900"/>
                    <a:gd name="connsiteY13-2828" fmla="*/ 1493520 h 3429000"/>
                    <a:gd name="connsiteX14-2829" fmla="*/ 1708786 w 3771900"/>
                    <a:gd name="connsiteY14-2830" fmla="*/ 1797368 h 3429000"/>
                    <a:gd name="connsiteX15-2831" fmla="*/ 1521143 w 3771900"/>
                    <a:gd name="connsiteY15-2832" fmla="*/ 2112645 h 3429000"/>
                    <a:gd name="connsiteX16-2833" fmla="*/ 1150620 w 3771900"/>
                    <a:gd name="connsiteY16-2834" fmla="*/ 2103120 h 3429000"/>
                    <a:gd name="connsiteX17-2835" fmla="*/ 967740 w 3771900"/>
                    <a:gd name="connsiteY17-2836" fmla="*/ 1790700 h 3429000"/>
                    <a:gd name="connsiteX18-2837" fmla="*/ 1127760 w 3771900"/>
                    <a:gd name="connsiteY18-2838" fmla="*/ 1493520 h 3429000"/>
                    <a:gd name="connsiteX19-2839" fmla="*/ 975360 w 3771900"/>
                    <a:gd name="connsiteY19-2840" fmla="*/ 1226820 h 3429000"/>
                    <a:gd name="connsiteX20-2841" fmla="*/ 655320 w 3771900"/>
                    <a:gd name="connsiteY20-2842" fmla="*/ 1226820 h 3429000"/>
                    <a:gd name="connsiteX21-2843" fmla="*/ 495300 w 3771900"/>
                    <a:gd name="connsiteY21-2844" fmla="*/ 1485900 h 3429000"/>
                    <a:gd name="connsiteX22-2845" fmla="*/ 658654 w 3771900"/>
                    <a:gd name="connsiteY22-2846" fmla="*/ 1780699 h 3429000"/>
                    <a:gd name="connsiteX23-2847" fmla="*/ 641033 w 3771900"/>
                    <a:gd name="connsiteY23-2848" fmla="*/ 1820703 h 3429000"/>
                    <a:gd name="connsiteX24-2849" fmla="*/ 627698 w 3771900"/>
                    <a:gd name="connsiteY24-2850" fmla="*/ 1837849 h 3429000"/>
                    <a:gd name="connsiteX25-2851" fmla="*/ 612933 w 3771900"/>
                    <a:gd name="connsiteY25-2852" fmla="*/ 1866424 h 3429000"/>
                    <a:gd name="connsiteX26-2853" fmla="*/ 594837 w 3771900"/>
                    <a:gd name="connsiteY26-2854" fmla="*/ 1898809 h 3429000"/>
                    <a:gd name="connsiteX27-2855" fmla="*/ 568165 w 3771900"/>
                    <a:gd name="connsiteY27-2856" fmla="*/ 1941672 h 3429000"/>
                    <a:gd name="connsiteX28-2857" fmla="*/ 540544 w 3771900"/>
                    <a:gd name="connsiteY28-2858" fmla="*/ 1998345 h 3429000"/>
                    <a:gd name="connsiteX29-2859" fmla="*/ 519589 w 3771900"/>
                    <a:gd name="connsiteY29-2860" fmla="*/ 2039302 h 3429000"/>
                    <a:gd name="connsiteX30-2861" fmla="*/ 505302 w 3771900"/>
                    <a:gd name="connsiteY30-2862" fmla="*/ 2072640 h 3429000"/>
                    <a:gd name="connsiteX31-2863" fmla="*/ 487680 w 3771900"/>
                    <a:gd name="connsiteY31-2864" fmla="*/ 2110740 h 3429000"/>
                    <a:gd name="connsiteX32-2865" fmla="*/ 144780 w 3771900"/>
                    <a:gd name="connsiteY32-2866" fmla="*/ 2110740 h 3429000"/>
                    <a:gd name="connsiteX33-2867" fmla="*/ 0 w 3771900"/>
                    <a:gd name="connsiteY33-2868" fmla="*/ 2415540 h 3429000"/>
                    <a:gd name="connsiteX34-2869" fmla="*/ 152400 w 3771900"/>
                    <a:gd name="connsiteY34-2870" fmla="*/ 2682240 h 3429000"/>
                    <a:gd name="connsiteX35-2871" fmla="*/ 472440 w 3771900"/>
                    <a:gd name="connsiteY35-2872" fmla="*/ 2682240 h 3429000"/>
                    <a:gd name="connsiteX36-2873" fmla="*/ 634365 w 3771900"/>
                    <a:gd name="connsiteY36-2874" fmla="*/ 2374265 h 3429000"/>
                    <a:gd name="connsiteX37-2875" fmla="*/ 1005840 w 3771900"/>
                    <a:gd name="connsiteY37-2876" fmla="*/ 2385060 h 3429000"/>
                    <a:gd name="connsiteX38-2877" fmla="*/ 1188720 w 3771900"/>
                    <a:gd name="connsiteY38-2878" fmla="*/ 2682240 h 3429000"/>
                    <a:gd name="connsiteX39-2879" fmla="*/ 1501140 w 3771900"/>
                    <a:gd name="connsiteY39-2880" fmla="*/ 2682240 h 3429000"/>
                    <a:gd name="connsiteX40-2881" fmla="*/ 1653540 w 3771900"/>
                    <a:gd name="connsiteY40-2882" fmla="*/ 2392680 h 3429000"/>
                    <a:gd name="connsiteX41-2883" fmla="*/ 2019300 w 3771900"/>
                    <a:gd name="connsiteY41-2884" fmla="*/ 2377440 h 3429000"/>
                    <a:gd name="connsiteX42-2885" fmla="*/ 2194560 w 3771900"/>
                    <a:gd name="connsiteY42-2886" fmla="*/ 2705100 h 3429000"/>
                    <a:gd name="connsiteX43-2887" fmla="*/ 2529840 w 3771900"/>
                    <a:gd name="connsiteY43-2888" fmla="*/ 2689860 h 3429000"/>
                    <a:gd name="connsiteX44-2889" fmla="*/ 2674620 w 3771900"/>
                    <a:gd name="connsiteY44-2890" fmla="*/ 2415540 h 3429000"/>
                    <a:gd name="connsiteX45-2891" fmla="*/ 2506980 w 3771900"/>
                    <a:gd name="connsiteY45-2892" fmla="*/ 2118360 h 3429000"/>
                    <a:gd name="connsiteX46-2893" fmla="*/ 2171700 w 3771900"/>
                    <a:gd name="connsiteY46-2894" fmla="*/ 2125980 h 3429000"/>
                    <a:gd name="connsiteX47-2895" fmla="*/ 1981200 w 3771900"/>
                    <a:gd name="connsiteY47-2896" fmla="*/ 1798320 h 3429000"/>
                    <a:gd name="connsiteX48-2897" fmla="*/ 2156460 w 3771900"/>
                    <a:gd name="connsiteY48-2898" fmla="*/ 1463040 h 3429000"/>
                    <a:gd name="connsiteX49-2899" fmla="*/ 2522220 w 3771900"/>
                    <a:gd name="connsiteY49-2900" fmla="*/ 1463040 h 3429000"/>
                    <a:gd name="connsiteX50-2901" fmla="*/ 3215640 w 3771900"/>
                    <a:gd name="connsiteY50-2902" fmla="*/ 2689860 h 3429000"/>
                    <a:gd name="connsiteX51-2903" fmla="*/ 3055620 w 3771900"/>
                    <a:gd name="connsiteY51-2904" fmla="*/ 3017520 h 3429000"/>
                    <a:gd name="connsiteX52-2905" fmla="*/ 2735580 w 3771900"/>
                    <a:gd name="connsiteY52-2906" fmla="*/ 3025140 h 3429000"/>
                    <a:gd name="connsiteX53-2907" fmla="*/ 2735580 w 3771900"/>
                    <a:gd name="connsiteY53-2908" fmla="*/ 3429000 h 3429000"/>
                    <a:gd name="connsiteX54-2909" fmla="*/ 3771900 w 3771900"/>
                    <a:gd name="connsiteY54-2910" fmla="*/ 3429000 h 3429000"/>
                    <a:gd name="connsiteX55-2911" fmla="*/ 3771900 w 3771900"/>
                    <a:gd name="connsiteY55-2912" fmla="*/ 3429000 h 3429000"/>
                    <a:gd name="connsiteX0-2913" fmla="*/ 3169920 w 3771900"/>
                    <a:gd name="connsiteY0-2914" fmla="*/ 99060 h 3429000"/>
                    <a:gd name="connsiteX1-2915" fmla="*/ 3124200 w 3771900"/>
                    <a:gd name="connsiteY1-2916" fmla="*/ 0 h 3429000"/>
                    <a:gd name="connsiteX2-2917" fmla="*/ 1699260 w 3771900"/>
                    <a:gd name="connsiteY2-2918" fmla="*/ 0 h 3429000"/>
                    <a:gd name="connsiteX3-2919" fmla="*/ 1531620 w 3771900"/>
                    <a:gd name="connsiteY3-2920" fmla="*/ 297180 h 3429000"/>
                    <a:gd name="connsiteX4-2921" fmla="*/ 1181100 w 3771900"/>
                    <a:gd name="connsiteY4-2922" fmla="*/ 297180 h 3429000"/>
                    <a:gd name="connsiteX5-2923" fmla="*/ 1028700 w 3771900"/>
                    <a:gd name="connsiteY5-2924" fmla="*/ 579120 h 3429000"/>
                    <a:gd name="connsiteX6-2925" fmla="*/ 1173480 w 3771900"/>
                    <a:gd name="connsiteY6-2926" fmla="*/ 838200 h 3429000"/>
                    <a:gd name="connsiteX7-2927" fmla="*/ 1514475 w 3771900"/>
                    <a:gd name="connsiteY7-2928" fmla="*/ 838200 h 3429000"/>
                    <a:gd name="connsiteX8-2929" fmla="*/ 1653540 w 3771900"/>
                    <a:gd name="connsiteY8-2930" fmla="*/ 541020 h 3429000"/>
                    <a:gd name="connsiteX9-2931" fmla="*/ 2020252 w 3771900"/>
                    <a:gd name="connsiteY9-2932" fmla="*/ 541020 h 3429000"/>
                    <a:gd name="connsiteX10-2933" fmla="*/ 2224087 w 3771900"/>
                    <a:gd name="connsiteY10-2934" fmla="*/ 884873 h 3429000"/>
                    <a:gd name="connsiteX11-2935" fmla="*/ 2029778 w 3771900"/>
                    <a:gd name="connsiteY11-2936" fmla="*/ 1218248 h 3429000"/>
                    <a:gd name="connsiteX12-2937" fmla="*/ 1690688 w 3771900"/>
                    <a:gd name="connsiteY12-2938" fmla="*/ 1213485 h 3429000"/>
                    <a:gd name="connsiteX13-2939" fmla="*/ 1524000 w 3771900"/>
                    <a:gd name="connsiteY13-2940" fmla="*/ 1493520 h 3429000"/>
                    <a:gd name="connsiteX14-2941" fmla="*/ 1708786 w 3771900"/>
                    <a:gd name="connsiteY14-2942" fmla="*/ 1797368 h 3429000"/>
                    <a:gd name="connsiteX15-2943" fmla="*/ 1521143 w 3771900"/>
                    <a:gd name="connsiteY15-2944" fmla="*/ 2112645 h 3429000"/>
                    <a:gd name="connsiteX16-2945" fmla="*/ 1150620 w 3771900"/>
                    <a:gd name="connsiteY16-2946" fmla="*/ 2103120 h 3429000"/>
                    <a:gd name="connsiteX17-2947" fmla="*/ 967740 w 3771900"/>
                    <a:gd name="connsiteY17-2948" fmla="*/ 1790700 h 3429000"/>
                    <a:gd name="connsiteX18-2949" fmla="*/ 1127760 w 3771900"/>
                    <a:gd name="connsiteY18-2950" fmla="*/ 1493520 h 3429000"/>
                    <a:gd name="connsiteX19-2951" fmla="*/ 975360 w 3771900"/>
                    <a:gd name="connsiteY19-2952" fmla="*/ 1226820 h 3429000"/>
                    <a:gd name="connsiteX20-2953" fmla="*/ 655320 w 3771900"/>
                    <a:gd name="connsiteY20-2954" fmla="*/ 1226820 h 3429000"/>
                    <a:gd name="connsiteX21-2955" fmla="*/ 495300 w 3771900"/>
                    <a:gd name="connsiteY21-2956" fmla="*/ 1485900 h 3429000"/>
                    <a:gd name="connsiteX22-2957" fmla="*/ 658654 w 3771900"/>
                    <a:gd name="connsiteY22-2958" fmla="*/ 1780699 h 3429000"/>
                    <a:gd name="connsiteX23-2959" fmla="*/ 641033 w 3771900"/>
                    <a:gd name="connsiteY23-2960" fmla="*/ 1820703 h 3429000"/>
                    <a:gd name="connsiteX24-2961" fmla="*/ 627698 w 3771900"/>
                    <a:gd name="connsiteY24-2962" fmla="*/ 1837849 h 3429000"/>
                    <a:gd name="connsiteX25-2963" fmla="*/ 612933 w 3771900"/>
                    <a:gd name="connsiteY25-2964" fmla="*/ 1866424 h 3429000"/>
                    <a:gd name="connsiteX26-2965" fmla="*/ 594837 w 3771900"/>
                    <a:gd name="connsiteY26-2966" fmla="*/ 1898809 h 3429000"/>
                    <a:gd name="connsiteX27-2967" fmla="*/ 568165 w 3771900"/>
                    <a:gd name="connsiteY27-2968" fmla="*/ 1941672 h 3429000"/>
                    <a:gd name="connsiteX28-2969" fmla="*/ 540544 w 3771900"/>
                    <a:gd name="connsiteY28-2970" fmla="*/ 1998345 h 3429000"/>
                    <a:gd name="connsiteX29-2971" fmla="*/ 519589 w 3771900"/>
                    <a:gd name="connsiteY29-2972" fmla="*/ 2039302 h 3429000"/>
                    <a:gd name="connsiteX30-2973" fmla="*/ 505302 w 3771900"/>
                    <a:gd name="connsiteY30-2974" fmla="*/ 2072640 h 3429000"/>
                    <a:gd name="connsiteX31-2975" fmla="*/ 487680 w 3771900"/>
                    <a:gd name="connsiteY31-2976" fmla="*/ 2110740 h 3429000"/>
                    <a:gd name="connsiteX32-2977" fmla="*/ 144780 w 3771900"/>
                    <a:gd name="connsiteY32-2978" fmla="*/ 2110740 h 3429000"/>
                    <a:gd name="connsiteX33-2979" fmla="*/ 0 w 3771900"/>
                    <a:gd name="connsiteY33-2980" fmla="*/ 2415540 h 3429000"/>
                    <a:gd name="connsiteX34-2981" fmla="*/ 152400 w 3771900"/>
                    <a:gd name="connsiteY34-2982" fmla="*/ 2682240 h 3429000"/>
                    <a:gd name="connsiteX35-2983" fmla="*/ 472440 w 3771900"/>
                    <a:gd name="connsiteY35-2984" fmla="*/ 2682240 h 3429000"/>
                    <a:gd name="connsiteX36-2985" fmla="*/ 634365 w 3771900"/>
                    <a:gd name="connsiteY36-2986" fmla="*/ 2374265 h 3429000"/>
                    <a:gd name="connsiteX37-2987" fmla="*/ 1005840 w 3771900"/>
                    <a:gd name="connsiteY37-2988" fmla="*/ 2385060 h 3429000"/>
                    <a:gd name="connsiteX38-2989" fmla="*/ 1188720 w 3771900"/>
                    <a:gd name="connsiteY38-2990" fmla="*/ 2682240 h 3429000"/>
                    <a:gd name="connsiteX39-2991" fmla="*/ 1501140 w 3771900"/>
                    <a:gd name="connsiteY39-2992" fmla="*/ 2682240 h 3429000"/>
                    <a:gd name="connsiteX40-2993" fmla="*/ 1653540 w 3771900"/>
                    <a:gd name="connsiteY40-2994" fmla="*/ 2392680 h 3429000"/>
                    <a:gd name="connsiteX41-2995" fmla="*/ 2019300 w 3771900"/>
                    <a:gd name="connsiteY41-2996" fmla="*/ 2377440 h 3429000"/>
                    <a:gd name="connsiteX42-2997" fmla="*/ 2194560 w 3771900"/>
                    <a:gd name="connsiteY42-2998" fmla="*/ 2705100 h 3429000"/>
                    <a:gd name="connsiteX43-2999" fmla="*/ 2529840 w 3771900"/>
                    <a:gd name="connsiteY43-3000" fmla="*/ 2689860 h 3429000"/>
                    <a:gd name="connsiteX44-3001" fmla="*/ 2674620 w 3771900"/>
                    <a:gd name="connsiteY44-3002" fmla="*/ 2415540 h 3429000"/>
                    <a:gd name="connsiteX45-3003" fmla="*/ 2506980 w 3771900"/>
                    <a:gd name="connsiteY45-3004" fmla="*/ 2118360 h 3429000"/>
                    <a:gd name="connsiteX46-3005" fmla="*/ 2171700 w 3771900"/>
                    <a:gd name="connsiteY46-3006" fmla="*/ 2125980 h 3429000"/>
                    <a:gd name="connsiteX47-3007" fmla="*/ 1981200 w 3771900"/>
                    <a:gd name="connsiteY47-3008" fmla="*/ 1798320 h 3429000"/>
                    <a:gd name="connsiteX48-3009" fmla="*/ 2156460 w 3771900"/>
                    <a:gd name="connsiteY48-3010" fmla="*/ 1463040 h 3429000"/>
                    <a:gd name="connsiteX49-3011" fmla="*/ 2522220 w 3771900"/>
                    <a:gd name="connsiteY49-3012" fmla="*/ 1463040 h 3429000"/>
                    <a:gd name="connsiteX50-3013" fmla="*/ 3215640 w 3771900"/>
                    <a:gd name="connsiteY50-3014" fmla="*/ 2689860 h 3429000"/>
                    <a:gd name="connsiteX51-3015" fmla="*/ 3055620 w 3771900"/>
                    <a:gd name="connsiteY51-3016" fmla="*/ 3017520 h 3429000"/>
                    <a:gd name="connsiteX52-3017" fmla="*/ 2735580 w 3771900"/>
                    <a:gd name="connsiteY52-3018" fmla="*/ 3025140 h 3429000"/>
                    <a:gd name="connsiteX53-3019" fmla="*/ 2735580 w 3771900"/>
                    <a:gd name="connsiteY53-3020" fmla="*/ 3429000 h 3429000"/>
                    <a:gd name="connsiteX54-3021" fmla="*/ 3771900 w 3771900"/>
                    <a:gd name="connsiteY54-3022" fmla="*/ 3429000 h 3429000"/>
                    <a:gd name="connsiteX55-3023" fmla="*/ 3771900 w 3771900"/>
                    <a:gd name="connsiteY55-3024" fmla="*/ 3429000 h 3429000"/>
                    <a:gd name="connsiteX0-3025" fmla="*/ 3169920 w 3771900"/>
                    <a:gd name="connsiteY0-3026" fmla="*/ 99060 h 3429000"/>
                    <a:gd name="connsiteX1-3027" fmla="*/ 3124200 w 3771900"/>
                    <a:gd name="connsiteY1-3028" fmla="*/ 0 h 3429000"/>
                    <a:gd name="connsiteX2-3029" fmla="*/ 1699260 w 3771900"/>
                    <a:gd name="connsiteY2-3030" fmla="*/ 0 h 3429000"/>
                    <a:gd name="connsiteX3-3031" fmla="*/ 1531620 w 3771900"/>
                    <a:gd name="connsiteY3-3032" fmla="*/ 297180 h 3429000"/>
                    <a:gd name="connsiteX4-3033" fmla="*/ 1181100 w 3771900"/>
                    <a:gd name="connsiteY4-3034" fmla="*/ 297180 h 3429000"/>
                    <a:gd name="connsiteX5-3035" fmla="*/ 1028700 w 3771900"/>
                    <a:gd name="connsiteY5-3036" fmla="*/ 579120 h 3429000"/>
                    <a:gd name="connsiteX6-3037" fmla="*/ 1173480 w 3771900"/>
                    <a:gd name="connsiteY6-3038" fmla="*/ 838200 h 3429000"/>
                    <a:gd name="connsiteX7-3039" fmla="*/ 1514475 w 3771900"/>
                    <a:gd name="connsiteY7-3040" fmla="*/ 838200 h 3429000"/>
                    <a:gd name="connsiteX8-3041" fmla="*/ 1653540 w 3771900"/>
                    <a:gd name="connsiteY8-3042" fmla="*/ 541020 h 3429000"/>
                    <a:gd name="connsiteX9-3043" fmla="*/ 2020252 w 3771900"/>
                    <a:gd name="connsiteY9-3044" fmla="*/ 541020 h 3429000"/>
                    <a:gd name="connsiteX10-3045" fmla="*/ 2224087 w 3771900"/>
                    <a:gd name="connsiteY10-3046" fmla="*/ 884873 h 3429000"/>
                    <a:gd name="connsiteX11-3047" fmla="*/ 2029778 w 3771900"/>
                    <a:gd name="connsiteY11-3048" fmla="*/ 1218248 h 3429000"/>
                    <a:gd name="connsiteX12-3049" fmla="*/ 1690688 w 3771900"/>
                    <a:gd name="connsiteY12-3050" fmla="*/ 1213485 h 3429000"/>
                    <a:gd name="connsiteX13-3051" fmla="*/ 1524000 w 3771900"/>
                    <a:gd name="connsiteY13-3052" fmla="*/ 1493520 h 3429000"/>
                    <a:gd name="connsiteX14-3053" fmla="*/ 1708786 w 3771900"/>
                    <a:gd name="connsiteY14-3054" fmla="*/ 1797368 h 3429000"/>
                    <a:gd name="connsiteX15-3055" fmla="*/ 1521143 w 3771900"/>
                    <a:gd name="connsiteY15-3056" fmla="*/ 2112645 h 3429000"/>
                    <a:gd name="connsiteX16-3057" fmla="*/ 1150620 w 3771900"/>
                    <a:gd name="connsiteY16-3058" fmla="*/ 2112645 h 3429000"/>
                    <a:gd name="connsiteX17-3059" fmla="*/ 967740 w 3771900"/>
                    <a:gd name="connsiteY17-3060" fmla="*/ 1790700 h 3429000"/>
                    <a:gd name="connsiteX18-3061" fmla="*/ 1127760 w 3771900"/>
                    <a:gd name="connsiteY18-3062" fmla="*/ 1493520 h 3429000"/>
                    <a:gd name="connsiteX19-3063" fmla="*/ 975360 w 3771900"/>
                    <a:gd name="connsiteY19-3064" fmla="*/ 1226820 h 3429000"/>
                    <a:gd name="connsiteX20-3065" fmla="*/ 655320 w 3771900"/>
                    <a:gd name="connsiteY20-3066" fmla="*/ 1226820 h 3429000"/>
                    <a:gd name="connsiteX21-3067" fmla="*/ 495300 w 3771900"/>
                    <a:gd name="connsiteY21-3068" fmla="*/ 1485900 h 3429000"/>
                    <a:gd name="connsiteX22-3069" fmla="*/ 658654 w 3771900"/>
                    <a:gd name="connsiteY22-3070" fmla="*/ 1780699 h 3429000"/>
                    <a:gd name="connsiteX23-3071" fmla="*/ 641033 w 3771900"/>
                    <a:gd name="connsiteY23-3072" fmla="*/ 1820703 h 3429000"/>
                    <a:gd name="connsiteX24-3073" fmla="*/ 627698 w 3771900"/>
                    <a:gd name="connsiteY24-3074" fmla="*/ 1837849 h 3429000"/>
                    <a:gd name="connsiteX25-3075" fmla="*/ 612933 w 3771900"/>
                    <a:gd name="connsiteY25-3076" fmla="*/ 1866424 h 3429000"/>
                    <a:gd name="connsiteX26-3077" fmla="*/ 594837 w 3771900"/>
                    <a:gd name="connsiteY26-3078" fmla="*/ 1898809 h 3429000"/>
                    <a:gd name="connsiteX27-3079" fmla="*/ 568165 w 3771900"/>
                    <a:gd name="connsiteY27-3080" fmla="*/ 1941672 h 3429000"/>
                    <a:gd name="connsiteX28-3081" fmla="*/ 540544 w 3771900"/>
                    <a:gd name="connsiteY28-3082" fmla="*/ 1998345 h 3429000"/>
                    <a:gd name="connsiteX29-3083" fmla="*/ 519589 w 3771900"/>
                    <a:gd name="connsiteY29-3084" fmla="*/ 2039302 h 3429000"/>
                    <a:gd name="connsiteX30-3085" fmla="*/ 505302 w 3771900"/>
                    <a:gd name="connsiteY30-3086" fmla="*/ 2072640 h 3429000"/>
                    <a:gd name="connsiteX31-3087" fmla="*/ 487680 w 3771900"/>
                    <a:gd name="connsiteY31-3088" fmla="*/ 2110740 h 3429000"/>
                    <a:gd name="connsiteX32-3089" fmla="*/ 144780 w 3771900"/>
                    <a:gd name="connsiteY32-3090" fmla="*/ 2110740 h 3429000"/>
                    <a:gd name="connsiteX33-3091" fmla="*/ 0 w 3771900"/>
                    <a:gd name="connsiteY33-3092" fmla="*/ 2415540 h 3429000"/>
                    <a:gd name="connsiteX34-3093" fmla="*/ 152400 w 3771900"/>
                    <a:gd name="connsiteY34-3094" fmla="*/ 2682240 h 3429000"/>
                    <a:gd name="connsiteX35-3095" fmla="*/ 472440 w 3771900"/>
                    <a:gd name="connsiteY35-3096" fmla="*/ 2682240 h 3429000"/>
                    <a:gd name="connsiteX36-3097" fmla="*/ 634365 w 3771900"/>
                    <a:gd name="connsiteY36-3098" fmla="*/ 2374265 h 3429000"/>
                    <a:gd name="connsiteX37-3099" fmla="*/ 1005840 w 3771900"/>
                    <a:gd name="connsiteY37-3100" fmla="*/ 2385060 h 3429000"/>
                    <a:gd name="connsiteX38-3101" fmla="*/ 1188720 w 3771900"/>
                    <a:gd name="connsiteY38-3102" fmla="*/ 2682240 h 3429000"/>
                    <a:gd name="connsiteX39-3103" fmla="*/ 1501140 w 3771900"/>
                    <a:gd name="connsiteY39-3104" fmla="*/ 2682240 h 3429000"/>
                    <a:gd name="connsiteX40-3105" fmla="*/ 1653540 w 3771900"/>
                    <a:gd name="connsiteY40-3106" fmla="*/ 2392680 h 3429000"/>
                    <a:gd name="connsiteX41-3107" fmla="*/ 2019300 w 3771900"/>
                    <a:gd name="connsiteY41-3108" fmla="*/ 2377440 h 3429000"/>
                    <a:gd name="connsiteX42-3109" fmla="*/ 2194560 w 3771900"/>
                    <a:gd name="connsiteY42-3110" fmla="*/ 2705100 h 3429000"/>
                    <a:gd name="connsiteX43-3111" fmla="*/ 2529840 w 3771900"/>
                    <a:gd name="connsiteY43-3112" fmla="*/ 2689860 h 3429000"/>
                    <a:gd name="connsiteX44-3113" fmla="*/ 2674620 w 3771900"/>
                    <a:gd name="connsiteY44-3114" fmla="*/ 2415540 h 3429000"/>
                    <a:gd name="connsiteX45-3115" fmla="*/ 2506980 w 3771900"/>
                    <a:gd name="connsiteY45-3116" fmla="*/ 2118360 h 3429000"/>
                    <a:gd name="connsiteX46-3117" fmla="*/ 2171700 w 3771900"/>
                    <a:gd name="connsiteY46-3118" fmla="*/ 2125980 h 3429000"/>
                    <a:gd name="connsiteX47-3119" fmla="*/ 1981200 w 3771900"/>
                    <a:gd name="connsiteY47-3120" fmla="*/ 1798320 h 3429000"/>
                    <a:gd name="connsiteX48-3121" fmla="*/ 2156460 w 3771900"/>
                    <a:gd name="connsiteY48-3122" fmla="*/ 1463040 h 3429000"/>
                    <a:gd name="connsiteX49-3123" fmla="*/ 2522220 w 3771900"/>
                    <a:gd name="connsiteY49-3124" fmla="*/ 1463040 h 3429000"/>
                    <a:gd name="connsiteX50-3125" fmla="*/ 3215640 w 3771900"/>
                    <a:gd name="connsiteY50-3126" fmla="*/ 2689860 h 3429000"/>
                    <a:gd name="connsiteX51-3127" fmla="*/ 3055620 w 3771900"/>
                    <a:gd name="connsiteY51-3128" fmla="*/ 3017520 h 3429000"/>
                    <a:gd name="connsiteX52-3129" fmla="*/ 2735580 w 3771900"/>
                    <a:gd name="connsiteY52-3130" fmla="*/ 3025140 h 3429000"/>
                    <a:gd name="connsiteX53-3131" fmla="*/ 2735580 w 3771900"/>
                    <a:gd name="connsiteY53-3132" fmla="*/ 3429000 h 3429000"/>
                    <a:gd name="connsiteX54-3133" fmla="*/ 3771900 w 3771900"/>
                    <a:gd name="connsiteY54-3134" fmla="*/ 3429000 h 3429000"/>
                    <a:gd name="connsiteX55-3135" fmla="*/ 3771900 w 3771900"/>
                    <a:gd name="connsiteY55-3136" fmla="*/ 3429000 h 3429000"/>
                    <a:gd name="connsiteX0-3137" fmla="*/ 3169920 w 3771900"/>
                    <a:gd name="connsiteY0-3138" fmla="*/ 99060 h 3429000"/>
                    <a:gd name="connsiteX1-3139" fmla="*/ 3124200 w 3771900"/>
                    <a:gd name="connsiteY1-3140" fmla="*/ 0 h 3429000"/>
                    <a:gd name="connsiteX2-3141" fmla="*/ 1699260 w 3771900"/>
                    <a:gd name="connsiteY2-3142" fmla="*/ 0 h 3429000"/>
                    <a:gd name="connsiteX3-3143" fmla="*/ 1531620 w 3771900"/>
                    <a:gd name="connsiteY3-3144" fmla="*/ 297180 h 3429000"/>
                    <a:gd name="connsiteX4-3145" fmla="*/ 1181100 w 3771900"/>
                    <a:gd name="connsiteY4-3146" fmla="*/ 297180 h 3429000"/>
                    <a:gd name="connsiteX5-3147" fmla="*/ 1028700 w 3771900"/>
                    <a:gd name="connsiteY5-3148" fmla="*/ 579120 h 3429000"/>
                    <a:gd name="connsiteX6-3149" fmla="*/ 1173480 w 3771900"/>
                    <a:gd name="connsiteY6-3150" fmla="*/ 838200 h 3429000"/>
                    <a:gd name="connsiteX7-3151" fmla="*/ 1514475 w 3771900"/>
                    <a:gd name="connsiteY7-3152" fmla="*/ 838200 h 3429000"/>
                    <a:gd name="connsiteX8-3153" fmla="*/ 1653540 w 3771900"/>
                    <a:gd name="connsiteY8-3154" fmla="*/ 541020 h 3429000"/>
                    <a:gd name="connsiteX9-3155" fmla="*/ 2020252 w 3771900"/>
                    <a:gd name="connsiteY9-3156" fmla="*/ 541020 h 3429000"/>
                    <a:gd name="connsiteX10-3157" fmla="*/ 2224087 w 3771900"/>
                    <a:gd name="connsiteY10-3158" fmla="*/ 884873 h 3429000"/>
                    <a:gd name="connsiteX11-3159" fmla="*/ 2029778 w 3771900"/>
                    <a:gd name="connsiteY11-3160" fmla="*/ 1218248 h 3429000"/>
                    <a:gd name="connsiteX12-3161" fmla="*/ 1690688 w 3771900"/>
                    <a:gd name="connsiteY12-3162" fmla="*/ 1213485 h 3429000"/>
                    <a:gd name="connsiteX13-3163" fmla="*/ 1524000 w 3771900"/>
                    <a:gd name="connsiteY13-3164" fmla="*/ 1493520 h 3429000"/>
                    <a:gd name="connsiteX14-3165" fmla="*/ 1708786 w 3771900"/>
                    <a:gd name="connsiteY14-3166" fmla="*/ 1797368 h 3429000"/>
                    <a:gd name="connsiteX15-3167" fmla="*/ 1521143 w 3771900"/>
                    <a:gd name="connsiteY15-3168" fmla="*/ 2112645 h 3429000"/>
                    <a:gd name="connsiteX16-3169" fmla="*/ 1150620 w 3771900"/>
                    <a:gd name="connsiteY16-3170" fmla="*/ 2112645 h 3429000"/>
                    <a:gd name="connsiteX17-3171" fmla="*/ 967740 w 3771900"/>
                    <a:gd name="connsiteY17-3172" fmla="*/ 1790700 h 3429000"/>
                    <a:gd name="connsiteX18-3173" fmla="*/ 1127760 w 3771900"/>
                    <a:gd name="connsiteY18-3174" fmla="*/ 1493520 h 3429000"/>
                    <a:gd name="connsiteX19-3175" fmla="*/ 975360 w 3771900"/>
                    <a:gd name="connsiteY19-3176" fmla="*/ 1226820 h 3429000"/>
                    <a:gd name="connsiteX20-3177" fmla="*/ 655320 w 3771900"/>
                    <a:gd name="connsiteY20-3178" fmla="*/ 1226820 h 3429000"/>
                    <a:gd name="connsiteX21-3179" fmla="*/ 495300 w 3771900"/>
                    <a:gd name="connsiteY21-3180" fmla="*/ 1485900 h 3429000"/>
                    <a:gd name="connsiteX22-3181" fmla="*/ 658654 w 3771900"/>
                    <a:gd name="connsiteY22-3182" fmla="*/ 1780699 h 3429000"/>
                    <a:gd name="connsiteX23-3183" fmla="*/ 641033 w 3771900"/>
                    <a:gd name="connsiteY23-3184" fmla="*/ 1820703 h 3429000"/>
                    <a:gd name="connsiteX24-3185" fmla="*/ 627698 w 3771900"/>
                    <a:gd name="connsiteY24-3186" fmla="*/ 1837849 h 3429000"/>
                    <a:gd name="connsiteX25-3187" fmla="*/ 612933 w 3771900"/>
                    <a:gd name="connsiteY25-3188" fmla="*/ 1866424 h 3429000"/>
                    <a:gd name="connsiteX26-3189" fmla="*/ 594837 w 3771900"/>
                    <a:gd name="connsiteY26-3190" fmla="*/ 1898809 h 3429000"/>
                    <a:gd name="connsiteX27-3191" fmla="*/ 568165 w 3771900"/>
                    <a:gd name="connsiteY27-3192" fmla="*/ 1941672 h 3429000"/>
                    <a:gd name="connsiteX28-3193" fmla="*/ 540544 w 3771900"/>
                    <a:gd name="connsiteY28-3194" fmla="*/ 1998345 h 3429000"/>
                    <a:gd name="connsiteX29-3195" fmla="*/ 519589 w 3771900"/>
                    <a:gd name="connsiteY29-3196" fmla="*/ 2039302 h 3429000"/>
                    <a:gd name="connsiteX30-3197" fmla="*/ 505302 w 3771900"/>
                    <a:gd name="connsiteY30-3198" fmla="*/ 2072640 h 3429000"/>
                    <a:gd name="connsiteX31-3199" fmla="*/ 487680 w 3771900"/>
                    <a:gd name="connsiteY31-3200" fmla="*/ 2110740 h 3429000"/>
                    <a:gd name="connsiteX32-3201" fmla="*/ 144780 w 3771900"/>
                    <a:gd name="connsiteY32-3202" fmla="*/ 2110740 h 3429000"/>
                    <a:gd name="connsiteX33-3203" fmla="*/ 0 w 3771900"/>
                    <a:gd name="connsiteY33-3204" fmla="*/ 2415540 h 3429000"/>
                    <a:gd name="connsiteX34-3205" fmla="*/ 152400 w 3771900"/>
                    <a:gd name="connsiteY34-3206" fmla="*/ 2682240 h 3429000"/>
                    <a:gd name="connsiteX35-3207" fmla="*/ 472440 w 3771900"/>
                    <a:gd name="connsiteY35-3208" fmla="*/ 2682240 h 3429000"/>
                    <a:gd name="connsiteX36-3209" fmla="*/ 634365 w 3771900"/>
                    <a:gd name="connsiteY36-3210" fmla="*/ 2374265 h 3429000"/>
                    <a:gd name="connsiteX37-3211" fmla="*/ 1005840 w 3771900"/>
                    <a:gd name="connsiteY37-3212" fmla="*/ 2385060 h 3429000"/>
                    <a:gd name="connsiteX38-3213" fmla="*/ 1188720 w 3771900"/>
                    <a:gd name="connsiteY38-3214" fmla="*/ 2682240 h 3429000"/>
                    <a:gd name="connsiteX39-3215" fmla="*/ 1501140 w 3771900"/>
                    <a:gd name="connsiteY39-3216" fmla="*/ 2682240 h 3429000"/>
                    <a:gd name="connsiteX40-3217" fmla="*/ 1653540 w 3771900"/>
                    <a:gd name="connsiteY40-3218" fmla="*/ 2392680 h 3429000"/>
                    <a:gd name="connsiteX41-3219" fmla="*/ 2019300 w 3771900"/>
                    <a:gd name="connsiteY41-3220" fmla="*/ 2377440 h 3429000"/>
                    <a:gd name="connsiteX42-3221" fmla="*/ 2194560 w 3771900"/>
                    <a:gd name="connsiteY42-3222" fmla="*/ 2705100 h 3429000"/>
                    <a:gd name="connsiteX43-3223" fmla="*/ 2529840 w 3771900"/>
                    <a:gd name="connsiteY43-3224" fmla="*/ 2689860 h 3429000"/>
                    <a:gd name="connsiteX44-3225" fmla="*/ 2674620 w 3771900"/>
                    <a:gd name="connsiteY44-3226" fmla="*/ 2415540 h 3429000"/>
                    <a:gd name="connsiteX45-3227" fmla="*/ 2506980 w 3771900"/>
                    <a:gd name="connsiteY45-3228" fmla="*/ 2118360 h 3429000"/>
                    <a:gd name="connsiteX46-3229" fmla="*/ 2171700 w 3771900"/>
                    <a:gd name="connsiteY46-3230" fmla="*/ 2125980 h 3429000"/>
                    <a:gd name="connsiteX47-3231" fmla="*/ 1981200 w 3771900"/>
                    <a:gd name="connsiteY47-3232" fmla="*/ 1798320 h 3429000"/>
                    <a:gd name="connsiteX48-3233" fmla="*/ 2156460 w 3771900"/>
                    <a:gd name="connsiteY48-3234" fmla="*/ 1463040 h 3429000"/>
                    <a:gd name="connsiteX49-3235" fmla="*/ 2522220 w 3771900"/>
                    <a:gd name="connsiteY49-3236" fmla="*/ 1463040 h 3429000"/>
                    <a:gd name="connsiteX50-3237" fmla="*/ 3215640 w 3771900"/>
                    <a:gd name="connsiteY50-3238" fmla="*/ 2689860 h 3429000"/>
                    <a:gd name="connsiteX51-3239" fmla="*/ 3055620 w 3771900"/>
                    <a:gd name="connsiteY51-3240" fmla="*/ 3017520 h 3429000"/>
                    <a:gd name="connsiteX52-3241" fmla="*/ 2735580 w 3771900"/>
                    <a:gd name="connsiteY52-3242" fmla="*/ 3025140 h 3429000"/>
                    <a:gd name="connsiteX53-3243" fmla="*/ 2735580 w 3771900"/>
                    <a:gd name="connsiteY53-3244" fmla="*/ 3429000 h 3429000"/>
                    <a:gd name="connsiteX54-3245" fmla="*/ 3771900 w 3771900"/>
                    <a:gd name="connsiteY54-3246" fmla="*/ 3429000 h 3429000"/>
                    <a:gd name="connsiteX55-3247" fmla="*/ 3771900 w 3771900"/>
                    <a:gd name="connsiteY55-3248" fmla="*/ 3429000 h 3429000"/>
                    <a:gd name="connsiteX0-3249" fmla="*/ 3169920 w 3771900"/>
                    <a:gd name="connsiteY0-3250" fmla="*/ 99060 h 3429000"/>
                    <a:gd name="connsiteX1-3251" fmla="*/ 3124200 w 3771900"/>
                    <a:gd name="connsiteY1-3252" fmla="*/ 0 h 3429000"/>
                    <a:gd name="connsiteX2-3253" fmla="*/ 1699260 w 3771900"/>
                    <a:gd name="connsiteY2-3254" fmla="*/ 0 h 3429000"/>
                    <a:gd name="connsiteX3-3255" fmla="*/ 1531620 w 3771900"/>
                    <a:gd name="connsiteY3-3256" fmla="*/ 297180 h 3429000"/>
                    <a:gd name="connsiteX4-3257" fmla="*/ 1181100 w 3771900"/>
                    <a:gd name="connsiteY4-3258" fmla="*/ 297180 h 3429000"/>
                    <a:gd name="connsiteX5-3259" fmla="*/ 1028700 w 3771900"/>
                    <a:gd name="connsiteY5-3260" fmla="*/ 579120 h 3429000"/>
                    <a:gd name="connsiteX6-3261" fmla="*/ 1173480 w 3771900"/>
                    <a:gd name="connsiteY6-3262" fmla="*/ 838200 h 3429000"/>
                    <a:gd name="connsiteX7-3263" fmla="*/ 1514475 w 3771900"/>
                    <a:gd name="connsiteY7-3264" fmla="*/ 838200 h 3429000"/>
                    <a:gd name="connsiteX8-3265" fmla="*/ 1653540 w 3771900"/>
                    <a:gd name="connsiteY8-3266" fmla="*/ 541020 h 3429000"/>
                    <a:gd name="connsiteX9-3267" fmla="*/ 2020252 w 3771900"/>
                    <a:gd name="connsiteY9-3268" fmla="*/ 541020 h 3429000"/>
                    <a:gd name="connsiteX10-3269" fmla="*/ 2224087 w 3771900"/>
                    <a:gd name="connsiteY10-3270" fmla="*/ 884873 h 3429000"/>
                    <a:gd name="connsiteX11-3271" fmla="*/ 2029778 w 3771900"/>
                    <a:gd name="connsiteY11-3272" fmla="*/ 1218248 h 3429000"/>
                    <a:gd name="connsiteX12-3273" fmla="*/ 1690688 w 3771900"/>
                    <a:gd name="connsiteY12-3274" fmla="*/ 1213485 h 3429000"/>
                    <a:gd name="connsiteX13-3275" fmla="*/ 1524000 w 3771900"/>
                    <a:gd name="connsiteY13-3276" fmla="*/ 1493520 h 3429000"/>
                    <a:gd name="connsiteX14-3277" fmla="*/ 1708786 w 3771900"/>
                    <a:gd name="connsiteY14-3278" fmla="*/ 1797368 h 3429000"/>
                    <a:gd name="connsiteX15-3279" fmla="*/ 1521143 w 3771900"/>
                    <a:gd name="connsiteY15-3280" fmla="*/ 2112645 h 3429000"/>
                    <a:gd name="connsiteX16-3281" fmla="*/ 1164908 w 3771900"/>
                    <a:gd name="connsiteY16-3282" fmla="*/ 2107882 h 3429000"/>
                    <a:gd name="connsiteX17-3283" fmla="*/ 967740 w 3771900"/>
                    <a:gd name="connsiteY17-3284" fmla="*/ 1790700 h 3429000"/>
                    <a:gd name="connsiteX18-3285" fmla="*/ 1127760 w 3771900"/>
                    <a:gd name="connsiteY18-3286" fmla="*/ 1493520 h 3429000"/>
                    <a:gd name="connsiteX19-3287" fmla="*/ 975360 w 3771900"/>
                    <a:gd name="connsiteY19-3288" fmla="*/ 1226820 h 3429000"/>
                    <a:gd name="connsiteX20-3289" fmla="*/ 655320 w 3771900"/>
                    <a:gd name="connsiteY20-3290" fmla="*/ 1226820 h 3429000"/>
                    <a:gd name="connsiteX21-3291" fmla="*/ 495300 w 3771900"/>
                    <a:gd name="connsiteY21-3292" fmla="*/ 1485900 h 3429000"/>
                    <a:gd name="connsiteX22-3293" fmla="*/ 658654 w 3771900"/>
                    <a:gd name="connsiteY22-3294" fmla="*/ 1780699 h 3429000"/>
                    <a:gd name="connsiteX23-3295" fmla="*/ 641033 w 3771900"/>
                    <a:gd name="connsiteY23-3296" fmla="*/ 1820703 h 3429000"/>
                    <a:gd name="connsiteX24-3297" fmla="*/ 627698 w 3771900"/>
                    <a:gd name="connsiteY24-3298" fmla="*/ 1837849 h 3429000"/>
                    <a:gd name="connsiteX25-3299" fmla="*/ 612933 w 3771900"/>
                    <a:gd name="connsiteY25-3300" fmla="*/ 1866424 h 3429000"/>
                    <a:gd name="connsiteX26-3301" fmla="*/ 594837 w 3771900"/>
                    <a:gd name="connsiteY26-3302" fmla="*/ 1898809 h 3429000"/>
                    <a:gd name="connsiteX27-3303" fmla="*/ 568165 w 3771900"/>
                    <a:gd name="connsiteY27-3304" fmla="*/ 1941672 h 3429000"/>
                    <a:gd name="connsiteX28-3305" fmla="*/ 540544 w 3771900"/>
                    <a:gd name="connsiteY28-3306" fmla="*/ 1998345 h 3429000"/>
                    <a:gd name="connsiteX29-3307" fmla="*/ 519589 w 3771900"/>
                    <a:gd name="connsiteY29-3308" fmla="*/ 2039302 h 3429000"/>
                    <a:gd name="connsiteX30-3309" fmla="*/ 505302 w 3771900"/>
                    <a:gd name="connsiteY30-3310" fmla="*/ 2072640 h 3429000"/>
                    <a:gd name="connsiteX31-3311" fmla="*/ 487680 w 3771900"/>
                    <a:gd name="connsiteY31-3312" fmla="*/ 2110740 h 3429000"/>
                    <a:gd name="connsiteX32-3313" fmla="*/ 144780 w 3771900"/>
                    <a:gd name="connsiteY32-3314" fmla="*/ 2110740 h 3429000"/>
                    <a:gd name="connsiteX33-3315" fmla="*/ 0 w 3771900"/>
                    <a:gd name="connsiteY33-3316" fmla="*/ 2415540 h 3429000"/>
                    <a:gd name="connsiteX34-3317" fmla="*/ 152400 w 3771900"/>
                    <a:gd name="connsiteY34-3318" fmla="*/ 2682240 h 3429000"/>
                    <a:gd name="connsiteX35-3319" fmla="*/ 472440 w 3771900"/>
                    <a:gd name="connsiteY35-3320" fmla="*/ 2682240 h 3429000"/>
                    <a:gd name="connsiteX36-3321" fmla="*/ 634365 w 3771900"/>
                    <a:gd name="connsiteY36-3322" fmla="*/ 2374265 h 3429000"/>
                    <a:gd name="connsiteX37-3323" fmla="*/ 1005840 w 3771900"/>
                    <a:gd name="connsiteY37-3324" fmla="*/ 2385060 h 3429000"/>
                    <a:gd name="connsiteX38-3325" fmla="*/ 1188720 w 3771900"/>
                    <a:gd name="connsiteY38-3326" fmla="*/ 2682240 h 3429000"/>
                    <a:gd name="connsiteX39-3327" fmla="*/ 1501140 w 3771900"/>
                    <a:gd name="connsiteY39-3328" fmla="*/ 2682240 h 3429000"/>
                    <a:gd name="connsiteX40-3329" fmla="*/ 1653540 w 3771900"/>
                    <a:gd name="connsiteY40-3330" fmla="*/ 2392680 h 3429000"/>
                    <a:gd name="connsiteX41-3331" fmla="*/ 2019300 w 3771900"/>
                    <a:gd name="connsiteY41-3332" fmla="*/ 2377440 h 3429000"/>
                    <a:gd name="connsiteX42-3333" fmla="*/ 2194560 w 3771900"/>
                    <a:gd name="connsiteY42-3334" fmla="*/ 2705100 h 3429000"/>
                    <a:gd name="connsiteX43-3335" fmla="*/ 2529840 w 3771900"/>
                    <a:gd name="connsiteY43-3336" fmla="*/ 2689860 h 3429000"/>
                    <a:gd name="connsiteX44-3337" fmla="*/ 2674620 w 3771900"/>
                    <a:gd name="connsiteY44-3338" fmla="*/ 2415540 h 3429000"/>
                    <a:gd name="connsiteX45-3339" fmla="*/ 2506980 w 3771900"/>
                    <a:gd name="connsiteY45-3340" fmla="*/ 2118360 h 3429000"/>
                    <a:gd name="connsiteX46-3341" fmla="*/ 2171700 w 3771900"/>
                    <a:gd name="connsiteY46-3342" fmla="*/ 2125980 h 3429000"/>
                    <a:gd name="connsiteX47-3343" fmla="*/ 1981200 w 3771900"/>
                    <a:gd name="connsiteY47-3344" fmla="*/ 1798320 h 3429000"/>
                    <a:gd name="connsiteX48-3345" fmla="*/ 2156460 w 3771900"/>
                    <a:gd name="connsiteY48-3346" fmla="*/ 1463040 h 3429000"/>
                    <a:gd name="connsiteX49-3347" fmla="*/ 2522220 w 3771900"/>
                    <a:gd name="connsiteY49-3348" fmla="*/ 1463040 h 3429000"/>
                    <a:gd name="connsiteX50-3349" fmla="*/ 3215640 w 3771900"/>
                    <a:gd name="connsiteY50-3350" fmla="*/ 2689860 h 3429000"/>
                    <a:gd name="connsiteX51-3351" fmla="*/ 3055620 w 3771900"/>
                    <a:gd name="connsiteY51-3352" fmla="*/ 3017520 h 3429000"/>
                    <a:gd name="connsiteX52-3353" fmla="*/ 2735580 w 3771900"/>
                    <a:gd name="connsiteY52-3354" fmla="*/ 3025140 h 3429000"/>
                    <a:gd name="connsiteX53-3355" fmla="*/ 2735580 w 3771900"/>
                    <a:gd name="connsiteY53-3356" fmla="*/ 3429000 h 3429000"/>
                    <a:gd name="connsiteX54-3357" fmla="*/ 3771900 w 3771900"/>
                    <a:gd name="connsiteY54-3358" fmla="*/ 3429000 h 3429000"/>
                    <a:gd name="connsiteX55-3359" fmla="*/ 3771900 w 3771900"/>
                    <a:gd name="connsiteY55-3360" fmla="*/ 3429000 h 3429000"/>
                    <a:gd name="connsiteX0-3361" fmla="*/ 3169920 w 3771900"/>
                    <a:gd name="connsiteY0-3362" fmla="*/ 99060 h 3429000"/>
                    <a:gd name="connsiteX1-3363" fmla="*/ 3124200 w 3771900"/>
                    <a:gd name="connsiteY1-3364" fmla="*/ 0 h 3429000"/>
                    <a:gd name="connsiteX2-3365" fmla="*/ 1699260 w 3771900"/>
                    <a:gd name="connsiteY2-3366" fmla="*/ 0 h 3429000"/>
                    <a:gd name="connsiteX3-3367" fmla="*/ 1531620 w 3771900"/>
                    <a:gd name="connsiteY3-3368" fmla="*/ 297180 h 3429000"/>
                    <a:gd name="connsiteX4-3369" fmla="*/ 1181100 w 3771900"/>
                    <a:gd name="connsiteY4-3370" fmla="*/ 297180 h 3429000"/>
                    <a:gd name="connsiteX5-3371" fmla="*/ 1028700 w 3771900"/>
                    <a:gd name="connsiteY5-3372" fmla="*/ 579120 h 3429000"/>
                    <a:gd name="connsiteX6-3373" fmla="*/ 1173480 w 3771900"/>
                    <a:gd name="connsiteY6-3374" fmla="*/ 838200 h 3429000"/>
                    <a:gd name="connsiteX7-3375" fmla="*/ 1514475 w 3771900"/>
                    <a:gd name="connsiteY7-3376" fmla="*/ 838200 h 3429000"/>
                    <a:gd name="connsiteX8-3377" fmla="*/ 1653540 w 3771900"/>
                    <a:gd name="connsiteY8-3378" fmla="*/ 541020 h 3429000"/>
                    <a:gd name="connsiteX9-3379" fmla="*/ 2020252 w 3771900"/>
                    <a:gd name="connsiteY9-3380" fmla="*/ 541020 h 3429000"/>
                    <a:gd name="connsiteX10-3381" fmla="*/ 2224087 w 3771900"/>
                    <a:gd name="connsiteY10-3382" fmla="*/ 884873 h 3429000"/>
                    <a:gd name="connsiteX11-3383" fmla="*/ 2029778 w 3771900"/>
                    <a:gd name="connsiteY11-3384" fmla="*/ 1218248 h 3429000"/>
                    <a:gd name="connsiteX12-3385" fmla="*/ 1690688 w 3771900"/>
                    <a:gd name="connsiteY12-3386" fmla="*/ 1213485 h 3429000"/>
                    <a:gd name="connsiteX13-3387" fmla="*/ 1524000 w 3771900"/>
                    <a:gd name="connsiteY13-3388" fmla="*/ 1493520 h 3429000"/>
                    <a:gd name="connsiteX14-3389" fmla="*/ 1708786 w 3771900"/>
                    <a:gd name="connsiteY14-3390" fmla="*/ 1797368 h 3429000"/>
                    <a:gd name="connsiteX15-3391" fmla="*/ 1521143 w 3771900"/>
                    <a:gd name="connsiteY15-3392" fmla="*/ 2112645 h 3429000"/>
                    <a:gd name="connsiteX16-3393" fmla="*/ 1164908 w 3771900"/>
                    <a:gd name="connsiteY16-3394" fmla="*/ 2107882 h 3429000"/>
                    <a:gd name="connsiteX17-3395" fmla="*/ 967740 w 3771900"/>
                    <a:gd name="connsiteY17-3396" fmla="*/ 1790700 h 3429000"/>
                    <a:gd name="connsiteX18-3397" fmla="*/ 1127760 w 3771900"/>
                    <a:gd name="connsiteY18-3398" fmla="*/ 1493520 h 3429000"/>
                    <a:gd name="connsiteX19-3399" fmla="*/ 975360 w 3771900"/>
                    <a:gd name="connsiteY19-3400" fmla="*/ 1222058 h 3429000"/>
                    <a:gd name="connsiteX20-3401" fmla="*/ 655320 w 3771900"/>
                    <a:gd name="connsiteY20-3402" fmla="*/ 1226820 h 3429000"/>
                    <a:gd name="connsiteX21-3403" fmla="*/ 495300 w 3771900"/>
                    <a:gd name="connsiteY21-3404" fmla="*/ 1485900 h 3429000"/>
                    <a:gd name="connsiteX22-3405" fmla="*/ 658654 w 3771900"/>
                    <a:gd name="connsiteY22-3406" fmla="*/ 1780699 h 3429000"/>
                    <a:gd name="connsiteX23-3407" fmla="*/ 641033 w 3771900"/>
                    <a:gd name="connsiteY23-3408" fmla="*/ 1820703 h 3429000"/>
                    <a:gd name="connsiteX24-3409" fmla="*/ 627698 w 3771900"/>
                    <a:gd name="connsiteY24-3410" fmla="*/ 1837849 h 3429000"/>
                    <a:gd name="connsiteX25-3411" fmla="*/ 612933 w 3771900"/>
                    <a:gd name="connsiteY25-3412" fmla="*/ 1866424 h 3429000"/>
                    <a:gd name="connsiteX26-3413" fmla="*/ 594837 w 3771900"/>
                    <a:gd name="connsiteY26-3414" fmla="*/ 1898809 h 3429000"/>
                    <a:gd name="connsiteX27-3415" fmla="*/ 568165 w 3771900"/>
                    <a:gd name="connsiteY27-3416" fmla="*/ 1941672 h 3429000"/>
                    <a:gd name="connsiteX28-3417" fmla="*/ 540544 w 3771900"/>
                    <a:gd name="connsiteY28-3418" fmla="*/ 1998345 h 3429000"/>
                    <a:gd name="connsiteX29-3419" fmla="*/ 519589 w 3771900"/>
                    <a:gd name="connsiteY29-3420" fmla="*/ 2039302 h 3429000"/>
                    <a:gd name="connsiteX30-3421" fmla="*/ 505302 w 3771900"/>
                    <a:gd name="connsiteY30-3422" fmla="*/ 2072640 h 3429000"/>
                    <a:gd name="connsiteX31-3423" fmla="*/ 487680 w 3771900"/>
                    <a:gd name="connsiteY31-3424" fmla="*/ 2110740 h 3429000"/>
                    <a:gd name="connsiteX32-3425" fmla="*/ 144780 w 3771900"/>
                    <a:gd name="connsiteY32-3426" fmla="*/ 2110740 h 3429000"/>
                    <a:gd name="connsiteX33-3427" fmla="*/ 0 w 3771900"/>
                    <a:gd name="connsiteY33-3428" fmla="*/ 2415540 h 3429000"/>
                    <a:gd name="connsiteX34-3429" fmla="*/ 152400 w 3771900"/>
                    <a:gd name="connsiteY34-3430" fmla="*/ 2682240 h 3429000"/>
                    <a:gd name="connsiteX35-3431" fmla="*/ 472440 w 3771900"/>
                    <a:gd name="connsiteY35-3432" fmla="*/ 2682240 h 3429000"/>
                    <a:gd name="connsiteX36-3433" fmla="*/ 634365 w 3771900"/>
                    <a:gd name="connsiteY36-3434" fmla="*/ 2374265 h 3429000"/>
                    <a:gd name="connsiteX37-3435" fmla="*/ 1005840 w 3771900"/>
                    <a:gd name="connsiteY37-3436" fmla="*/ 2385060 h 3429000"/>
                    <a:gd name="connsiteX38-3437" fmla="*/ 1188720 w 3771900"/>
                    <a:gd name="connsiteY38-3438" fmla="*/ 2682240 h 3429000"/>
                    <a:gd name="connsiteX39-3439" fmla="*/ 1501140 w 3771900"/>
                    <a:gd name="connsiteY39-3440" fmla="*/ 2682240 h 3429000"/>
                    <a:gd name="connsiteX40-3441" fmla="*/ 1653540 w 3771900"/>
                    <a:gd name="connsiteY40-3442" fmla="*/ 2392680 h 3429000"/>
                    <a:gd name="connsiteX41-3443" fmla="*/ 2019300 w 3771900"/>
                    <a:gd name="connsiteY41-3444" fmla="*/ 2377440 h 3429000"/>
                    <a:gd name="connsiteX42-3445" fmla="*/ 2194560 w 3771900"/>
                    <a:gd name="connsiteY42-3446" fmla="*/ 2705100 h 3429000"/>
                    <a:gd name="connsiteX43-3447" fmla="*/ 2529840 w 3771900"/>
                    <a:gd name="connsiteY43-3448" fmla="*/ 2689860 h 3429000"/>
                    <a:gd name="connsiteX44-3449" fmla="*/ 2674620 w 3771900"/>
                    <a:gd name="connsiteY44-3450" fmla="*/ 2415540 h 3429000"/>
                    <a:gd name="connsiteX45-3451" fmla="*/ 2506980 w 3771900"/>
                    <a:gd name="connsiteY45-3452" fmla="*/ 2118360 h 3429000"/>
                    <a:gd name="connsiteX46-3453" fmla="*/ 2171700 w 3771900"/>
                    <a:gd name="connsiteY46-3454" fmla="*/ 2125980 h 3429000"/>
                    <a:gd name="connsiteX47-3455" fmla="*/ 1981200 w 3771900"/>
                    <a:gd name="connsiteY47-3456" fmla="*/ 1798320 h 3429000"/>
                    <a:gd name="connsiteX48-3457" fmla="*/ 2156460 w 3771900"/>
                    <a:gd name="connsiteY48-3458" fmla="*/ 1463040 h 3429000"/>
                    <a:gd name="connsiteX49-3459" fmla="*/ 2522220 w 3771900"/>
                    <a:gd name="connsiteY49-3460" fmla="*/ 1463040 h 3429000"/>
                    <a:gd name="connsiteX50-3461" fmla="*/ 3215640 w 3771900"/>
                    <a:gd name="connsiteY50-3462" fmla="*/ 2689860 h 3429000"/>
                    <a:gd name="connsiteX51-3463" fmla="*/ 3055620 w 3771900"/>
                    <a:gd name="connsiteY51-3464" fmla="*/ 3017520 h 3429000"/>
                    <a:gd name="connsiteX52-3465" fmla="*/ 2735580 w 3771900"/>
                    <a:gd name="connsiteY52-3466" fmla="*/ 3025140 h 3429000"/>
                    <a:gd name="connsiteX53-3467" fmla="*/ 2735580 w 3771900"/>
                    <a:gd name="connsiteY53-3468" fmla="*/ 3429000 h 3429000"/>
                    <a:gd name="connsiteX54-3469" fmla="*/ 3771900 w 3771900"/>
                    <a:gd name="connsiteY54-3470" fmla="*/ 3429000 h 3429000"/>
                    <a:gd name="connsiteX55-3471" fmla="*/ 3771900 w 3771900"/>
                    <a:gd name="connsiteY55-3472" fmla="*/ 3429000 h 3429000"/>
                    <a:gd name="connsiteX0-3473" fmla="*/ 3169920 w 3771900"/>
                    <a:gd name="connsiteY0-3474" fmla="*/ 99060 h 3429000"/>
                    <a:gd name="connsiteX1-3475" fmla="*/ 3124200 w 3771900"/>
                    <a:gd name="connsiteY1-3476" fmla="*/ 0 h 3429000"/>
                    <a:gd name="connsiteX2-3477" fmla="*/ 1699260 w 3771900"/>
                    <a:gd name="connsiteY2-3478" fmla="*/ 0 h 3429000"/>
                    <a:gd name="connsiteX3-3479" fmla="*/ 1531620 w 3771900"/>
                    <a:gd name="connsiteY3-3480" fmla="*/ 297180 h 3429000"/>
                    <a:gd name="connsiteX4-3481" fmla="*/ 1181100 w 3771900"/>
                    <a:gd name="connsiteY4-3482" fmla="*/ 297180 h 3429000"/>
                    <a:gd name="connsiteX5-3483" fmla="*/ 1028700 w 3771900"/>
                    <a:gd name="connsiteY5-3484" fmla="*/ 579120 h 3429000"/>
                    <a:gd name="connsiteX6-3485" fmla="*/ 1173480 w 3771900"/>
                    <a:gd name="connsiteY6-3486" fmla="*/ 838200 h 3429000"/>
                    <a:gd name="connsiteX7-3487" fmla="*/ 1514475 w 3771900"/>
                    <a:gd name="connsiteY7-3488" fmla="*/ 838200 h 3429000"/>
                    <a:gd name="connsiteX8-3489" fmla="*/ 1653540 w 3771900"/>
                    <a:gd name="connsiteY8-3490" fmla="*/ 541020 h 3429000"/>
                    <a:gd name="connsiteX9-3491" fmla="*/ 2020252 w 3771900"/>
                    <a:gd name="connsiteY9-3492" fmla="*/ 541020 h 3429000"/>
                    <a:gd name="connsiteX10-3493" fmla="*/ 2224087 w 3771900"/>
                    <a:gd name="connsiteY10-3494" fmla="*/ 884873 h 3429000"/>
                    <a:gd name="connsiteX11-3495" fmla="*/ 2029778 w 3771900"/>
                    <a:gd name="connsiteY11-3496" fmla="*/ 1218248 h 3429000"/>
                    <a:gd name="connsiteX12-3497" fmla="*/ 1690688 w 3771900"/>
                    <a:gd name="connsiteY12-3498" fmla="*/ 1213485 h 3429000"/>
                    <a:gd name="connsiteX13-3499" fmla="*/ 1524000 w 3771900"/>
                    <a:gd name="connsiteY13-3500" fmla="*/ 1493520 h 3429000"/>
                    <a:gd name="connsiteX14-3501" fmla="*/ 1708786 w 3771900"/>
                    <a:gd name="connsiteY14-3502" fmla="*/ 1797368 h 3429000"/>
                    <a:gd name="connsiteX15-3503" fmla="*/ 1521143 w 3771900"/>
                    <a:gd name="connsiteY15-3504" fmla="*/ 2112645 h 3429000"/>
                    <a:gd name="connsiteX16-3505" fmla="*/ 1164908 w 3771900"/>
                    <a:gd name="connsiteY16-3506" fmla="*/ 2107882 h 3429000"/>
                    <a:gd name="connsiteX17-3507" fmla="*/ 967740 w 3771900"/>
                    <a:gd name="connsiteY17-3508" fmla="*/ 1790700 h 3429000"/>
                    <a:gd name="connsiteX18-3509" fmla="*/ 1127760 w 3771900"/>
                    <a:gd name="connsiteY18-3510" fmla="*/ 1493520 h 3429000"/>
                    <a:gd name="connsiteX19-3511" fmla="*/ 975360 w 3771900"/>
                    <a:gd name="connsiteY19-3512" fmla="*/ 1222058 h 3429000"/>
                    <a:gd name="connsiteX20-3513" fmla="*/ 655320 w 3771900"/>
                    <a:gd name="connsiteY20-3514" fmla="*/ 1217295 h 3429000"/>
                    <a:gd name="connsiteX21-3515" fmla="*/ 495300 w 3771900"/>
                    <a:gd name="connsiteY21-3516" fmla="*/ 1485900 h 3429000"/>
                    <a:gd name="connsiteX22-3517" fmla="*/ 658654 w 3771900"/>
                    <a:gd name="connsiteY22-3518" fmla="*/ 1780699 h 3429000"/>
                    <a:gd name="connsiteX23-3519" fmla="*/ 641033 w 3771900"/>
                    <a:gd name="connsiteY23-3520" fmla="*/ 1820703 h 3429000"/>
                    <a:gd name="connsiteX24-3521" fmla="*/ 627698 w 3771900"/>
                    <a:gd name="connsiteY24-3522" fmla="*/ 1837849 h 3429000"/>
                    <a:gd name="connsiteX25-3523" fmla="*/ 612933 w 3771900"/>
                    <a:gd name="connsiteY25-3524" fmla="*/ 1866424 h 3429000"/>
                    <a:gd name="connsiteX26-3525" fmla="*/ 594837 w 3771900"/>
                    <a:gd name="connsiteY26-3526" fmla="*/ 1898809 h 3429000"/>
                    <a:gd name="connsiteX27-3527" fmla="*/ 568165 w 3771900"/>
                    <a:gd name="connsiteY27-3528" fmla="*/ 1941672 h 3429000"/>
                    <a:gd name="connsiteX28-3529" fmla="*/ 540544 w 3771900"/>
                    <a:gd name="connsiteY28-3530" fmla="*/ 1998345 h 3429000"/>
                    <a:gd name="connsiteX29-3531" fmla="*/ 519589 w 3771900"/>
                    <a:gd name="connsiteY29-3532" fmla="*/ 2039302 h 3429000"/>
                    <a:gd name="connsiteX30-3533" fmla="*/ 505302 w 3771900"/>
                    <a:gd name="connsiteY30-3534" fmla="*/ 2072640 h 3429000"/>
                    <a:gd name="connsiteX31-3535" fmla="*/ 487680 w 3771900"/>
                    <a:gd name="connsiteY31-3536" fmla="*/ 2110740 h 3429000"/>
                    <a:gd name="connsiteX32-3537" fmla="*/ 144780 w 3771900"/>
                    <a:gd name="connsiteY32-3538" fmla="*/ 2110740 h 3429000"/>
                    <a:gd name="connsiteX33-3539" fmla="*/ 0 w 3771900"/>
                    <a:gd name="connsiteY33-3540" fmla="*/ 2415540 h 3429000"/>
                    <a:gd name="connsiteX34-3541" fmla="*/ 152400 w 3771900"/>
                    <a:gd name="connsiteY34-3542" fmla="*/ 2682240 h 3429000"/>
                    <a:gd name="connsiteX35-3543" fmla="*/ 472440 w 3771900"/>
                    <a:gd name="connsiteY35-3544" fmla="*/ 2682240 h 3429000"/>
                    <a:gd name="connsiteX36-3545" fmla="*/ 634365 w 3771900"/>
                    <a:gd name="connsiteY36-3546" fmla="*/ 2374265 h 3429000"/>
                    <a:gd name="connsiteX37-3547" fmla="*/ 1005840 w 3771900"/>
                    <a:gd name="connsiteY37-3548" fmla="*/ 2385060 h 3429000"/>
                    <a:gd name="connsiteX38-3549" fmla="*/ 1188720 w 3771900"/>
                    <a:gd name="connsiteY38-3550" fmla="*/ 2682240 h 3429000"/>
                    <a:gd name="connsiteX39-3551" fmla="*/ 1501140 w 3771900"/>
                    <a:gd name="connsiteY39-3552" fmla="*/ 2682240 h 3429000"/>
                    <a:gd name="connsiteX40-3553" fmla="*/ 1653540 w 3771900"/>
                    <a:gd name="connsiteY40-3554" fmla="*/ 2392680 h 3429000"/>
                    <a:gd name="connsiteX41-3555" fmla="*/ 2019300 w 3771900"/>
                    <a:gd name="connsiteY41-3556" fmla="*/ 2377440 h 3429000"/>
                    <a:gd name="connsiteX42-3557" fmla="*/ 2194560 w 3771900"/>
                    <a:gd name="connsiteY42-3558" fmla="*/ 2705100 h 3429000"/>
                    <a:gd name="connsiteX43-3559" fmla="*/ 2529840 w 3771900"/>
                    <a:gd name="connsiteY43-3560" fmla="*/ 2689860 h 3429000"/>
                    <a:gd name="connsiteX44-3561" fmla="*/ 2674620 w 3771900"/>
                    <a:gd name="connsiteY44-3562" fmla="*/ 2415540 h 3429000"/>
                    <a:gd name="connsiteX45-3563" fmla="*/ 2506980 w 3771900"/>
                    <a:gd name="connsiteY45-3564" fmla="*/ 2118360 h 3429000"/>
                    <a:gd name="connsiteX46-3565" fmla="*/ 2171700 w 3771900"/>
                    <a:gd name="connsiteY46-3566" fmla="*/ 2125980 h 3429000"/>
                    <a:gd name="connsiteX47-3567" fmla="*/ 1981200 w 3771900"/>
                    <a:gd name="connsiteY47-3568" fmla="*/ 1798320 h 3429000"/>
                    <a:gd name="connsiteX48-3569" fmla="*/ 2156460 w 3771900"/>
                    <a:gd name="connsiteY48-3570" fmla="*/ 1463040 h 3429000"/>
                    <a:gd name="connsiteX49-3571" fmla="*/ 2522220 w 3771900"/>
                    <a:gd name="connsiteY49-3572" fmla="*/ 1463040 h 3429000"/>
                    <a:gd name="connsiteX50-3573" fmla="*/ 3215640 w 3771900"/>
                    <a:gd name="connsiteY50-3574" fmla="*/ 2689860 h 3429000"/>
                    <a:gd name="connsiteX51-3575" fmla="*/ 3055620 w 3771900"/>
                    <a:gd name="connsiteY51-3576" fmla="*/ 3017520 h 3429000"/>
                    <a:gd name="connsiteX52-3577" fmla="*/ 2735580 w 3771900"/>
                    <a:gd name="connsiteY52-3578" fmla="*/ 3025140 h 3429000"/>
                    <a:gd name="connsiteX53-3579" fmla="*/ 2735580 w 3771900"/>
                    <a:gd name="connsiteY53-3580" fmla="*/ 3429000 h 3429000"/>
                    <a:gd name="connsiteX54-3581" fmla="*/ 3771900 w 3771900"/>
                    <a:gd name="connsiteY54-3582" fmla="*/ 3429000 h 3429000"/>
                    <a:gd name="connsiteX55-3583" fmla="*/ 3771900 w 3771900"/>
                    <a:gd name="connsiteY55-3584" fmla="*/ 3429000 h 3429000"/>
                    <a:gd name="connsiteX0-3585" fmla="*/ 3169920 w 3771900"/>
                    <a:gd name="connsiteY0-3586" fmla="*/ 99060 h 3429000"/>
                    <a:gd name="connsiteX1-3587" fmla="*/ 3124200 w 3771900"/>
                    <a:gd name="connsiteY1-3588" fmla="*/ 0 h 3429000"/>
                    <a:gd name="connsiteX2-3589" fmla="*/ 1699260 w 3771900"/>
                    <a:gd name="connsiteY2-3590" fmla="*/ 0 h 3429000"/>
                    <a:gd name="connsiteX3-3591" fmla="*/ 1531620 w 3771900"/>
                    <a:gd name="connsiteY3-3592" fmla="*/ 297180 h 3429000"/>
                    <a:gd name="connsiteX4-3593" fmla="*/ 1181100 w 3771900"/>
                    <a:gd name="connsiteY4-3594" fmla="*/ 297180 h 3429000"/>
                    <a:gd name="connsiteX5-3595" fmla="*/ 1028700 w 3771900"/>
                    <a:gd name="connsiteY5-3596" fmla="*/ 579120 h 3429000"/>
                    <a:gd name="connsiteX6-3597" fmla="*/ 1173480 w 3771900"/>
                    <a:gd name="connsiteY6-3598" fmla="*/ 838200 h 3429000"/>
                    <a:gd name="connsiteX7-3599" fmla="*/ 1514475 w 3771900"/>
                    <a:gd name="connsiteY7-3600" fmla="*/ 838200 h 3429000"/>
                    <a:gd name="connsiteX8-3601" fmla="*/ 1653540 w 3771900"/>
                    <a:gd name="connsiteY8-3602" fmla="*/ 541020 h 3429000"/>
                    <a:gd name="connsiteX9-3603" fmla="*/ 2020252 w 3771900"/>
                    <a:gd name="connsiteY9-3604" fmla="*/ 541020 h 3429000"/>
                    <a:gd name="connsiteX10-3605" fmla="*/ 2224087 w 3771900"/>
                    <a:gd name="connsiteY10-3606" fmla="*/ 884873 h 3429000"/>
                    <a:gd name="connsiteX11-3607" fmla="*/ 2029778 w 3771900"/>
                    <a:gd name="connsiteY11-3608" fmla="*/ 1218248 h 3429000"/>
                    <a:gd name="connsiteX12-3609" fmla="*/ 1690688 w 3771900"/>
                    <a:gd name="connsiteY12-3610" fmla="*/ 1213485 h 3429000"/>
                    <a:gd name="connsiteX13-3611" fmla="*/ 1524000 w 3771900"/>
                    <a:gd name="connsiteY13-3612" fmla="*/ 1493520 h 3429000"/>
                    <a:gd name="connsiteX14-3613" fmla="*/ 1708786 w 3771900"/>
                    <a:gd name="connsiteY14-3614" fmla="*/ 1797368 h 3429000"/>
                    <a:gd name="connsiteX15-3615" fmla="*/ 1521143 w 3771900"/>
                    <a:gd name="connsiteY15-3616" fmla="*/ 2112645 h 3429000"/>
                    <a:gd name="connsiteX16-3617" fmla="*/ 1164908 w 3771900"/>
                    <a:gd name="connsiteY16-3618" fmla="*/ 2107882 h 3429000"/>
                    <a:gd name="connsiteX17-3619" fmla="*/ 967740 w 3771900"/>
                    <a:gd name="connsiteY17-3620" fmla="*/ 1790700 h 3429000"/>
                    <a:gd name="connsiteX18-3621" fmla="*/ 1127760 w 3771900"/>
                    <a:gd name="connsiteY18-3622" fmla="*/ 1493520 h 3429000"/>
                    <a:gd name="connsiteX19-3623" fmla="*/ 975360 w 3771900"/>
                    <a:gd name="connsiteY19-3624" fmla="*/ 1222058 h 3429000"/>
                    <a:gd name="connsiteX20-3625" fmla="*/ 655320 w 3771900"/>
                    <a:gd name="connsiteY20-3626" fmla="*/ 1217295 h 3429000"/>
                    <a:gd name="connsiteX21-3627" fmla="*/ 495300 w 3771900"/>
                    <a:gd name="connsiteY21-3628" fmla="*/ 1485900 h 3429000"/>
                    <a:gd name="connsiteX22-3629" fmla="*/ 658654 w 3771900"/>
                    <a:gd name="connsiteY22-3630" fmla="*/ 1780699 h 3429000"/>
                    <a:gd name="connsiteX23-3631" fmla="*/ 641033 w 3771900"/>
                    <a:gd name="connsiteY23-3632" fmla="*/ 1820703 h 3429000"/>
                    <a:gd name="connsiteX24-3633" fmla="*/ 627698 w 3771900"/>
                    <a:gd name="connsiteY24-3634" fmla="*/ 1837849 h 3429000"/>
                    <a:gd name="connsiteX25-3635" fmla="*/ 612933 w 3771900"/>
                    <a:gd name="connsiteY25-3636" fmla="*/ 1866424 h 3429000"/>
                    <a:gd name="connsiteX26-3637" fmla="*/ 594837 w 3771900"/>
                    <a:gd name="connsiteY26-3638" fmla="*/ 1898809 h 3429000"/>
                    <a:gd name="connsiteX27-3639" fmla="*/ 568165 w 3771900"/>
                    <a:gd name="connsiteY27-3640" fmla="*/ 1941672 h 3429000"/>
                    <a:gd name="connsiteX28-3641" fmla="*/ 540544 w 3771900"/>
                    <a:gd name="connsiteY28-3642" fmla="*/ 1998345 h 3429000"/>
                    <a:gd name="connsiteX29-3643" fmla="*/ 519589 w 3771900"/>
                    <a:gd name="connsiteY29-3644" fmla="*/ 2039302 h 3429000"/>
                    <a:gd name="connsiteX30-3645" fmla="*/ 505302 w 3771900"/>
                    <a:gd name="connsiteY30-3646" fmla="*/ 2072640 h 3429000"/>
                    <a:gd name="connsiteX31-3647" fmla="*/ 487680 w 3771900"/>
                    <a:gd name="connsiteY31-3648" fmla="*/ 2110740 h 3429000"/>
                    <a:gd name="connsiteX32-3649" fmla="*/ 144780 w 3771900"/>
                    <a:gd name="connsiteY32-3650" fmla="*/ 2110740 h 3429000"/>
                    <a:gd name="connsiteX33-3651" fmla="*/ 0 w 3771900"/>
                    <a:gd name="connsiteY33-3652" fmla="*/ 2415540 h 3429000"/>
                    <a:gd name="connsiteX34-3653" fmla="*/ 152400 w 3771900"/>
                    <a:gd name="connsiteY34-3654" fmla="*/ 2682240 h 3429000"/>
                    <a:gd name="connsiteX35-3655" fmla="*/ 486727 w 3771900"/>
                    <a:gd name="connsiteY35-3656" fmla="*/ 2682240 h 3429000"/>
                    <a:gd name="connsiteX36-3657" fmla="*/ 634365 w 3771900"/>
                    <a:gd name="connsiteY36-3658" fmla="*/ 2374265 h 3429000"/>
                    <a:gd name="connsiteX37-3659" fmla="*/ 1005840 w 3771900"/>
                    <a:gd name="connsiteY37-3660" fmla="*/ 2385060 h 3429000"/>
                    <a:gd name="connsiteX38-3661" fmla="*/ 1188720 w 3771900"/>
                    <a:gd name="connsiteY38-3662" fmla="*/ 2682240 h 3429000"/>
                    <a:gd name="connsiteX39-3663" fmla="*/ 1501140 w 3771900"/>
                    <a:gd name="connsiteY39-3664" fmla="*/ 2682240 h 3429000"/>
                    <a:gd name="connsiteX40-3665" fmla="*/ 1653540 w 3771900"/>
                    <a:gd name="connsiteY40-3666" fmla="*/ 2392680 h 3429000"/>
                    <a:gd name="connsiteX41-3667" fmla="*/ 2019300 w 3771900"/>
                    <a:gd name="connsiteY41-3668" fmla="*/ 2377440 h 3429000"/>
                    <a:gd name="connsiteX42-3669" fmla="*/ 2194560 w 3771900"/>
                    <a:gd name="connsiteY42-3670" fmla="*/ 2705100 h 3429000"/>
                    <a:gd name="connsiteX43-3671" fmla="*/ 2529840 w 3771900"/>
                    <a:gd name="connsiteY43-3672" fmla="*/ 2689860 h 3429000"/>
                    <a:gd name="connsiteX44-3673" fmla="*/ 2674620 w 3771900"/>
                    <a:gd name="connsiteY44-3674" fmla="*/ 2415540 h 3429000"/>
                    <a:gd name="connsiteX45-3675" fmla="*/ 2506980 w 3771900"/>
                    <a:gd name="connsiteY45-3676" fmla="*/ 2118360 h 3429000"/>
                    <a:gd name="connsiteX46-3677" fmla="*/ 2171700 w 3771900"/>
                    <a:gd name="connsiteY46-3678" fmla="*/ 2125980 h 3429000"/>
                    <a:gd name="connsiteX47-3679" fmla="*/ 1981200 w 3771900"/>
                    <a:gd name="connsiteY47-3680" fmla="*/ 1798320 h 3429000"/>
                    <a:gd name="connsiteX48-3681" fmla="*/ 2156460 w 3771900"/>
                    <a:gd name="connsiteY48-3682" fmla="*/ 1463040 h 3429000"/>
                    <a:gd name="connsiteX49-3683" fmla="*/ 2522220 w 3771900"/>
                    <a:gd name="connsiteY49-3684" fmla="*/ 1463040 h 3429000"/>
                    <a:gd name="connsiteX50-3685" fmla="*/ 3215640 w 3771900"/>
                    <a:gd name="connsiteY50-3686" fmla="*/ 2689860 h 3429000"/>
                    <a:gd name="connsiteX51-3687" fmla="*/ 3055620 w 3771900"/>
                    <a:gd name="connsiteY51-3688" fmla="*/ 3017520 h 3429000"/>
                    <a:gd name="connsiteX52-3689" fmla="*/ 2735580 w 3771900"/>
                    <a:gd name="connsiteY52-3690" fmla="*/ 3025140 h 3429000"/>
                    <a:gd name="connsiteX53-3691" fmla="*/ 2735580 w 3771900"/>
                    <a:gd name="connsiteY53-3692" fmla="*/ 3429000 h 3429000"/>
                    <a:gd name="connsiteX54-3693" fmla="*/ 3771900 w 3771900"/>
                    <a:gd name="connsiteY54-3694" fmla="*/ 3429000 h 3429000"/>
                    <a:gd name="connsiteX55-3695" fmla="*/ 3771900 w 3771900"/>
                    <a:gd name="connsiteY55-3696" fmla="*/ 3429000 h 3429000"/>
                    <a:gd name="connsiteX0-3697" fmla="*/ 3169920 w 3771900"/>
                    <a:gd name="connsiteY0-3698" fmla="*/ 99060 h 3429000"/>
                    <a:gd name="connsiteX1-3699" fmla="*/ 3124200 w 3771900"/>
                    <a:gd name="connsiteY1-3700" fmla="*/ 0 h 3429000"/>
                    <a:gd name="connsiteX2-3701" fmla="*/ 1699260 w 3771900"/>
                    <a:gd name="connsiteY2-3702" fmla="*/ 0 h 3429000"/>
                    <a:gd name="connsiteX3-3703" fmla="*/ 1531620 w 3771900"/>
                    <a:gd name="connsiteY3-3704" fmla="*/ 297180 h 3429000"/>
                    <a:gd name="connsiteX4-3705" fmla="*/ 1181100 w 3771900"/>
                    <a:gd name="connsiteY4-3706" fmla="*/ 297180 h 3429000"/>
                    <a:gd name="connsiteX5-3707" fmla="*/ 1028700 w 3771900"/>
                    <a:gd name="connsiteY5-3708" fmla="*/ 579120 h 3429000"/>
                    <a:gd name="connsiteX6-3709" fmla="*/ 1173480 w 3771900"/>
                    <a:gd name="connsiteY6-3710" fmla="*/ 838200 h 3429000"/>
                    <a:gd name="connsiteX7-3711" fmla="*/ 1514475 w 3771900"/>
                    <a:gd name="connsiteY7-3712" fmla="*/ 838200 h 3429000"/>
                    <a:gd name="connsiteX8-3713" fmla="*/ 1653540 w 3771900"/>
                    <a:gd name="connsiteY8-3714" fmla="*/ 541020 h 3429000"/>
                    <a:gd name="connsiteX9-3715" fmla="*/ 2020252 w 3771900"/>
                    <a:gd name="connsiteY9-3716" fmla="*/ 541020 h 3429000"/>
                    <a:gd name="connsiteX10-3717" fmla="*/ 2224087 w 3771900"/>
                    <a:gd name="connsiteY10-3718" fmla="*/ 884873 h 3429000"/>
                    <a:gd name="connsiteX11-3719" fmla="*/ 2029778 w 3771900"/>
                    <a:gd name="connsiteY11-3720" fmla="*/ 1218248 h 3429000"/>
                    <a:gd name="connsiteX12-3721" fmla="*/ 1690688 w 3771900"/>
                    <a:gd name="connsiteY12-3722" fmla="*/ 1213485 h 3429000"/>
                    <a:gd name="connsiteX13-3723" fmla="*/ 1524000 w 3771900"/>
                    <a:gd name="connsiteY13-3724" fmla="*/ 1493520 h 3429000"/>
                    <a:gd name="connsiteX14-3725" fmla="*/ 1708786 w 3771900"/>
                    <a:gd name="connsiteY14-3726" fmla="*/ 1797368 h 3429000"/>
                    <a:gd name="connsiteX15-3727" fmla="*/ 1521143 w 3771900"/>
                    <a:gd name="connsiteY15-3728" fmla="*/ 2112645 h 3429000"/>
                    <a:gd name="connsiteX16-3729" fmla="*/ 1164908 w 3771900"/>
                    <a:gd name="connsiteY16-3730" fmla="*/ 2107882 h 3429000"/>
                    <a:gd name="connsiteX17-3731" fmla="*/ 967740 w 3771900"/>
                    <a:gd name="connsiteY17-3732" fmla="*/ 1790700 h 3429000"/>
                    <a:gd name="connsiteX18-3733" fmla="*/ 1127760 w 3771900"/>
                    <a:gd name="connsiteY18-3734" fmla="*/ 1493520 h 3429000"/>
                    <a:gd name="connsiteX19-3735" fmla="*/ 975360 w 3771900"/>
                    <a:gd name="connsiteY19-3736" fmla="*/ 1222058 h 3429000"/>
                    <a:gd name="connsiteX20-3737" fmla="*/ 655320 w 3771900"/>
                    <a:gd name="connsiteY20-3738" fmla="*/ 1217295 h 3429000"/>
                    <a:gd name="connsiteX21-3739" fmla="*/ 495300 w 3771900"/>
                    <a:gd name="connsiteY21-3740" fmla="*/ 1485900 h 3429000"/>
                    <a:gd name="connsiteX22-3741" fmla="*/ 658654 w 3771900"/>
                    <a:gd name="connsiteY22-3742" fmla="*/ 1780699 h 3429000"/>
                    <a:gd name="connsiteX23-3743" fmla="*/ 641033 w 3771900"/>
                    <a:gd name="connsiteY23-3744" fmla="*/ 1820703 h 3429000"/>
                    <a:gd name="connsiteX24-3745" fmla="*/ 627698 w 3771900"/>
                    <a:gd name="connsiteY24-3746" fmla="*/ 1837849 h 3429000"/>
                    <a:gd name="connsiteX25-3747" fmla="*/ 612933 w 3771900"/>
                    <a:gd name="connsiteY25-3748" fmla="*/ 1866424 h 3429000"/>
                    <a:gd name="connsiteX26-3749" fmla="*/ 594837 w 3771900"/>
                    <a:gd name="connsiteY26-3750" fmla="*/ 1898809 h 3429000"/>
                    <a:gd name="connsiteX27-3751" fmla="*/ 568165 w 3771900"/>
                    <a:gd name="connsiteY27-3752" fmla="*/ 1941672 h 3429000"/>
                    <a:gd name="connsiteX28-3753" fmla="*/ 540544 w 3771900"/>
                    <a:gd name="connsiteY28-3754" fmla="*/ 1998345 h 3429000"/>
                    <a:gd name="connsiteX29-3755" fmla="*/ 519589 w 3771900"/>
                    <a:gd name="connsiteY29-3756" fmla="*/ 2039302 h 3429000"/>
                    <a:gd name="connsiteX30-3757" fmla="*/ 505302 w 3771900"/>
                    <a:gd name="connsiteY30-3758" fmla="*/ 2072640 h 3429000"/>
                    <a:gd name="connsiteX31-3759" fmla="*/ 487680 w 3771900"/>
                    <a:gd name="connsiteY31-3760" fmla="*/ 2110740 h 3429000"/>
                    <a:gd name="connsiteX32-3761" fmla="*/ 144780 w 3771900"/>
                    <a:gd name="connsiteY32-3762" fmla="*/ 2110740 h 3429000"/>
                    <a:gd name="connsiteX33-3763" fmla="*/ 0 w 3771900"/>
                    <a:gd name="connsiteY33-3764" fmla="*/ 2415540 h 3429000"/>
                    <a:gd name="connsiteX34-3765" fmla="*/ 152400 w 3771900"/>
                    <a:gd name="connsiteY34-3766" fmla="*/ 2682240 h 3429000"/>
                    <a:gd name="connsiteX35-3767" fmla="*/ 486727 w 3771900"/>
                    <a:gd name="connsiteY35-3768" fmla="*/ 2682240 h 3429000"/>
                    <a:gd name="connsiteX36-3769" fmla="*/ 634365 w 3771900"/>
                    <a:gd name="connsiteY36-3770" fmla="*/ 2374265 h 3429000"/>
                    <a:gd name="connsiteX37-3771" fmla="*/ 1005840 w 3771900"/>
                    <a:gd name="connsiteY37-3772" fmla="*/ 2385060 h 3429000"/>
                    <a:gd name="connsiteX38-3773" fmla="*/ 1188720 w 3771900"/>
                    <a:gd name="connsiteY38-3774" fmla="*/ 2682240 h 3429000"/>
                    <a:gd name="connsiteX39-3775" fmla="*/ 1501140 w 3771900"/>
                    <a:gd name="connsiteY39-3776" fmla="*/ 2682240 h 3429000"/>
                    <a:gd name="connsiteX40-3777" fmla="*/ 1653540 w 3771900"/>
                    <a:gd name="connsiteY40-3778" fmla="*/ 2392680 h 3429000"/>
                    <a:gd name="connsiteX41-3779" fmla="*/ 2024063 w 3771900"/>
                    <a:gd name="connsiteY41-3780" fmla="*/ 2386965 h 3429000"/>
                    <a:gd name="connsiteX42-3781" fmla="*/ 2194560 w 3771900"/>
                    <a:gd name="connsiteY42-3782" fmla="*/ 2705100 h 3429000"/>
                    <a:gd name="connsiteX43-3783" fmla="*/ 2529840 w 3771900"/>
                    <a:gd name="connsiteY43-3784" fmla="*/ 2689860 h 3429000"/>
                    <a:gd name="connsiteX44-3785" fmla="*/ 2674620 w 3771900"/>
                    <a:gd name="connsiteY44-3786" fmla="*/ 2415540 h 3429000"/>
                    <a:gd name="connsiteX45-3787" fmla="*/ 2506980 w 3771900"/>
                    <a:gd name="connsiteY45-3788" fmla="*/ 2118360 h 3429000"/>
                    <a:gd name="connsiteX46-3789" fmla="*/ 2171700 w 3771900"/>
                    <a:gd name="connsiteY46-3790" fmla="*/ 2125980 h 3429000"/>
                    <a:gd name="connsiteX47-3791" fmla="*/ 1981200 w 3771900"/>
                    <a:gd name="connsiteY47-3792" fmla="*/ 1798320 h 3429000"/>
                    <a:gd name="connsiteX48-3793" fmla="*/ 2156460 w 3771900"/>
                    <a:gd name="connsiteY48-3794" fmla="*/ 1463040 h 3429000"/>
                    <a:gd name="connsiteX49-3795" fmla="*/ 2522220 w 3771900"/>
                    <a:gd name="connsiteY49-3796" fmla="*/ 1463040 h 3429000"/>
                    <a:gd name="connsiteX50-3797" fmla="*/ 3215640 w 3771900"/>
                    <a:gd name="connsiteY50-3798" fmla="*/ 2689860 h 3429000"/>
                    <a:gd name="connsiteX51-3799" fmla="*/ 3055620 w 3771900"/>
                    <a:gd name="connsiteY51-3800" fmla="*/ 3017520 h 3429000"/>
                    <a:gd name="connsiteX52-3801" fmla="*/ 2735580 w 3771900"/>
                    <a:gd name="connsiteY52-3802" fmla="*/ 3025140 h 3429000"/>
                    <a:gd name="connsiteX53-3803" fmla="*/ 2735580 w 3771900"/>
                    <a:gd name="connsiteY53-3804" fmla="*/ 3429000 h 3429000"/>
                    <a:gd name="connsiteX54-3805" fmla="*/ 3771900 w 3771900"/>
                    <a:gd name="connsiteY54-3806" fmla="*/ 3429000 h 3429000"/>
                    <a:gd name="connsiteX55-3807" fmla="*/ 3771900 w 3771900"/>
                    <a:gd name="connsiteY55-3808" fmla="*/ 3429000 h 3429000"/>
                    <a:gd name="connsiteX0-3809" fmla="*/ 3169920 w 3771900"/>
                    <a:gd name="connsiteY0-3810" fmla="*/ 99060 h 3429000"/>
                    <a:gd name="connsiteX1-3811" fmla="*/ 3124200 w 3771900"/>
                    <a:gd name="connsiteY1-3812" fmla="*/ 0 h 3429000"/>
                    <a:gd name="connsiteX2-3813" fmla="*/ 1699260 w 3771900"/>
                    <a:gd name="connsiteY2-3814" fmla="*/ 0 h 3429000"/>
                    <a:gd name="connsiteX3-3815" fmla="*/ 1531620 w 3771900"/>
                    <a:gd name="connsiteY3-3816" fmla="*/ 297180 h 3429000"/>
                    <a:gd name="connsiteX4-3817" fmla="*/ 1181100 w 3771900"/>
                    <a:gd name="connsiteY4-3818" fmla="*/ 297180 h 3429000"/>
                    <a:gd name="connsiteX5-3819" fmla="*/ 1028700 w 3771900"/>
                    <a:gd name="connsiteY5-3820" fmla="*/ 579120 h 3429000"/>
                    <a:gd name="connsiteX6-3821" fmla="*/ 1173480 w 3771900"/>
                    <a:gd name="connsiteY6-3822" fmla="*/ 838200 h 3429000"/>
                    <a:gd name="connsiteX7-3823" fmla="*/ 1514475 w 3771900"/>
                    <a:gd name="connsiteY7-3824" fmla="*/ 838200 h 3429000"/>
                    <a:gd name="connsiteX8-3825" fmla="*/ 1653540 w 3771900"/>
                    <a:gd name="connsiteY8-3826" fmla="*/ 541020 h 3429000"/>
                    <a:gd name="connsiteX9-3827" fmla="*/ 2020252 w 3771900"/>
                    <a:gd name="connsiteY9-3828" fmla="*/ 541020 h 3429000"/>
                    <a:gd name="connsiteX10-3829" fmla="*/ 2224087 w 3771900"/>
                    <a:gd name="connsiteY10-3830" fmla="*/ 884873 h 3429000"/>
                    <a:gd name="connsiteX11-3831" fmla="*/ 2029778 w 3771900"/>
                    <a:gd name="connsiteY11-3832" fmla="*/ 1218248 h 3429000"/>
                    <a:gd name="connsiteX12-3833" fmla="*/ 1690688 w 3771900"/>
                    <a:gd name="connsiteY12-3834" fmla="*/ 1213485 h 3429000"/>
                    <a:gd name="connsiteX13-3835" fmla="*/ 1524000 w 3771900"/>
                    <a:gd name="connsiteY13-3836" fmla="*/ 1493520 h 3429000"/>
                    <a:gd name="connsiteX14-3837" fmla="*/ 1708786 w 3771900"/>
                    <a:gd name="connsiteY14-3838" fmla="*/ 1797368 h 3429000"/>
                    <a:gd name="connsiteX15-3839" fmla="*/ 1521143 w 3771900"/>
                    <a:gd name="connsiteY15-3840" fmla="*/ 2112645 h 3429000"/>
                    <a:gd name="connsiteX16-3841" fmla="*/ 1164908 w 3771900"/>
                    <a:gd name="connsiteY16-3842" fmla="*/ 2107882 h 3429000"/>
                    <a:gd name="connsiteX17-3843" fmla="*/ 967740 w 3771900"/>
                    <a:gd name="connsiteY17-3844" fmla="*/ 1790700 h 3429000"/>
                    <a:gd name="connsiteX18-3845" fmla="*/ 1127760 w 3771900"/>
                    <a:gd name="connsiteY18-3846" fmla="*/ 1493520 h 3429000"/>
                    <a:gd name="connsiteX19-3847" fmla="*/ 975360 w 3771900"/>
                    <a:gd name="connsiteY19-3848" fmla="*/ 1222058 h 3429000"/>
                    <a:gd name="connsiteX20-3849" fmla="*/ 655320 w 3771900"/>
                    <a:gd name="connsiteY20-3850" fmla="*/ 1217295 h 3429000"/>
                    <a:gd name="connsiteX21-3851" fmla="*/ 495300 w 3771900"/>
                    <a:gd name="connsiteY21-3852" fmla="*/ 1485900 h 3429000"/>
                    <a:gd name="connsiteX22-3853" fmla="*/ 658654 w 3771900"/>
                    <a:gd name="connsiteY22-3854" fmla="*/ 1780699 h 3429000"/>
                    <a:gd name="connsiteX23-3855" fmla="*/ 641033 w 3771900"/>
                    <a:gd name="connsiteY23-3856" fmla="*/ 1820703 h 3429000"/>
                    <a:gd name="connsiteX24-3857" fmla="*/ 627698 w 3771900"/>
                    <a:gd name="connsiteY24-3858" fmla="*/ 1837849 h 3429000"/>
                    <a:gd name="connsiteX25-3859" fmla="*/ 612933 w 3771900"/>
                    <a:gd name="connsiteY25-3860" fmla="*/ 1866424 h 3429000"/>
                    <a:gd name="connsiteX26-3861" fmla="*/ 594837 w 3771900"/>
                    <a:gd name="connsiteY26-3862" fmla="*/ 1898809 h 3429000"/>
                    <a:gd name="connsiteX27-3863" fmla="*/ 568165 w 3771900"/>
                    <a:gd name="connsiteY27-3864" fmla="*/ 1941672 h 3429000"/>
                    <a:gd name="connsiteX28-3865" fmla="*/ 540544 w 3771900"/>
                    <a:gd name="connsiteY28-3866" fmla="*/ 1998345 h 3429000"/>
                    <a:gd name="connsiteX29-3867" fmla="*/ 519589 w 3771900"/>
                    <a:gd name="connsiteY29-3868" fmla="*/ 2039302 h 3429000"/>
                    <a:gd name="connsiteX30-3869" fmla="*/ 505302 w 3771900"/>
                    <a:gd name="connsiteY30-3870" fmla="*/ 2072640 h 3429000"/>
                    <a:gd name="connsiteX31-3871" fmla="*/ 487680 w 3771900"/>
                    <a:gd name="connsiteY31-3872" fmla="*/ 2110740 h 3429000"/>
                    <a:gd name="connsiteX32-3873" fmla="*/ 144780 w 3771900"/>
                    <a:gd name="connsiteY32-3874" fmla="*/ 2110740 h 3429000"/>
                    <a:gd name="connsiteX33-3875" fmla="*/ 0 w 3771900"/>
                    <a:gd name="connsiteY33-3876" fmla="*/ 2415540 h 3429000"/>
                    <a:gd name="connsiteX34-3877" fmla="*/ 152400 w 3771900"/>
                    <a:gd name="connsiteY34-3878" fmla="*/ 2682240 h 3429000"/>
                    <a:gd name="connsiteX35-3879" fmla="*/ 486727 w 3771900"/>
                    <a:gd name="connsiteY35-3880" fmla="*/ 2682240 h 3429000"/>
                    <a:gd name="connsiteX36-3881" fmla="*/ 634365 w 3771900"/>
                    <a:gd name="connsiteY36-3882" fmla="*/ 2374265 h 3429000"/>
                    <a:gd name="connsiteX37-3883" fmla="*/ 1005840 w 3771900"/>
                    <a:gd name="connsiteY37-3884" fmla="*/ 2385060 h 3429000"/>
                    <a:gd name="connsiteX38-3885" fmla="*/ 1188720 w 3771900"/>
                    <a:gd name="connsiteY38-3886" fmla="*/ 2682240 h 3429000"/>
                    <a:gd name="connsiteX39-3887" fmla="*/ 1501140 w 3771900"/>
                    <a:gd name="connsiteY39-3888" fmla="*/ 2682240 h 3429000"/>
                    <a:gd name="connsiteX40-3889" fmla="*/ 1667828 w 3771900"/>
                    <a:gd name="connsiteY40-3890" fmla="*/ 2392680 h 3429000"/>
                    <a:gd name="connsiteX41-3891" fmla="*/ 2024063 w 3771900"/>
                    <a:gd name="connsiteY41-3892" fmla="*/ 2386965 h 3429000"/>
                    <a:gd name="connsiteX42-3893" fmla="*/ 2194560 w 3771900"/>
                    <a:gd name="connsiteY42-3894" fmla="*/ 2705100 h 3429000"/>
                    <a:gd name="connsiteX43-3895" fmla="*/ 2529840 w 3771900"/>
                    <a:gd name="connsiteY43-3896" fmla="*/ 2689860 h 3429000"/>
                    <a:gd name="connsiteX44-3897" fmla="*/ 2674620 w 3771900"/>
                    <a:gd name="connsiteY44-3898" fmla="*/ 2415540 h 3429000"/>
                    <a:gd name="connsiteX45-3899" fmla="*/ 2506980 w 3771900"/>
                    <a:gd name="connsiteY45-3900" fmla="*/ 2118360 h 3429000"/>
                    <a:gd name="connsiteX46-3901" fmla="*/ 2171700 w 3771900"/>
                    <a:gd name="connsiteY46-3902" fmla="*/ 2125980 h 3429000"/>
                    <a:gd name="connsiteX47-3903" fmla="*/ 1981200 w 3771900"/>
                    <a:gd name="connsiteY47-3904" fmla="*/ 1798320 h 3429000"/>
                    <a:gd name="connsiteX48-3905" fmla="*/ 2156460 w 3771900"/>
                    <a:gd name="connsiteY48-3906" fmla="*/ 1463040 h 3429000"/>
                    <a:gd name="connsiteX49-3907" fmla="*/ 2522220 w 3771900"/>
                    <a:gd name="connsiteY49-3908" fmla="*/ 1463040 h 3429000"/>
                    <a:gd name="connsiteX50-3909" fmla="*/ 3215640 w 3771900"/>
                    <a:gd name="connsiteY50-3910" fmla="*/ 2689860 h 3429000"/>
                    <a:gd name="connsiteX51-3911" fmla="*/ 3055620 w 3771900"/>
                    <a:gd name="connsiteY51-3912" fmla="*/ 3017520 h 3429000"/>
                    <a:gd name="connsiteX52-3913" fmla="*/ 2735580 w 3771900"/>
                    <a:gd name="connsiteY52-3914" fmla="*/ 3025140 h 3429000"/>
                    <a:gd name="connsiteX53-3915" fmla="*/ 2735580 w 3771900"/>
                    <a:gd name="connsiteY53-3916" fmla="*/ 3429000 h 3429000"/>
                    <a:gd name="connsiteX54-3917" fmla="*/ 3771900 w 3771900"/>
                    <a:gd name="connsiteY54-3918" fmla="*/ 3429000 h 3429000"/>
                    <a:gd name="connsiteX55-3919" fmla="*/ 3771900 w 3771900"/>
                    <a:gd name="connsiteY55-3920" fmla="*/ 3429000 h 3429000"/>
                    <a:gd name="connsiteX0-3921" fmla="*/ 3169920 w 3771900"/>
                    <a:gd name="connsiteY0-3922" fmla="*/ 99060 h 3429000"/>
                    <a:gd name="connsiteX1-3923" fmla="*/ 3124200 w 3771900"/>
                    <a:gd name="connsiteY1-3924" fmla="*/ 0 h 3429000"/>
                    <a:gd name="connsiteX2-3925" fmla="*/ 1699260 w 3771900"/>
                    <a:gd name="connsiteY2-3926" fmla="*/ 0 h 3429000"/>
                    <a:gd name="connsiteX3-3927" fmla="*/ 1531620 w 3771900"/>
                    <a:gd name="connsiteY3-3928" fmla="*/ 297180 h 3429000"/>
                    <a:gd name="connsiteX4-3929" fmla="*/ 1181100 w 3771900"/>
                    <a:gd name="connsiteY4-3930" fmla="*/ 297180 h 3429000"/>
                    <a:gd name="connsiteX5-3931" fmla="*/ 1028700 w 3771900"/>
                    <a:gd name="connsiteY5-3932" fmla="*/ 579120 h 3429000"/>
                    <a:gd name="connsiteX6-3933" fmla="*/ 1173480 w 3771900"/>
                    <a:gd name="connsiteY6-3934" fmla="*/ 838200 h 3429000"/>
                    <a:gd name="connsiteX7-3935" fmla="*/ 1514475 w 3771900"/>
                    <a:gd name="connsiteY7-3936" fmla="*/ 838200 h 3429000"/>
                    <a:gd name="connsiteX8-3937" fmla="*/ 1653540 w 3771900"/>
                    <a:gd name="connsiteY8-3938" fmla="*/ 541020 h 3429000"/>
                    <a:gd name="connsiteX9-3939" fmla="*/ 2020252 w 3771900"/>
                    <a:gd name="connsiteY9-3940" fmla="*/ 541020 h 3429000"/>
                    <a:gd name="connsiteX10-3941" fmla="*/ 2224087 w 3771900"/>
                    <a:gd name="connsiteY10-3942" fmla="*/ 884873 h 3429000"/>
                    <a:gd name="connsiteX11-3943" fmla="*/ 2029778 w 3771900"/>
                    <a:gd name="connsiteY11-3944" fmla="*/ 1218248 h 3429000"/>
                    <a:gd name="connsiteX12-3945" fmla="*/ 1690688 w 3771900"/>
                    <a:gd name="connsiteY12-3946" fmla="*/ 1213485 h 3429000"/>
                    <a:gd name="connsiteX13-3947" fmla="*/ 1524000 w 3771900"/>
                    <a:gd name="connsiteY13-3948" fmla="*/ 1493520 h 3429000"/>
                    <a:gd name="connsiteX14-3949" fmla="*/ 1708786 w 3771900"/>
                    <a:gd name="connsiteY14-3950" fmla="*/ 1797368 h 3429000"/>
                    <a:gd name="connsiteX15-3951" fmla="*/ 1521143 w 3771900"/>
                    <a:gd name="connsiteY15-3952" fmla="*/ 2112645 h 3429000"/>
                    <a:gd name="connsiteX16-3953" fmla="*/ 1164908 w 3771900"/>
                    <a:gd name="connsiteY16-3954" fmla="*/ 2107882 h 3429000"/>
                    <a:gd name="connsiteX17-3955" fmla="*/ 967740 w 3771900"/>
                    <a:gd name="connsiteY17-3956" fmla="*/ 1790700 h 3429000"/>
                    <a:gd name="connsiteX18-3957" fmla="*/ 1127760 w 3771900"/>
                    <a:gd name="connsiteY18-3958" fmla="*/ 1493520 h 3429000"/>
                    <a:gd name="connsiteX19-3959" fmla="*/ 975360 w 3771900"/>
                    <a:gd name="connsiteY19-3960" fmla="*/ 1222058 h 3429000"/>
                    <a:gd name="connsiteX20-3961" fmla="*/ 655320 w 3771900"/>
                    <a:gd name="connsiteY20-3962" fmla="*/ 1217295 h 3429000"/>
                    <a:gd name="connsiteX21-3963" fmla="*/ 495300 w 3771900"/>
                    <a:gd name="connsiteY21-3964" fmla="*/ 1485900 h 3429000"/>
                    <a:gd name="connsiteX22-3965" fmla="*/ 658654 w 3771900"/>
                    <a:gd name="connsiteY22-3966" fmla="*/ 1780699 h 3429000"/>
                    <a:gd name="connsiteX23-3967" fmla="*/ 641033 w 3771900"/>
                    <a:gd name="connsiteY23-3968" fmla="*/ 1820703 h 3429000"/>
                    <a:gd name="connsiteX24-3969" fmla="*/ 627698 w 3771900"/>
                    <a:gd name="connsiteY24-3970" fmla="*/ 1837849 h 3429000"/>
                    <a:gd name="connsiteX25-3971" fmla="*/ 612933 w 3771900"/>
                    <a:gd name="connsiteY25-3972" fmla="*/ 1866424 h 3429000"/>
                    <a:gd name="connsiteX26-3973" fmla="*/ 594837 w 3771900"/>
                    <a:gd name="connsiteY26-3974" fmla="*/ 1898809 h 3429000"/>
                    <a:gd name="connsiteX27-3975" fmla="*/ 568165 w 3771900"/>
                    <a:gd name="connsiteY27-3976" fmla="*/ 1941672 h 3429000"/>
                    <a:gd name="connsiteX28-3977" fmla="*/ 540544 w 3771900"/>
                    <a:gd name="connsiteY28-3978" fmla="*/ 1998345 h 3429000"/>
                    <a:gd name="connsiteX29-3979" fmla="*/ 519589 w 3771900"/>
                    <a:gd name="connsiteY29-3980" fmla="*/ 2039302 h 3429000"/>
                    <a:gd name="connsiteX30-3981" fmla="*/ 505302 w 3771900"/>
                    <a:gd name="connsiteY30-3982" fmla="*/ 2072640 h 3429000"/>
                    <a:gd name="connsiteX31-3983" fmla="*/ 487680 w 3771900"/>
                    <a:gd name="connsiteY31-3984" fmla="*/ 2110740 h 3429000"/>
                    <a:gd name="connsiteX32-3985" fmla="*/ 144780 w 3771900"/>
                    <a:gd name="connsiteY32-3986" fmla="*/ 2110740 h 3429000"/>
                    <a:gd name="connsiteX33-3987" fmla="*/ 0 w 3771900"/>
                    <a:gd name="connsiteY33-3988" fmla="*/ 2415540 h 3429000"/>
                    <a:gd name="connsiteX34-3989" fmla="*/ 152400 w 3771900"/>
                    <a:gd name="connsiteY34-3990" fmla="*/ 2682240 h 3429000"/>
                    <a:gd name="connsiteX35-3991" fmla="*/ 486727 w 3771900"/>
                    <a:gd name="connsiteY35-3992" fmla="*/ 2682240 h 3429000"/>
                    <a:gd name="connsiteX36-3993" fmla="*/ 634365 w 3771900"/>
                    <a:gd name="connsiteY36-3994" fmla="*/ 2374265 h 3429000"/>
                    <a:gd name="connsiteX37-3995" fmla="*/ 1005840 w 3771900"/>
                    <a:gd name="connsiteY37-3996" fmla="*/ 2385060 h 3429000"/>
                    <a:gd name="connsiteX38-3997" fmla="*/ 1188720 w 3771900"/>
                    <a:gd name="connsiteY38-3998" fmla="*/ 2682240 h 3429000"/>
                    <a:gd name="connsiteX39-3999" fmla="*/ 1515427 w 3771900"/>
                    <a:gd name="connsiteY39-4000" fmla="*/ 2682240 h 3429000"/>
                    <a:gd name="connsiteX40-4001" fmla="*/ 1667828 w 3771900"/>
                    <a:gd name="connsiteY40-4002" fmla="*/ 2392680 h 3429000"/>
                    <a:gd name="connsiteX41-4003" fmla="*/ 2024063 w 3771900"/>
                    <a:gd name="connsiteY41-4004" fmla="*/ 2386965 h 3429000"/>
                    <a:gd name="connsiteX42-4005" fmla="*/ 2194560 w 3771900"/>
                    <a:gd name="connsiteY42-4006" fmla="*/ 2705100 h 3429000"/>
                    <a:gd name="connsiteX43-4007" fmla="*/ 2529840 w 3771900"/>
                    <a:gd name="connsiteY43-4008" fmla="*/ 2689860 h 3429000"/>
                    <a:gd name="connsiteX44-4009" fmla="*/ 2674620 w 3771900"/>
                    <a:gd name="connsiteY44-4010" fmla="*/ 2415540 h 3429000"/>
                    <a:gd name="connsiteX45-4011" fmla="*/ 2506980 w 3771900"/>
                    <a:gd name="connsiteY45-4012" fmla="*/ 2118360 h 3429000"/>
                    <a:gd name="connsiteX46-4013" fmla="*/ 2171700 w 3771900"/>
                    <a:gd name="connsiteY46-4014" fmla="*/ 2125980 h 3429000"/>
                    <a:gd name="connsiteX47-4015" fmla="*/ 1981200 w 3771900"/>
                    <a:gd name="connsiteY47-4016" fmla="*/ 1798320 h 3429000"/>
                    <a:gd name="connsiteX48-4017" fmla="*/ 2156460 w 3771900"/>
                    <a:gd name="connsiteY48-4018" fmla="*/ 1463040 h 3429000"/>
                    <a:gd name="connsiteX49-4019" fmla="*/ 2522220 w 3771900"/>
                    <a:gd name="connsiteY49-4020" fmla="*/ 1463040 h 3429000"/>
                    <a:gd name="connsiteX50-4021" fmla="*/ 3215640 w 3771900"/>
                    <a:gd name="connsiteY50-4022" fmla="*/ 2689860 h 3429000"/>
                    <a:gd name="connsiteX51-4023" fmla="*/ 3055620 w 3771900"/>
                    <a:gd name="connsiteY51-4024" fmla="*/ 3017520 h 3429000"/>
                    <a:gd name="connsiteX52-4025" fmla="*/ 2735580 w 3771900"/>
                    <a:gd name="connsiteY52-4026" fmla="*/ 3025140 h 3429000"/>
                    <a:gd name="connsiteX53-4027" fmla="*/ 2735580 w 3771900"/>
                    <a:gd name="connsiteY53-4028" fmla="*/ 3429000 h 3429000"/>
                    <a:gd name="connsiteX54-4029" fmla="*/ 3771900 w 3771900"/>
                    <a:gd name="connsiteY54-4030" fmla="*/ 3429000 h 3429000"/>
                    <a:gd name="connsiteX55-4031" fmla="*/ 3771900 w 3771900"/>
                    <a:gd name="connsiteY55-4032" fmla="*/ 3429000 h 3429000"/>
                    <a:gd name="connsiteX0-4033" fmla="*/ 3169920 w 3771900"/>
                    <a:gd name="connsiteY0-4034" fmla="*/ 99060 h 3429000"/>
                    <a:gd name="connsiteX1-4035" fmla="*/ 3124200 w 3771900"/>
                    <a:gd name="connsiteY1-4036" fmla="*/ 0 h 3429000"/>
                    <a:gd name="connsiteX2-4037" fmla="*/ 1699260 w 3771900"/>
                    <a:gd name="connsiteY2-4038" fmla="*/ 0 h 3429000"/>
                    <a:gd name="connsiteX3-4039" fmla="*/ 1531620 w 3771900"/>
                    <a:gd name="connsiteY3-4040" fmla="*/ 297180 h 3429000"/>
                    <a:gd name="connsiteX4-4041" fmla="*/ 1181100 w 3771900"/>
                    <a:gd name="connsiteY4-4042" fmla="*/ 297180 h 3429000"/>
                    <a:gd name="connsiteX5-4043" fmla="*/ 1028700 w 3771900"/>
                    <a:gd name="connsiteY5-4044" fmla="*/ 579120 h 3429000"/>
                    <a:gd name="connsiteX6-4045" fmla="*/ 1173480 w 3771900"/>
                    <a:gd name="connsiteY6-4046" fmla="*/ 838200 h 3429000"/>
                    <a:gd name="connsiteX7-4047" fmla="*/ 1514475 w 3771900"/>
                    <a:gd name="connsiteY7-4048" fmla="*/ 838200 h 3429000"/>
                    <a:gd name="connsiteX8-4049" fmla="*/ 1653540 w 3771900"/>
                    <a:gd name="connsiteY8-4050" fmla="*/ 541020 h 3429000"/>
                    <a:gd name="connsiteX9-4051" fmla="*/ 2020252 w 3771900"/>
                    <a:gd name="connsiteY9-4052" fmla="*/ 541020 h 3429000"/>
                    <a:gd name="connsiteX10-4053" fmla="*/ 2224087 w 3771900"/>
                    <a:gd name="connsiteY10-4054" fmla="*/ 884873 h 3429000"/>
                    <a:gd name="connsiteX11-4055" fmla="*/ 2029778 w 3771900"/>
                    <a:gd name="connsiteY11-4056" fmla="*/ 1218248 h 3429000"/>
                    <a:gd name="connsiteX12-4057" fmla="*/ 1690688 w 3771900"/>
                    <a:gd name="connsiteY12-4058" fmla="*/ 1213485 h 3429000"/>
                    <a:gd name="connsiteX13-4059" fmla="*/ 1524000 w 3771900"/>
                    <a:gd name="connsiteY13-4060" fmla="*/ 1493520 h 3429000"/>
                    <a:gd name="connsiteX14-4061" fmla="*/ 1708786 w 3771900"/>
                    <a:gd name="connsiteY14-4062" fmla="*/ 1797368 h 3429000"/>
                    <a:gd name="connsiteX15-4063" fmla="*/ 1521143 w 3771900"/>
                    <a:gd name="connsiteY15-4064" fmla="*/ 2112645 h 3429000"/>
                    <a:gd name="connsiteX16-4065" fmla="*/ 1164908 w 3771900"/>
                    <a:gd name="connsiteY16-4066" fmla="*/ 2107882 h 3429000"/>
                    <a:gd name="connsiteX17-4067" fmla="*/ 967740 w 3771900"/>
                    <a:gd name="connsiteY17-4068" fmla="*/ 1790700 h 3429000"/>
                    <a:gd name="connsiteX18-4069" fmla="*/ 1127760 w 3771900"/>
                    <a:gd name="connsiteY18-4070" fmla="*/ 1493520 h 3429000"/>
                    <a:gd name="connsiteX19-4071" fmla="*/ 975360 w 3771900"/>
                    <a:gd name="connsiteY19-4072" fmla="*/ 1222058 h 3429000"/>
                    <a:gd name="connsiteX20-4073" fmla="*/ 655320 w 3771900"/>
                    <a:gd name="connsiteY20-4074" fmla="*/ 1217295 h 3429000"/>
                    <a:gd name="connsiteX21-4075" fmla="*/ 495300 w 3771900"/>
                    <a:gd name="connsiteY21-4076" fmla="*/ 1485900 h 3429000"/>
                    <a:gd name="connsiteX22-4077" fmla="*/ 658654 w 3771900"/>
                    <a:gd name="connsiteY22-4078" fmla="*/ 1780699 h 3429000"/>
                    <a:gd name="connsiteX23-4079" fmla="*/ 641033 w 3771900"/>
                    <a:gd name="connsiteY23-4080" fmla="*/ 1820703 h 3429000"/>
                    <a:gd name="connsiteX24-4081" fmla="*/ 627698 w 3771900"/>
                    <a:gd name="connsiteY24-4082" fmla="*/ 1837849 h 3429000"/>
                    <a:gd name="connsiteX25-4083" fmla="*/ 612933 w 3771900"/>
                    <a:gd name="connsiteY25-4084" fmla="*/ 1866424 h 3429000"/>
                    <a:gd name="connsiteX26-4085" fmla="*/ 594837 w 3771900"/>
                    <a:gd name="connsiteY26-4086" fmla="*/ 1898809 h 3429000"/>
                    <a:gd name="connsiteX27-4087" fmla="*/ 568165 w 3771900"/>
                    <a:gd name="connsiteY27-4088" fmla="*/ 1941672 h 3429000"/>
                    <a:gd name="connsiteX28-4089" fmla="*/ 540544 w 3771900"/>
                    <a:gd name="connsiteY28-4090" fmla="*/ 1998345 h 3429000"/>
                    <a:gd name="connsiteX29-4091" fmla="*/ 519589 w 3771900"/>
                    <a:gd name="connsiteY29-4092" fmla="*/ 2039302 h 3429000"/>
                    <a:gd name="connsiteX30-4093" fmla="*/ 505302 w 3771900"/>
                    <a:gd name="connsiteY30-4094" fmla="*/ 2072640 h 3429000"/>
                    <a:gd name="connsiteX31-4095" fmla="*/ 487680 w 3771900"/>
                    <a:gd name="connsiteY31-4096" fmla="*/ 2110740 h 3429000"/>
                    <a:gd name="connsiteX32-4097" fmla="*/ 144780 w 3771900"/>
                    <a:gd name="connsiteY32-4098" fmla="*/ 2110740 h 3429000"/>
                    <a:gd name="connsiteX33-4099" fmla="*/ 0 w 3771900"/>
                    <a:gd name="connsiteY33-4100" fmla="*/ 2415540 h 3429000"/>
                    <a:gd name="connsiteX34-4101" fmla="*/ 152400 w 3771900"/>
                    <a:gd name="connsiteY34-4102" fmla="*/ 2682240 h 3429000"/>
                    <a:gd name="connsiteX35-4103" fmla="*/ 486727 w 3771900"/>
                    <a:gd name="connsiteY35-4104" fmla="*/ 2682240 h 3429000"/>
                    <a:gd name="connsiteX36-4105" fmla="*/ 634365 w 3771900"/>
                    <a:gd name="connsiteY36-4106" fmla="*/ 2374265 h 3429000"/>
                    <a:gd name="connsiteX37-4107" fmla="*/ 1005840 w 3771900"/>
                    <a:gd name="connsiteY37-4108" fmla="*/ 2385060 h 3429000"/>
                    <a:gd name="connsiteX38-4109" fmla="*/ 1188720 w 3771900"/>
                    <a:gd name="connsiteY38-4110" fmla="*/ 2682240 h 3429000"/>
                    <a:gd name="connsiteX39-4111" fmla="*/ 1520190 w 3771900"/>
                    <a:gd name="connsiteY39-4112" fmla="*/ 2682240 h 3429000"/>
                    <a:gd name="connsiteX40-4113" fmla="*/ 1667828 w 3771900"/>
                    <a:gd name="connsiteY40-4114" fmla="*/ 2392680 h 3429000"/>
                    <a:gd name="connsiteX41-4115" fmla="*/ 2024063 w 3771900"/>
                    <a:gd name="connsiteY41-4116" fmla="*/ 2386965 h 3429000"/>
                    <a:gd name="connsiteX42-4117" fmla="*/ 2194560 w 3771900"/>
                    <a:gd name="connsiteY42-4118" fmla="*/ 2705100 h 3429000"/>
                    <a:gd name="connsiteX43-4119" fmla="*/ 2529840 w 3771900"/>
                    <a:gd name="connsiteY43-4120" fmla="*/ 2689860 h 3429000"/>
                    <a:gd name="connsiteX44-4121" fmla="*/ 2674620 w 3771900"/>
                    <a:gd name="connsiteY44-4122" fmla="*/ 2415540 h 3429000"/>
                    <a:gd name="connsiteX45-4123" fmla="*/ 2506980 w 3771900"/>
                    <a:gd name="connsiteY45-4124" fmla="*/ 2118360 h 3429000"/>
                    <a:gd name="connsiteX46-4125" fmla="*/ 2171700 w 3771900"/>
                    <a:gd name="connsiteY46-4126" fmla="*/ 2125980 h 3429000"/>
                    <a:gd name="connsiteX47-4127" fmla="*/ 1981200 w 3771900"/>
                    <a:gd name="connsiteY47-4128" fmla="*/ 1798320 h 3429000"/>
                    <a:gd name="connsiteX48-4129" fmla="*/ 2156460 w 3771900"/>
                    <a:gd name="connsiteY48-4130" fmla="*/ 1463040 h 3429000"/>
                    <a:gd name="connsiteX49-4131" fmla="*/ 2522220 w 3771900"/>
                    <a:gd name="connsiteY49-4132" fmla="*/ 1463040 h 3429000"/>
                    <a:gd name="connsiteX50-4133" fmla="*/ 3215640 w 3771900"/>
                    <a:gd name="connsiteY50-4134" fmla="*/ 2689860 h 3429000"/>
                    <a:gd name="connsiteX51-4135" fmla="*/ 3055620 w 3771900"/>
                    <a:gd name="connsiteY51-4136" fmla="*/ 3017520 h 3429000"/>
                    <a:gd name="connsiteX52-4137" fmla="*/ 2735580 w 3771900"/>
                    <a:gd name="connsiteY52-4138" fmla="*/ 3025140 h 3429000"/>
                    <a:gd name="connsiteX53-4139" fmla="*/ 2735580 w 3771900"/>
                    <a:gd name="connsiteY53-4140" fmla="*/ 3429000 h 3429000"/>
                    <a:gd name="connsiteX54-4141" fmla="*/ 3771900 w 3771900"/>
                    <a:gd name="connsiteY54-4142" fmla="*/ 3429000 h 3429000"/>
                    <a:gd name="connsiteX55-4143" fmla="*/ 3771900 w 3771900"/>
                    <a:gd name="connsiteY55-4144" fmla="*/ 3429000 h 3429000"/>
                    <a:gd name="connsiteX0-4145" fmla="*/ 3169920 w 3771900"/>
                    <a:gd name="connsiteY0-4146" fmla="*/ 99060 h 3429000"/>
                    <a:gd name="connsiteX1-4147" fmla="*/ 3124200 w 3771900"/>
                    <a:gd name="connsiteY1-4148" fmla="*/ 0 h 3429000"/>
                    <a:gd name="connsiteX2-4149" fmla="*/ 1699260 w 3771900"/>
                    <a:gd name="connsiteY2-4150" fmla="*/ 0 h 3429000"/>
                    <a:gd name="connsiteX3-4151" fmla="*/ 1531620 w 3771900"/>
                    <a:gd name="connsiteY3-4152" fmla="*/ 297180 h 3429000"/>
                    <a:gd name="connsiteX4-4153" fmla="*/ 1181100 w 3771900"/>
                    <a:gd name="connsiteY4-4154" fmla="*/ 297180 h 3429000"/>
                    <a:gd name="connsiteX5-4155" fmla="*/ 1028700 w 3771900"/>
                    <a:gd name="connsiteY5-4156" fmla="*/ 579120 h 3429000"/>
                    <a:gd name="connsiteX6-4157" fmla="*/ 1173480 w 3771900"/>
                    <a:gd name="connsiteY6-4158" fmla="*/ 838200 h 3429000"/>
                    <a:gd name="connsiteX7-4159" fmla="*/ 1514475 w 3771900"/>
                    <a:gd name="connsiteY7-4160" fmla="*/ 838200 h 3429000"/>
                    <a:gd name="connsiteX8-4161" fmla="*/ 1653540 w 3771900"/>
                    <a:gd name="connsiteY8-4162" fmla="*/ 541020 h 3429000"/>
                    <a:gd name="connsiteX9-4163" fmla="*/ 2020252 w 3771900"/>
                    <a:gd name="connsiteY9-4164" fmla="*/ 541020 h 3429000"/>
                    <a:gd name="connsiteX10-4165" fmla="*/ 2224087 w 3771900"/>
                    <a:gd name="connsiteY10-4166" fmla="*/ 884873 h 3429000"/>
                    <a:gd name="connsiteX11-4167" fmla="*/ 2029778 w 3771900"/>
                    <a:gd name="connsiteY11-4168" fmla="*/ 1218248 h 3429000"/>
                    <a:gd name="connsiteX12-4169" fmla="*/ 1690688 w 3771900"/>
                    <a:gd name="connsiteY12-4170" fmla="*/ 1213485 h 3429000"/>
                    <a:gd name="connsiteX13-4171" fmla="*/ 1524000 w 3771900"/>
                    <a:gd name="connsiteY13-4172" fmla="*/ 1493520 h 3429000"/>
                    <a:gd name="connsiteX14-4173" fmla="*/ 1708786 w 3771900"/>
                    <a:gd name="connsiteY14-4174" fmla="*/ 1797368 h 3429000"/>
                    <a:gd name="connsiteX15-4175" fmla="*/ 1521143 w 3771900"/>
                    <a:gd name="connsiteY15-4176" fmla="*/ 2112645 h 3429000"/>
                    <a:gd name="connsiteX16-4177" fmla="*/ 1164908 w 3771900"/>
                    <a:gd name="connsiteY16-4178" fmla="*/ 2107882 h 3429000"/>
                    <a:gd name="connsiteX17-4179" fmla="*/ 967740 w 3771900"/>
                    <a:gd name="connsiteY17-4180" fmla="*/ 1790700 h 3429000"/>
                    <a:gd name="connsiteX18-4181" fmla="*/ 1127760 w 3771900"/>
                    <a:gd name="connsiteY18-4182" fmla="*/ 1493520 h 3429000"/>
                    <a:gd name="connsiteX19-4183" fmla="*/ 975360 w 3771900"/>
                    <a:gd name="connsiteY19-4184" fmla="*/ 1222058 h 3429000"/>
                    <a:gd name="connsiteX20-4185" fmla="*/ 655320 w 3771900"/>
                    <a:gd name="connsiteY20-4186" fmla="*/ 1217295 h 3429000"/>
                    <a:gd name="connsiteX21-4187" fmla="*/ 495300 w 3771900"/>
                    <a:gd name="connsiteY21-4188" fmla="*/ 1485900 h 3429000"/>
                    <a:gd name="connsiteX22-4189" fmla="*/ 658654 w 3771900"/>
                    <a:gd name="connsiteY22-4190" fmla="*/ 1780699 h 3429000"/>
                    <a:gd name="connsiteX23-4191" fmla="*/ 641033 w 3771900"/>
                    <a:gd name="connsiteY23-4192" fmla="*/ 1820703 h 3429000"/>
                    <a:gd name="connsiteX24-4193" fmla="*/ 627698 w 3771900"/>
                    <a:gd name="connsiteY24-4194" fmla="*/ 1837849 h 3429000"/>
                    <a:gd name="connsiteX25-4195" fmla="*/ 612933 w 3771900"/>
                    <a:gd name="connsiteY25-4196" fmla="*/ 1866424 h 3429000"/>
                    <a:gd name="connsiteX26-4197" fmla="*/ 594837 w 3771900"/>
                    <a:gd name="connsiteY26-4198" fmla="*/ 1898809 h 3429000"/>
                    <a:gd name="connsiteX27-4199" fmla="*/ 568165 w 3771900"/>
                    <a:gd name="connsiteY27-4200" fmla="*/ 1941672 h 3429000"/>
                    <a:gd name="connsiteX28-4201" fmla="*/ 540544 w 3771900"/>
                    <a:gd name="connsiteY28-4202" fmla="*/ 1998345 h 3429000"/>
                    <a:gd name="connsiteX29-4203" fmla="*/ 519589 w 3771900"/>
                    <a:gd name="connsiteY29-4204" fmla="*/ 2039302 h 3429000"/>
                    <a:gd name="connsiteX30-4205" fmla="*/ 505302 w 3771900"/>
                    <a:gd name="connsiteY30-4206" fmla="*/ 2072640 h 3429000"/>
                    <a:gd name="connsiteX31-4207" fmla="*/ 487680 w 3771900"/>
                    <a:gd name="connsiteY31-4208" fmla="*/ 2110740 h 3429000"/>
                    <a:gd name="connsiteX32-4209" fmla="*/ 144780 w 3771900"/>
                    <a:gd name="connsiteY32-4210" fmla="*/ 2110740 h 3429000"/>
                    <a:gd name="connsiteX33-4211" fmla="*/ 0 w 3771900"/>
                    <a:gd name="connsiteY33-4212" fmla="*/ 2415540 h 3429000"/>
                    <a:gd name="connsiteX34-4213" fmla="*/ 152400 w 3771900"/>
                    <a:gd name="connsiteY34-4214" fmla="*/ 2682240 h 3429000"/>
                    <a:gd name="connsiteX35-4215" fmla="*/ 486727 w 3771900"/>
                    <a:gd name="connsiteY35-4216" fmla="*/ 2682240 h 3429000"/>
                    <a:gd name="connsiteX36-4217" fmla="*/ 634365 w 3771900"/>
                    <a:gd name="connsiteY36-4218" fmla="*/ 2374265 h 3429000"/>
                    <a:gd name="connsiteX37-4219" fmla="*/ 1005840 w 3771900"/>
                    <a:gd name="connsiteY37-4220" fmla="*/ 2385060 h 3429000"/>
                    <a:gd name="connsiteX38-4221" fmla="*/ 1188720 w 3771900"/>
                    <a:gd name="connsiteY38-4222" fmla="*/ 2682240 h 3429000"/>
                    <a:gd name="connsiteX39-4223" fmla="*/ 1520190 w 3771900"/>
                    <a:gd name="connsiteY39-4224" fmla="*/ 2682240 h 3429000"/>
                    <a:gd name="connsiteX40-4225" fmla="*/ 1667828 w 3771900"/>
                    <a:gd name="connsiteY40-4226" fmla="*/ 2392680 h 3429000"/>
                    <a:gd name="connsiteX41-4227" fmla="*/ 2024063 w 3771900"/>
                    <a:gd name="connsiteY41-4228" fmla="*/ 2386965 h 3429000"/>
                    <a:gd name="connsiteX42-4229" fmla="*/ 2194560 w 3771900"/>
                    <a:gd name="connsiteY42-4230" fmla="*/ 2705100 h 3429000"/>
                    <a:gd name="connsiteX43-4231" fmla="*/ 2529840 w 3771900"/>
                    <a:gd name="connsiteY43-4232" fmla="*/ 2689860 h 3429000"/>
                    <a:gd name="connsiteX44-4233" fmla="*/ 2674620 w 3771900"/>
                    <a:gd name="connsiteY44-4234" fmla="*/ 2415540 h 3429000"/>
                    <a:gd name="connsiteX45-4235" fmla="*/ 2506980 w 3771900"/>
                    <a:gd name="connsiteY45-4236" fmla="*/ 2118360 h 3429000"/>
                    <a:gd name="connsiteX46-4237" fmla="*/ 2176463 w 3771900"/>
                    <a:gd name="connsiteY46-4238" fmla="*/ 2116455 h 3429000"/>
                    <a:gd name="connsiteX47-4239" fmla="*/ 1981200 w 3771900"/>
                    <a:gd name="connsiteY47-4240" fmla="*/ 1798320 h 3429000"/>
                    <a:gd name="connsiteX48-4241" fmla="*/ 2156460 w 3771900"/>
                    <a:gd name="connsiteY48-4242" fmla="*/ 1463040 h 3429000"/>
                    <a:gd name="connsiteX49-4243" fmla="*/ 2522220 w 3771900"/>
                    <a:gd name="connsiteY49-4244" fmla="*/ 1463040 h 3429000"/>
                    <a:gd name="connsiteX50-4245" fmla="*/ 3215640 w 3771900"/>
                    <a:gd name="connsiteY50-4246" fmla="*/ 2689860 h 3429000"/>
                    <a:gd name="connsiteX51-4247" fmla="*/ 3055620 w 3771900"/>
                    <a:gd name="connsiteY51-4248" fmla="*/ 3017520 h 3429000"/>
                    <a:gd name="connsiteX52-4249" fmla="*/ 2735580 w 3771900"/>
                    <a:gd name="connsiteY52-4250" fmla="*/ 3025140 h 3429000"/>
                    <a:gd name="connsiteX53-4251" fmla="*/ 2735580 w 3771900"/>
                    <a:gd name="connsiteY53-4252" fmla="*/ 3429000 h 3429000"/>
                    <a:gd name="connsiteX54-4253" fmla="*/ 3771900 w 3771900"/>
                    <a:gd name="connsiteY54-4254" fmla="*/ 3429000 h 3429000"/>
                    <a:gd name="connsiteX55-4255" fmla="*/ 3771900 w 3771900"/>
                    <a:gd name="connsiteY55-4256" fmla="*/ 3429000 h 3429000"/>
                    <a:gd name="connsiteX0-4257" fmla="*/ 3169920 w 3771900"/>
                    <a:gd name="connsiteY0-4258" fmla="*/ 99060 h 3429000"/>
                    <a:gd name="connsiteX1-4259" fmla="*/ 3124200 w 3771900"/>
                    <a:gd name="connsiteY1-4260" fmla="*/ 0 h 3429000"/>
                    <a:gd name="connsiteX2-4261" fmla="*/ 1699260 w 3771900"/>
                    <a:gd name="connsiteY2-4262" fmla="*/ 0 h 3429000"/>
                    <a:gd name="connsiteX3-4263" fmla="*/ 1531620 w 3771900"/>
                    <a:gd name="connsiteY3-4264" fmla="*/ 297180 h 3429000"/>
                    <a:gd name="connsiteX4-4265" fmla="*/ 1181100 w 3771900"/>
                    <a:gd name="connsiteY4-4266" fmla="*/ 297180 h 3429000"/>
                    <a:gd name="connsiteX5-4267" fmla="*/ 1028700 w 3771900"/>
                    <a:gd name="connsiteY5-4268" fmla="*/ 579120 h 3429000"/>
                    <a:gd name="connsiteX6-4269" fmla="*/ 1173480 w 3771900"/>
                    <a:gd name="connsiteY6-4270" fmla="*/ 838200 h 3429000"/>
                    <a:gd name="connsiteX7-4271" fmla="*/ 1514475 w 3771900"/>
                    <a:gd name="connsiteY7-4272" fmla="*/ 838200 h 3429000"/>
                    <a:gd name="connsiteX8-4273" fmla="*/ 1653540 w 3771900"/>
                    <a:gd name="connsiteY8-4274" fmla="*/ 541020 h 3429000"/>
                    <a:gd name="connsiteX9-4275" fmla="*/ 2020252 w 3771900"/>
                    <a:gd name="connsiteY9-4276" fmla="*/ 541020 h 3429000"/>
                    <a:gd name="connsiteX10-4277" fmla="*/ 2224087 w 3771900"/>
                    <a:gd name="connsiteY10-4278" fmla="*/ 884873 h 3429000"/>
                    <a:gd name="connsiteX11-4279" fmla="*/ 2029778 w 3771900"/>
                    <a:gd name="connsiteY11-4280" fmla="*/ 1218248 h 3429000"/>
                    <a:gd name="connsiteX12-4281" fmla="*/ 1690688 w 3771900"/>
                    <a:gd name="connsiteY12-4282" fmla="*/ 1213485 h 3429000"/>
                    <a:gd name="connsiteX13-4283" fmla="*/ 1524000 w 3771900"/>
                    <a:gd name="connsiteY13-4284" fmla="*/ 1493520 h 3429000"/>
                    <a:gd name="connsiteX14-4285" fmla="*/ 1708786 w 3771900"/>
                    <a:gd name="connsiteY14-4286" fmla="*/ 1797368 h 3429000"/>
                    <a:gd name="connsiteX15-4287" fmla="*/ 1521143 w 3771900"/>
                    <a:gd name="connsiteY15-4288" fmla="*/ 2112645 h 3429000"/>
                    <a:gd name="connsiteX16-4289" fmla="*/ 1164908 w 3771900"/>
                    <a:gd name="connsiteY16-4290" fmla="*/ 2107882 h 3429000"/>
                    <a:gd name="connsiteX17-4291" fmla="*/ 967740 w 3771900"/>
                    <a:gd name="connsiteY17-4292" fmla="*/ 1790700 h 3429000"/>
                    <a:gd name="connsiteX18-4293" fmla="*/ 1127760 w 3771900"/>
                    <a:gd name="connsiteY18-4294" fmla="*/ 1493520 h 3429000"/>
                    <a:gd name="connsiteX19-4295" fmla="*/ 975360 w 3771900"/>
                    <a:gd name="connsiteY19-4296" fmla="*/ 1222058 h 3429000"/>
                    <a:gd name="connsiteX20-4297" fmla="*/ 655320 w 3771900"/>
                    <a:gd name="connsiteY20-4298" fmla="*/ 1217295 h 3429000"/>
                    <a:gd name="connsiteX21-4299" fmla="*/ 495300 w 3771900"/>
                    <a:gd name="connsiteY21-4300" fmla="*/ 1485900 h 3429000"/>
                    <a:gd name="connsiteX22-4301" fmla="*/ 658654 w 3771900"/>
                    <a:gd name="connsiteY22-4302" fmla="*/ 1780699 h 3429000"/>
                    <a:gd name="connsiteX23-4303" fmla="*/ 641033 w 3771900"/>
                    <a:gd name="connsiteY23-4304" fmla="*/ 1820703 h 3429000"/>
                    <a:gd name="connsiteX24-4305" fmla="*/ 627698 w 3771900"/>
                    <a:gd name="connsiteY24-4306" fmla="*/ 1837849 h 3429000"/>
                    <a:gd name="connsiteX25-4307" fmla="*/ 612933 w 3771900"/>
                    <a:gd name="connsiteY25-4308" fmla="*/ 1866424 h 3429000"/>
                    <a:gd name="connsiteX26-4309" fmla="*/ 594837 w 3771900"/>
                    <a:gd name="connsiteY26-4310" fmla="*/ 1898809 h 3429000"/>
                    <a:gd name="connsiteX27-4311" fmla="*/ 568165 w 3771900"/>
                    <a:gd name="connsiteY27-4312" fmla="*/ 1941672 h 3429000"/>
                    <a:gd name="connsiteX28-4313" fmla="*/ 540544 w 3771900"/>
                    <a:gd name="connsiteY28-4314" fmla="*/ 1998345 h 3429000"/>
                    <a:gd name="connsiteX29-4315" fmla="*/ 519589 w 3771900"/>
                    <a:gd name="connsiteY29-4316" fmla="*/ 2039302 h 3429000"/>
                    <a:gd name="connsiteX30-4317" fmla="*/ 505302 w 3771900"/>
                    <a:gd name="connsiteY30-4318" fmla="*/ 2072640 h 3429000"/>
                    <a:gd name="connsiteX31-4319" fmla="*/ 487680 w 3771900"/>
                    <a:gd name="connsiteY31-4320" fmla="*/ 2110740 h 3429000"/>
                    <a:gd name="connsiteX32-4321" fmla="*/ 144780 w 3771900"/>
                    <a:gd name="connsiteY32-4322" fmla="*/ 2110740 h 3429000"/>
                    <a:gd name="connsiteX33-4323" fmla="*/ 0 w 3771900"/>
                    <a:gd name="connsiteY33-4324" fmla="*/ 2415540 h 3429000"/>
                    <a:gd name="connsiteX34-4325" fmla="*/ 152400 w 3771900"/>
                    <a:gd name="connsiteY34-4326" fmla="*/ 2682240 h 3429000"/>
                    <a:gd name="connsiteX35-4327" fmla="*/ 486727 w 3771900"/>
                    <a:gd name="connsiteY35-4328" fmla="*/ 2682240 h 3429000"/>
                    <a:gd name="connsiteX36-4329" fmla="*/ 634365 w 3771900"/>
                    <a:gd name="connsiteY36-4330" fmla="*/ 2374265 h 3429000"/>
                    <a:gd name="connsiteX37-4331" fmla="*/ 1005840 w 3771900"/>
                    <a:gd name="connsiteY37-4332" fmla="*/ 2385060 h 3429000"/>
                    <a:gd name="connsiteX38-4333" fmla="*/ 1188720 w 3771900"/>
                    <a:gd name="connsiteY38-4334" fmla="*/ 2682240 h 3429000"/>
                    <a:gd name="connsiteX39-4335" fmla="*/ 1520190 w 3771900"/>
                    <a:gd name="connsiteY39-4336" fmla="*/ 2682240 h 3429000"/>
                    <a:gd name="connsiteX40-4337" fmla="*/ 1667828 w 3771900"/>
                    <a:gd name="connsiteY40-4338" fmla="*/ 2392680 h 3429000"/>
                    <a:gd name="connsiteX41-4339" fmla="*/ 2024063 w 3771900"/>
                    <a:gd name="connsiteY41-4340" fmla="*/ 2386965 h 3429000"/>
                    <a:gd name="connsiteX42-4341" fmla="*/ 2194560 w 3771900"/>
                    <a:gd name="connsiteY42-4342" fmla="*/ 2705100 h 3429000"/>
                    <a:gd name="connsiteX43-4343" fmla="*/ 2529840 w 3771900"/>
                    <a:gd name="connsiteY43-4344" fmla="*/ 2689860 h 3429000"/>
                    <a:gd name="connsiteX44-4345" fmla="*/ 2674620 w 3771900"/>
                    <a:gd name="connsiteY44-4346" fmla="*/ 2415540 h 3429000"/>
                    <a:gd name="connsiteX45-4347" fmla="*/ 2506980 w 3771900"/>
                    <a:gd name="connsiteY45-4348" fmla="*/ 2118360 h 3429000"/>
                    <a:gd name="connsiteX46-4349" fmla="*/ 2176463 w 3771900"/>
                    <a:gd name="connsiteY46-4350" fmla="*/ 2116455 h 3429000"/>
                    <a:gd name="connsiteX47-4351" fmla="*/ 1981200 w 3771900"/>
                    <a:gd name="connsiteY47-4352" fmla="*/ 1798320 h 3429000"/>
                    <a:gd name="connsiteX48-4353" fmla="*/ 2165985 w 3771900"/>
                    <a:gd name="connsiteY48-4354" fmla="*/ 1467803 h 3429000"/>
                    <a:gd name="connsiteX49-4355" fmla="*/ 2522220 w 3771900"/>
                    <a:gd name="connsiteY49-4356" fmla="*/ 1463040 h 3429000"/>
                    <a:gd name="connsiteX50-4357" fmla="*/ 3215640 w 3771900"/>
                    <a:gd name="connsiteY50-4358" fmla="*/ 2689860 h 3429000"/>
                    <a:gd name="connsiteX51-4359" fmla="*/ 3055620 w 3771900"/>
                    <a:gd name="connsiteY51-4360" fmla="*/ 3017520 h 3429000"/>
                    <a:gd name="connsiteX52-4361" fmla="*/ 2735580 w 3771900"/>
                    <a:gd name="connsiteY52-4362" fmla="*/ 3025140 h 3429000"/>
                    <a:gd name="connsiteX53-4363" fmla="*/ 2735580 w 3771900"/>
                    <a:gd name="connsiteY53-4364" fmla="*/ 3429000 h 3429000"/>
                    <a:gd name="connsiteX54-4365" fmla="*/ 3771900 w 3771900"/>
                    <a:gd name="connsiteY54-4366" fmla="*/ 3429000 h 3429000"/>
                    <a:gd name="connsiteX55-4367" fmla="*/ 3771900 w 3771900"/>
                    <a:gd name="connsiteY55-4368" fmla="*/ 3429000 h 3429000"/>
                    <a:gd name="connsiteX0-4369" fmla="*/ 3169920 w 3771900"/>
                    <a:gd name="connsiteY0-4370" fmla="*/ 99060 h 3429000"/>
                    <a:gd name="connsiteX1-4371" fmla="*/ 3124200 w 3771900"/>
                    <a:gd name="connsiteY1-4372" fmla="*/ 0 h 3429000"/>
                    <a:gd name="connsiteX2-4373" fmla="*/ 1699260 w 3771900"/>
                    <a:gd name="connsiteY2-4374" fmla="*/ 0 h 3429000"/>
                    <a:gd name="connsiteX3-4375" fmla="*/ 1531620 w 3771900"/>
                    <a:gd name="connsiteY3-4376" fmla="*/ 297180 h 3429000"/>
                    <a:gd name="connsiteX4-4377" fmla="*/ 1181100 w 3771900"/>
                    <a:gd name="connsiteY4-4378" fmla="*/ 297180 h 3429000"/>
                    <a:gd name="connsiteX5-4379" fmla="*/ 1028700 w 3771900"/>
                    <a:gd name="connsiteY5-4380" fmla="*/ 579120 h 3429000"/>
                    <a:gd name="connsiteX6-4381" fmla="*/ 1173480 w 3771900"/>
                    <a:gd name="connsiteY6-4382" fmla="*/ 838200 h 3429000"/>
                    <a:gd name="connsiteX7-4383" fmla="*/ 1514475 w 3771900"/>
                    <a:gd name="connsiteY7-4384" fmla="*/ 838200 h 3429000"/>
                    <a:gd name="connsiteX8-4385" fmla="*/ 1653540 w 3771900"/>
                    <a:gd name="connsiteY8-4386" fmla="*/ 541020 h 3429000"/>
                    <a:gd name="connsiteX9-4387" fmla="*/ 2020252 w 3771900"/>
                    <a:gd name="connsiteY9-4388" fmla="*/ 541020 h 3429000"/>
                    <a:gd name="connsiteX10-4389" fmla="*/ 2224087 w 3771900"/>
                    <a:gd name="connsiteY10-4390" fmla="*/ 884873 h 3429000"/>
                    <a:gd name="connsiteX11-4391" fmla="*/ 2029778 w 3771900"/>
                    <a:gd name="connsiteY11-4392" fmla="*/ 1218248 h 3429000"/>
                    <a:gd name="connsiteX12-4393" fmla="*/ 1690688 w 3771900"/>
                    <a:gd name="connsiteY12-4394" fmla="*/ 1213485 h 3429000"/>
                    <a:gd name="connsiteX13-4395" fmla="*/ 1524000 w 3771900"/>
                    <a:gd name="connsiteY13-4396" fmla="*/ 1493520 h 3429000"/>
                    <a:gd name="connsiteX14-4397" fmla="*/ 1708786 w 3771900"/>
                    <a:gd name="connsiteY14-4398" fmla="*/ 1797368 h 3429000"/>
                    <a:gd name="connsiteX15-4399" fmla="*/ 1521143 w 3771900"/>
                    <a:gd name="connsiteY15-4400" fmla="*/ 2112645 h 3429000"/>
                    <a:gd name="connsiteX16-4401" fmla="*/ 1164908 w 3771900"/>
                    <a:gd name="connsiteY16-4402" fmla="*/ 2107882 h 3429000"/>
                    <a:gd name="connsiteX17-4403" fmla="*/ 967740 w 3771900"/>
                    <a:gd name="connsiteY17-4404" fmla="*/ 1790700 h 3429000"/>
                    <a:gd name="connsiteX18-4405" fmla="*/ 1127760 w 3771900"/>
                    <a:gd name="connsiteY18-4406" fmla="*/ 1493520 h 3429000"/>
                    <a:gd name="connsiteX19-4407" fmla="*/ 975360 w 3771900"/>
                    <a:gd name="connsiteY19-4408" fmla="*/ 1222058 h 3429000"/>
                    <a:gd name="connsiteX20-4409" fmla="*/ 655320 w 3771900"/>
                    <a:gd name="connsiteY20-4410" fmla="*/ 1217295 h 3429000"/>
                    <a:gd name="connsiteX21-4411" fmla="*/ 495300 w 3771900"/>
                    <a:gd name="connsiteY21-4412" fmla="*/ 1485900 h 3429000"/>
                    <a:gd name="connsiteX22-4413" fmla="*/ 658654 w 3771900"/>
                    <a:gd name="connsiteY22-4414" fmla="*/ 1780699 h 3429000"/>
                    <a:gd name="connsiteX23-4415" fmla="*/ 641033 w 3771900"/>
                    <a:gd name="connsiteY23-4416" fmla="*/ 1820703 h 3429000"/>
                    <a:gd name="connsiteX24-4417" fmla="*/ 627698 w 3771900"/>
                    <a:gd name="connsiteY24-4418" fmla="*/ 1837849 h 3429000"/>
                    <a:gd name="connsiteX25-4419" fmla="*/ 612933 w 3771900"/>
                    <a:gd name="connsiteY25-4420" fmla="*/ 1866424 h 3429000"/>
                    <a:gd name="connsiteX26-4421" fmla="*/ 594837 w 3771900"/>
                    <a:gd name="connsiteY26-4422" fmla="*/ 1898809 h 3429000"/>
                    <a:gd name="connsiteX27-4423" fmla="*/ 568165 w 3771900"/>
                    <a:gd name="connsiteY27-4424" fmla="*/ 1941672 h 3429000"/>
                    <a:gd name="connsiteX28-4425" fmla="*/ 540544 w 3771900"/>
                    <a:gd name="connsiteY28-4426" fmla="*/ 1998345 h 3429000"/>
                    <a:gd name="connsiteX29-4427" fmla="*/ 519589 w 3771900"/>
                    <a:gd name="connsiteY29-4428" fmla="*/ 2039302 h 3429000"/>
                    <a:gd name="connsiteX30-4429" fmla="*/ 505302 w 3771900"/>
                    <a:gd name="connsiteY30-4430" fmla="*/ 2072640 h 3429000"/>
                    <a:gd name="connsiteX31-4431" fmla="*/ 487680 w 3771900"/>
                    <a:gd name="connsiteY31-4432" fmla="*/ 2110740 h 3429000"/>
                    <a:gd name="connsiteX32-4433" fmla="*/ 144780 w 3771900"/>
                    <a:gd name="connsiteY32-4434" fmla="*/ 2110740 h 3429000"/>
                    <a:gd name="connsiteX33-4435" fmla="*/ 0 w 3771900"/>
                    <a:gd name="connsiteY33-4436" fmla="*/ 2415540 h 3429000"/>
                    <a:gd name="connsiteX34-4437" fmla="*/ 152400 w 3771900"/>
                    <a:gd name="connsiteY34-4438" fmla="*/ 2682240 h 3429000"/>
                    <a:gd name="connsiteX35-4439" fmla="*/ 486727 w 3771900"/>
                    <a:gd name="connsiteY35-4440" fmla="*/ 2682240 h 3429000"/>
                    <a:gd name="connsiteX36-4441" fmla="*/ 634365 w 3771900"/>
                    <a:gd name="connsiteY36-4442" fmla="*/ 2374265 h 3429000"/>
                    <a:gd name="connsiteX37-4443" fmla="*/ 1005840 w 3771900"/>
                    <a:gd name="connsiteY37-4444" fmla="*/ 2385060 h 3429000"/>
                    <a:gd name="connsiteX38-4445" fmla="*/ 1188720 w 3771900"/>
                    <a:gd name="connsiteY38-4446" fmla="*/ 2682240 h 3429000"/>
                    <a:gd name="connsiteX39-4447" fmla="*/ 1520190 w 3771900"/>
                    <a:gd name="connsiteY39-4448" fmla="*/ 2682240 h 3429000"/>
                    <a:gd name="connsiteX40-4449" fmla="*/ 1667828 w 3771900"/>
                    <a:gd name="connsiteY40-4450" fmla="*/ 2392680 h 3429000"/>
                    <a:gd name="connsiteX41-4451" fmla="*/ 2024063 w 3771900"/>
                    <a:gd name="connsiteY41-4452" fmla="*/ 2386965 h 3429000"/>
                    <a:gd name="connsiteX42-4453" fmla="*/ 2194560 w 3771900"/>
                    <a:gd name="connsiteY42-4454" fmla="*/ 2705100 h 3429000"/>
                    <a:gd name="connsiteX43-4455" fmla="*/ 2529840 w 3771900"/>
                    <a:gd name="connsiteY43-4456" fmla="*/ 2689860 h 3429000"/>
                    <a:gd name="connsiteX44-4457" fmla="*/ 2674620 w 3771900"/>
                    <a:gd name="connsiteY44-4458" fmla="*/ 2415540 h 3429000"/>
                    <a:gd name="connsiteX45-4459" fmla="*/ 2506980 w 3771900"/>
                    <a:gd name="connsiteY45-4460" fmla="*/ 2118360 h 3429000"/>
                    <a:gd name="connsiteX46-4461" fmla="*/ 2176463 w 3771900"/>
                    <a:gd name="connsiteY46-4462" fmla="*/ 2116455 h 3429000"/>
                    <a:gd name="connsiteX47-4463" fmla="*/ 1981200 w 3771900"/>
                    <a:gd name="connsiteY47-4464" fmla="*/ 1798320 h 3429000"/>
                    <a:gd name="connsiteX48-4465" fmla="*/ 2180273 w 3771900"/>
                    <a:gd name="connsiteY48-4466" fmla="*/ 1477328 h 3429000"/>
                    <a:gd name="connsiteX49-4467" fmla="*/ 2522220 w 3771900"/>
                    <a:gd name="connsiteY49-4468" fmla="*/ 1463040 h 3429000"/>
                    <a:gd name="connsiteX50-4469" fmla="*/ 3215640 w 3771900"/>
                    <a:gd name="connsiteY50-4470" fmla="*/ 2689860 h 3429000"/>
                    <a:gd name="connsiteX51-4471" fmla="*/ 3055620 w 3771900"/>
                    <a:gd name="connsiteY51-4472" fmla="*/ 3017520 h 3429000"/>
                    <a:gd name="connsiteX52-4473" fmla="*/ 2735580 w 3771900"/>
                    <a:gd name="connsiteY52-4474" fmla="*/ 3025140 h 3429000"/>
                    <a:gd name="connsiteX53-4475" fmla="*/ 2735580 w 3771900"/>
                    <a:gd name="connsiteY53-4476" fmla="*/ 3429000 h 3429000"/>
                    <a:gd name="connsiteX54-4477" fmla="*/ 3771900 w 3771900"/>
                    <a:gd name="connsiteY54-4478" fmla="*/ 3429000 h 3429000"/>
                    <a:gd name="connsiteX55-4479" fmla="*/ 3771900 w 3771900"/>
                    <a:gd name="connsiteY55-4480" fmla="*/ 3429000 h 3429000"/>
                    <a:gd name="connsiteX0-4481" fmla="*/ 3169920 w 3771900"/>
                    <a:gd name="connsiteY0-4482" fmla="*/ 99060 h 3429000"/>
                    <a:gd name="connsiteX1-4483" fmla="*/ 3124200 w 3771900"/>
                    <a:gd name="connsiteY1-4484" fmla="*/ 0 h 3429000"/>
                    <a:gd name="connsiteX2-4485" fmla="*/ 1699260 w 3771900"/>
                    <a:gd name="connsiteY2-4486" fmla="*/ 0 h 3429000"/>
                    <a:gd name="connsiteX3-4487" fmla="*/ 1531620 w 3771900"/>
                    <a:gd name="connsiteY3-4488" fmla="*/ 297180 h 3429000"/>
                    <a:gd name="connsiteX4-4489" fmla="*/ 1181100 w 3771900"/>
                    <a:gd name="connsiteY4-4490" fmla="*/ 297180 h 3429000"/>
                    <a:gd name="connsiteX5-4491" fmla="*/ 1028700 w 3771900"/>
                    <a:gd name="connsiteY5-4492" fmla="*/ 579120 h 3429000"/>
                    <a:gd name="connsiteX6-4493" fmla="*/ 1173480 w 3771900"/>
                    <a:gd name="connsiteY6-4494" fmla="*/ 838200 h 3429000"/>
                    <a:gd name="connsiteX7-4495" fmla="*/ 1514475 w 3771900"/>
                    <a:gd name="connsiteY7-4496" fmla="*/ 838200 h 3429000"/>
                    <a:gd name="connsiteX8-4497" fmla="*/ 1653540 w 3771900"/>
                    <a:gd name="connsiteY8-4498" fmla="*/ 541020 h 3429000"/>
                    <a:gd name="connsiteX9-4499" fmla="*/ 2020252 w 3771900"/>
                    <a:gd name="connsiteY9-4500" fmla="*/ 541020 h 3429000"/>
                    <a:gd name="connsiteX10-4501" fmla="*/ 2224087 w 3771900"/>
                    <a:gd name="connsiteY10-4502" fmla="*/ 884873 h 3429000"/>
                    <a:gd name="connsiteX11-4503" fmla="*/ 2029778 w 3771900"/>
                    <a:gd name="connsiteY11-4504" fmla="*/ 1218248 h 3429000"/>
                    <a:gd name="connsiteX12-4505" fmla="*/ 1690688 w 3771900"/>
                    <a:gd name="connsiteY12-4506" fmla="*/ 1213485 h 3429000"/>
                    <a:gd name="connsiteX13-4507" fmla="*/ 1524000 w 3771900"/>
                    <a:gd name="connsiteY13-4508" fmla="*/ 1493520 h 3429000"/>
                    <a:gd name="connsiteX14-4509" fmla="*/ 1708786 w 3771900"/>
                    <a:gd name="connsiteY14-4510" fmla="*/ 1797368 h 3429000"/>
                    <a:gd name="connsiteX15-4511" fmla="*/ 1521143 w 3771900"/>
                    <a:gd name="connsiteY15-4512" fmla="*/ 2112645 h 3429000"/>
                    <a:gd name="connsiteX16-4513" fmla="*/ 1164908 w 3771900"/>
                    <a:gd name="connsiteY16-4514" fmla="*/ 2107882 h 3429000"/>
                    <a:gd name="connsiteX17-4515" fmla="*/ 967740 w 3771900"/>
                    <a:gd name="connsiteY17-4516" fmla="*/ 1790700 h 3429000"/>
                    <a:gd name="connsiteX18-4517" fmla="*/ 1127760 w 3771900"/>
                    <a:gd name="connsiteY18-4518" fmla="*/ 1493520 h 3429000"/>
                    <a:gd name="connsiteX19-4519" fmla="*/ 975360 w 3771900"/>
                    <a:gd name="connsiteY19-4520" fmla="*/ 1222058 h 3429000"/>
                    <a:gd name="connsiteX20-4521" fmla="*/ 655320 w 3771900"/>
                    <a:gd name="connsiteY20-4522" fmla="*/ 1217295 h 3429000"/>
                    <a:gd name="connsiteX21-4523" fmla="*/ 495300 w 3771900"/>
                    <a:gd name="connsiteY21-4524" fmla="*/ 1485900 h 3429000"/>
                    <a:gd name="connsiteX22-4525" fmla="*/ 658654 w 3771900"/>
                    <a:gd name="connsiteY22-4526" fmla="*/ 1780699 h 3429000"/>
                    <a:gd name="connsiteX23-4527" fmla="*/ 641033 w 3771900"/>
                    <a:gd name="connsiteY23-4528" fmla="*/ 1820703 h 3429000"/>
                    <a:gd name="connsiteX24-4529" fmla="*/ 627698 w 3771900"/>
                    <a:gd name="connsiteY24-4530" fmla="*/ 1837849 h 3429000"/>
                    <a:gd name="connsiteX25-4531" fmla="*/ 612933 w 3771900"/>
                    <a:gd name="connsiteY25-4532" fmla="*/ 1866424 h 3429000"/>
                    <a:gd name="connsiteX26-4533" fmla="*/ 594837 w 3771900"/>
                    <a:gd name="connsiteY26-4534" fmla="*/ 1898809 h 3429000"/>
                    <a:gd name="connsiteX27-4535" fmla="*/ 568165 w 3771900"/>
                    <a:gd name="connsiteY27-4536" fmla="*/ 1941672 h 3429000"/>
                    <a:gd name="connsiteX28-4537" fmla="*/ 540544 w 3771900"/>
                    <a:gd name="connsiteY28-4538" fmla="*/ 1998345 h 3429000"/>
                    <a:gd name="connsiteX29-4539" fmla="*/ 519589 w 3771900"/>
                    <a:gd name="connsiteY29-4540" fmla="*/ 2039302 h 3429000"/>
                    <a:gd name="connsiteX30-4541" fmla="*/ 505302 w 3771900"/>
                    <a:gd name="connsiteY30-4542" fmla="*/ 2072640 h 3429000"/>
                    <a:gd name="connsiteX31-4543" fmla="*/ 487680 w 3771900"/>
                    <a:gd name="connsiteY31-4544" fmla="*/ 2110740 h 3429000"/>
                    <a:gd name="connsiteX32-4545" fmla="*/ 144780 w 3771900"/>
                    <a:gd name="connsiteY32-4546" fmla="*/ 2110740 h 3429000"/>
                    <a:gd name="connsiteX33-4547" fmla="*/ 0 w 3771900"/>
                    <a:gd name="connsiteY33-4548" fmla="*/ 2415540 h 3429000"/>
                    <a:gd name="connsiteX34-4549" fmla="*/ 152400 w 3771900"/>
                    <a:gd name="connsiteY34-4550" fmla="*/ 2682240 h 3429000"/>
                    <a:gd name="connsiteX35-4551" fmla="*/ 486727 w 3771900"/>
                    <a:gd name="connsiteY35-4552" fmla="*/ 2682240 h 3429000"/>
                    <a:gd name="connsiteX36-4553" fmla="*/ 634365 w 3771900"/>
                    <a:gd name="connsiteY36-4554" fmla="*/ 2374265 h 3429000"/>
                    <a:gd name="connsiteX37-4555" fmla="*/ 1005840 w 3771900"/>
                    <a:gd name="connsiteY37-4556" fmla="*/ 2385060 h 3429000"/>
                    <a:gd name="connsiteX38-4557" fmla="*/ 1188720 w 3771900"/>
                    <a:gd name="connsiteY38-4558" fmla="*/ 2682240 h 3429000"/>
                    <a:gd name="connsiteX39-4559" fmla="*/ 1520190 w 3771900"/>
                    <a:gd name="connsiteY39-4560" fmla="*/ 2682240 h 3429000"/>
                    <a:gd name="connsiteX40-4561" fmla="*/ 1667828 w 3771900"/>
                    <a:gd name="connsiteY40-4562" fmla="*/ 2392680 h 3429000"/>
                    <a:gd name="connsiteX41-4563" fmla="*/ 2024063 w 3771900"/>
                    <a:gd name="connsiteY41-4564" fmla="*/ 2386965 h 3429000"/>
                    <a:gd name="connsiteX42-4565" fmla="*/ 2194560 w 3771900"/>
                    <a:gd name="connsiteY42-4566" fmla="*/ 2705100 h 3429000"/>
                    <a:gd name="connsiteX43-4567" fmla="*/ 2529840 w 3771900"/>
                    <a:gd name="connsiteY43-4568" fmla="*/ 2689860 h 3429000"/>
                    <a:gd name="connsiteX44-4569" fmla="*/ 2674620 w 3771900"/>
                    <a:gd name="connsiteY44-4570" fmla="*/ 2415540 h 3429000"/>
                    <a:gd name="connsiteX45-4571" fmla="*/ 2506980 w 3771900"/>
                    <a:gd name="connsiteY45-4572" fmla="*/ 2118360 h 3429000"/>
                    <a:gd name="connsiteX46-4573" fmla="*/ 2176463 w 3771900"/>
                    <a:gd name="connsiteY46-4574" fmla="*/ 2116455 h 3429000"/>
                    <a:gd name="connsiteX47-4575" fmla="*/ 1981200 w 3771900"/>
                    <a:gd name="connsiteY47-4576" fmla="*/ 1798320 h 3429000"/>
                    <a:gd name="connsiteX48-4577" fmla="*/ 2170748 w 3771900"/>
                    <a:gd name="connsiteY48-4578" fmla="*/ 1467803 h 3429000"/>
                    <a:gd name="connsiteX49-4579" fmla="*/ 2522220 w 3771900"/>
                    <a:gd name="connsiteY49-4580" fmla="*/ 1463040 h 3429000"/>
                    <a:gd name="connsiteX50-4581" fmla="*/ 3215640 w 3771900"/>
                    <a:gd name="connsiteY50-4582" fmla="*/ 2689860 h 3429000"/>
                    <a:gd name="connsiteX51-4583" fmla="*/ 3055620 w 3771900"/>
                    <a:gd name="connsiteY51-4584" fmla="*/ 3017520 h 3429000"/>
                    <a:gd name="connsiteX52-4585" fmla="*/ 2735580 w 3771900"/>
                    <a:gd name="connsiteY52-4586" fmla="*/ 3025140 h 3429000"/>
                    <a:gd name="connsiteX53-4587" fmla="*/ 2735580 w 3771900"/>
                    <a:gd name="connsiteY53-4588" fmla="*/ 3429000 h 3429000"/>
                    <a:gd name="connsiteX54-4589" fmla="*/ 3771900 w 3771900"/>
                    <a:gd name="connsiteY54-4590" fmla="*/ 3429000 h 3429000"/>
                    <a:gd name="connsiteX55-4591" fmla="*/ 3771900 w 3771900"/>
                    <a:gd name="connsiteY55-4592" fmla="*/ 3429000 h 3429000"/>
                    <a:gd name="connsiteX0-4593" fmla="*/ 3169920 w 3771900"/>
                    <a:gd name="connsiteY0-4594" fmla="*/ 99060 h 3429000"/>
                    <a:gd name="connsiteX1-4595" fmla="*/ 3124200 w 3771900"/>
                    <a:gd name="connsiteY1-4596" fmla="*/ 0 h 3429000"/>
                    <a:gd name="connsiteX2-4597" fmla="*/ 1699260 w 3771900"/>
                    <a:gd name="connsiteY2-4598" fmla="*/ 0 h 3429000"/>
                    <a:gd name="connsiteX3-4599" fmla="*/ 1531620 w 3771900"/>
                    <a:gd name="connsiteY3-4600" fmla="*/ 297180 h 3429000"/>
                    <a:gd name="connsiteX4-4601" fmla="*/ 1181100 w 3771900"/>
                    <a:gd name="connsiteY4-4602" fmla="*/ 297180 h 3429000"/>
                    <a:gd name="connsiteX5-4603" fmla="*/ 1028700 w 3771900"/>
                    <a:gd name="connsiteY5-4604" fmla="*/ 579120 h 3429000"/>
                    <a:gd name="connsiteX6-4605" fmla="*/ 1173480 w 3771900"/>
                    <a:gd name="connsiteY6-4606" fmla="*/ 838200 h 3429000"/>
                    <a:gd name="connsiteX7-4607" fmla="*/ 1514475 w 3771900"/>
                    <a:gd name="connsiteY7-4608" fmla="*/ 838200 h 3429000"/>
                    <a:gd name="connsiteX8-4609" fmla="*/ 1653540 w 3771900"/>
                    <a:gd name="connsiteY8-4610" fmla="*/ 541020 h 3429000"/>
                    <a:gd name="connsiteX9-4611" fmla="*/ 2020252 w 3771900"/>
                    <a:gd name="connsiteY9-4612" fmla="*/ 541020 h 3429000"/>
                    <a:gd name="connsiteX10-4613" fmla="*/ 2224087 w 3771900"/>
                    <a:gd name="connsiteY10-4614" fmla="*/ 884873 h 3429000"/>
                    <a:gd name="connsiteX11-4615" fmla="*/ 2029778 w 3771900"/>
                    <a:gd name="connsiteY11-4616" fmla="*/ 1218248 h 3429000"/>
                    <a:gd name="connsiteX12-4617" fmla="*/ 1690688 w 3771900"/>
                    <a:gd name="connsiteY12-4618" fmla="*/ 1213485 h 3429000"/>
                    <a:gd name="connsiteX13-4619" fmla="*/ 1524000 w 3771900"/>
                    <a:gd name="connsiteY13-4620" fmla="*/ 1493520 h 3429000"/>
                    <a:gd name="connsiteX14-4621" fmla="*/ 1708786 w 3771900"/>
                    <a:gd name="connsiteY14-4622" fmla="*/ 1797368 h 3429000"/>
                    <a:gd name="connsiteX15-4623" fmla="*/ 1521143 w 3771900"/>
                    <a:gd name="connsiteY15-4624" fmla="*/ 2112645 h 3429000"/>
                    <a:gd name="connsiteX16-4625" fmla="*/ 1164908 w 3771900"/>
                    <a:gd name="connsiteY16-4626" fmla="*/ 2107882 h 3429000"/>
                    <a:gd name="connsiteX17-4627" fmla="*/ 967740 w 3771900"/>
                    <a:gd name="connsiteY17-4628" fmla="*/ 1790700 h 3429000"/>
                    <a:gd name="connsiteX18-4629" fmla="*/ 1127760 w 3771900"/>
                    <a:gd name="connsiteY18-4630" fmla="*/ 1493520 h 3429000"/>
                    <a:gd name="connsiteX19-4631" fmla="*/ 975360 w 3771900"/>
                    <a:gd name="connsiteY19-4632" fmla="*/ 1222058 h 3429000"/>
                    <a:gd name="connsiteX20-4633" fmla="*/ 655320 w 3771900"/>
                    <a:gd name="connsiteY20-4634" fmla="*/ 1217295 h 3429000"/>
                    <a:gd name="connsiteX21-4635" fmla="*/ 495300 w 3771900"/>
                    <a:gd name="connsiteY21-4636" fmla="*/ 1485900 h 3429000"/>
                    <a:gd name="connsiteX22-4637" fmla="*/ 658654 w 3771900"/>
                    <a:gd name="connsiteY22-4638" fmla="*/ 1780699 h 3429000"/>
                    <a:gd name="connsiteX23-4639" fmla="*/ 641033 w 3771900"/>
                    <a:gd name="connsiteY23-4640" fmla="*/ 1820703 h 3429000"/>
                    <a:gd name="connsiteX24-4641" fmla="*/ 627698 w 3771900"/>
                    <a:gd name="connsiteY24-4642" fmla="*/ 1837849 h 3429000"/>
                    <a:gd name="connsiteX25-4643" fmla="*/ 612933 w 3771900"/>
                    <a:gd name="connsiteY25-4644" fmla="*/ 1866424 h 3429000"/>
                    <a:gd name="connsiteX26-4645" fmla="*/ 594837 w 3771900"/>
                    <a:gd name="connsiteY26-4646" fmla="*/ 1898809 h 3429000"/>
                    <a:gd name="connsiteX27-4647" fmla="*/ 568165 w 3771900"/>
                    <a:gd name="connsiteY27-4648" fmla="*/ 1941672 h 3429000"/>
                    <a:gd name="connsiteX28-4649" fmla="*/ 540544 w 3771900"/>
                    <a:gd name="connsiteY28-4650" fmla="*/ 1998345 h 3429000"/>
                    <a:gd name="connsiteX29-4651" fmla="*/ 519589 w 3771900"/>
                    <a:gd name="connsiteY29-4652" fmla="*/ 2039302 h 3429000"/>
                    <a:gd name="connsiteX30-4653" fmla="*/ 505302 w 3771900"/>
                    <a:gd name="connsiteY30-4654" fmla="*/ 2072640 h 3429000"/>
                    <a:gd name="connsiteX31-4655" fmla="*/ 487680 w 3771900"/>
                    <a:gd name="connsiteY31-4656" fmla="*/ 2110740 h 3429000"/>
                    <a:gd name="connsiteX32-4657" fmla="*/ 144780 w 3771900"/>
                    <a:gd name="connsiteY32-4658" fmla="*/ 2110740 h 3429000"/>
                    <a:gd name="connsiteX33-4659" fmla="*/ 0 w 3771900"/>
                    <a:gd name="connsiteY33-4660" fmla="*/ 2415540 h 3429000"/>
                    <a:gd name="connsiteX34-4661" fmla="*/ 152400 w 3771900"/>
                    <a:gd name="connsiteY34-4662" fmla="*/ 2682240 h 3429000"/>
                    <a:gd name="connsiteX35-4663" fmla="*/ 486727 w 3771900"/>
                    <a:gd name="connsiteY35-4664" fmla="*/ 2682240 h 3429000"/>
                    <a:gd name="connsiteX36-4665" fmla="*/ 634365 w 3771900"/>
                    <a:gd name="connsiteY36-4666" fmla="*/ 2374265 h 3429000"/>
                    <a:gd name="connsiteX37-4667" fmla="*/ 1005840 w 3771900"/>
                    <a:gd name="connsiteY37-4668" fmla="*/ 2385060 h 3429000"/>
                    <a:gd name="connsiteX38-4669" fmla="*/ 1188720 w 3771900"/>
                    <a:gd name="connsiteY38-4670" fmla="*/ 2682240 h 3429000"/>
                    <a:gd name="connsiteX39-4671" fmla="*/ 1520190 w 3771900"/>
                    <a:gd name="connsiteY39-4672" fmla="*/ 2682240 h 3429000"/>
                    <a:gd name="connsiteX40-4673" fmla="*/ 1667828 w 3771900"/>
                    <a:gd name="connsiteY40-4674" fmla="*/ 2392680 h 3429000"/>
                    <a:gd name="connsiteX41-4675" fmla="*/ 2024063 w 3771900"/>
                    <a:gd name="connsiteY41-4676" fmla="*/ 2386965 h 3429000"/>
                    <a:gd name="connsiteX42-4677" fmla="*/ 2194560 w 3771900"/>
                    <a:gd name="connsiteY42-4678" fmla="*/ 2705100 h 3429000"/>
                    <a:gd name="connsiteX43-4679" fmla="*/ 2529840 w 3771900"/>
                    <a:gd name="connsiteY43-4680" fmla="*/ 2689860 h 3429000"/>
                    <a:gd name="connsiteX44-4681" fmla="*/ 2674620 w 3771900"/>
                    <a:gd name="connsiteY44-4682" fmla="*/ 2415540 h 3429000"/>
                    <a:gd name="connsiteX45-4683" fmla="*/ 2506980 w 3771900"/>
                    <a:gd name="connsiteY45-4684" fmla="*/ 2118360 h 3429000"/>
                    <a:gd name="connsiteX46-4685" fmla="*/ 2176463 w 3771900"/>
                    <a:gd name="connsiteY46-4686" fmla="*/ 2116455 h 3429000"/>
                    <a:gd name="connsiteX47-4687" fmla="*/ 1981200 w 3771900"/>
                    <a:gd name="connsiteY47-4688" fmla="*/ 1798320 h 3429000"/>
                    <a:gd name="connsiteX48-4689" fmla="*/ 2161223 w 3771900"/>
                    <a:gd name="connsiteY48-4690" fmla="*/ 1477328 h 3429000"/>
                    <a:gd name="connsiteX49-4691" fmla="*/ 2522220 w 3771900"/>
                    <a:gd name="connsiteY49-4692" fmla="*/ 1463040 h 3429000"/>
                    <a:gd name="connsiteX50-4693" fmla="*/ 3215640 w 3771900"/>
                    <a:gd name="connsiteY50-4694" fmla="*/ 2689860 h 3429000"/>
                    <a:gd name="connsiteX51-4695" fmla="*/ 3055620 w 3771900"/>
                    <a:gd name="connsiteY51-4696" fmla="*/ 3017520 h 3429000"/>
                    <a:gd name="connsiteX52-4697" fmla="*/ 2735580 w 3771900"/>
                    <a:gd name="connsiteY52-4698" fmla="*/ 3025140 h 3429000"/>
                    <a:gd name="connsiteX53-4699" fmla="*/ 2735580 w 3771900"/>
                    <a:gd name="connsiteY53-4700" fmla="*/ 3429000 h 3429000"/>
                    <a:gd name="connsiteX54-4701" fmla="*/ 3771900 w 3771900"/>
                    <a:gd name="connsiteY54-4702" fmla="*/ 3429000 h 3429000"/>
                    <a:gd name="connsiteX55-4703" fmla="*/ 3771900 w 3771900"/>
                    <a:gd name="connsiteY55-4704" fmla="*/ 3429000 h 3429000"/>
                    <a:gd name="connsiteX0-4705" fmla="*/ 3169920 w 3771900"/>
                    <a:gd name="connsiteY0-4706" fmla="*/ 99060 h 3429000"/>
                    <a:gd name="connsiteX1-4707" fmla="*/ 3124200 w 3771900"/>
                    <a:gd name="connsiteY1-4708" fmla="*/ 0 h 3429000"/>
                    <a:gd name="connsiteX2-4709" fmla="*/ 1699260 w 3771900"/>
                    <a:gd name="connsiteY2-4710" fmla="*/ 0 h 3429000"/>
                    <a:gd name="connsiteX3-4711" fmla="*/ 1531620 w 3771900"/>
                    <a:gd name="connsiteY3-4712" fmla="*/ 297180 h 3429000"/>
                    <a:gd name="connsiteX4-4713" fmla="*/ 1181100 w 3771900"/>
                    <a:gd name="connsiteY4-4714" fmla="*/ 297180 h 3429000"/>
                    <a:gd name="connsiteX5-4715" fmla="*/ 1028700 w 3771900"/>
                    <a:gd name="connsiteY5-4716" fmla="*/ 579120 h 3429000"/>
                    <a:gd name="connsiteX6-4717" fmla="*/ 1173480 w 3771900"/>
                    <a:gd name="connsiteY6-4718" fmla="*/ 838200 h 3429000"/>
                    <a:gd name="connsiteX7-4719" fmla="*/ 1514475 w 3771900"/>
                    <a:gd name="connsiteY7-4720" fmla="*/ 838200 h 3429000"/>
                    <a:gd name="connsiteX8-4721" fmla="*/ 1653540 w 3771900"/>
                    <a:gd name="connsiteY8-4722" fmla="*/ 541020 h 3429000"/>
                    <a:gd name="connsiteX9-4723" fmla="*/ 2020252 w 3771900"/>
                    <a:gd name="connsiteY9-4724" fmla="*/ 541020 h 3429000"/>
                    <a:gd name="connsiteX10-4725" fmla="*/ 2224087 w 3771900"/>
                    <a:gd name="connsiteY10-4726" fmla="*/ 884873 h 3429000"/>
                    <a:gd name="connsiteX11-4727" fmla="*/ 2029778 w 3771900"/>
                    <a:gd name="connsiteY11-4728" fmla="*/ 1218248 h 3429000"/>
                    <a:gd name="connsiteX12-4729" fmla="*/ 1690688 w 3771900"/>
                    <a:gd name="connsiteY12-4730" fmla="*/ 1213485 h 3429000"/>
                    <a:gd name="connsiteX13-4731" fmla="*/ 1524000 w 3771900"/>
                    <a:gd name="connsiteY13-4732" fmla="*/ 1493520 h 3429000"/>
                    <a:gd name="connsiteX14-4733" fmla="*/ 1708786 w 3771900"/>
                    <a:gd name="connsiteY14-4734" fmla="*/ 1797368 h 3429000"/>
                    <a:gd name="connsiteX15-4735" fmla="*/ 1521143 w 3771900"/>
                    <a:gd name="connsiteY15-4736" fmla="*/ 2112645 h 3429000"/>
                    <a:gd name="connsiteX16-4737" fmla="*/ 1164908 w 3771900"/>
                    <a:gd name="connsiteY16-4738" fmla="*/ 2107882 h 3429000"/>
                    <a:gd name="connsiteX17-4739" fmla="*/ 967740 w 3771900"/>
                    <a:gd name="connsiteY17-4740" fmla="*/ 1790700 h 3429000"/>
                    <a:gd name="connsiteX18-4741" fmla="*/ 1127760 w 3771900"/>
                    <a:gd name="connsiteY18-4742" fmla="*/ 1493520 h 3429000"/>
                    <a:gd name="connsiteX19-4743" fmla="*/ 975360 w 3771900"/>
                    <a:gd name="connsiteY19-4744" fmla="*/ 1222058 h 3429000"/>
                    <a:gd name="connsiteX20-4745" fmla="*/ 655320 w 3771900"/>
                    <a:gd name="connsiteY20-4746" fmla="*/ 1217295 h 3429000"/>
                    <a:gd name="connsiteX21-4747" fmla="*/ 495300 w 3771900"/>
                    <a:gd name="connsiteY21-4748" fmla="*/ 1485900 h 3429000"/>
                    <a:gd name="connsiteX22-4749" fmla="*/ 658654 w 3771900"/>
                    <a:gd name="connsiteY22-4750" fmla="*/ 1780699 h 3429000"/>
                    <a:gd name="connsiteX23-4751" fmla="*/ 641033 w 3771900"/>
                    <a:gd name="connsiteY23-4752" fmla="*/ 1820703 h 3429000"/>
                    <a:gd name="connsiteX24-4753" fmla="*/ 627698 w 3771900"/>
                    <a:gd name="connsiteY24-4754" fmla="*/ 1837849 h 3429000"/>
                    <a:gd name="connsiteX25-4755" fmla="*/ 612933 w 3771900"/>
                    <a:gd name="connsiteY25-4756" fmla="*/ 1866424 h 3429000"/>
                    <a:gd name="connsiteX26-4757" fmla="*/ 594837 w 3771900"/>
                    <a:gd name="connsiteY26-4758" fmla="*/ 1898809 h 3429000"/>
                    <a:gd name="connsiteX27-4759" fmla="*/ 568165 w 3771900"/>
                    <a:gd name="connsiteY27-4760" fmla="*/ 1941672 h 3429000"/>
                    <a:gd name="connsiteX28-4761" fmla="*/ 540544 w 3771900"/>
                    <a:gd name="connsiteY28-4762" fmla="*/ 1998345 h 3429000"/>
                    <a:gd name="connsiteX29-4763" fmla="*/ 519589 w 3771900"/>
                    <a:gd name="connsiteY29-4764" fmla="*/ 2039302 h 3429000"/>
                    <a:gd name="connsiteX30-4765" fmla="*/ 505302 w 3771900"/>
                    <a:gd name="connsiteY30-4766" fmla="*/ 2072640 h 3429000"/>
                    <a:gd name="connsiteX31-4767" fmla="*/ 487680 w 3771900"/>
                    <a:gd name="connsiteY31-4768" fmla="*/ 2110740 h 3429000"/>
                    <a:gd name="connsiteX32-4769" fmla="*/ 144780 w 3771900"/>
                    <a:gd name="connsiteY32-4770" fmla="*/ 2110740 h 3429000"/>
                    <a:gd name="connsiteX33-4771" fmla="*/ 0 w 3771900"/>
                    <a:gd name="connsiteY33-4772" fmla="*/ 2415540 h 3429000"/>
                    <a:gd name="connsiteX34-4773" fmla="*/ 152400 w 3771900"/>
                    <a:gd name="connsiteY34-4774" fmla="*/ 2682240 h 3429000"/>
                    <a:gd name="connsiteX35-4775" fmla="*/ 486727 w 3771900"/>
                    <a:gd name="connsiteY35-4776" fmla="*/ 2682240 h 3429000"/>
                    <a:gd name="connsiteX36-4777" fmla="*/ 634365 w 3771900"/>
                    <a:gd name="connsiteY36-4778" fmla="*/ 2374265 h 3429000"/>
                    <a:gd name="connsiteX37-4779" fmla="*/ 1005840 w 3771900"/>
                    <a:gd name="connsiteY37-4780" fmla="*/ 2385060 h 3429000"/>
                    <a:gd name="connsiteX38-4781" fmla="*/ 1188720 w 3771900"/>
                    <a:gd name="connsiteY38-4782" fmla="*/ 2682240 h 3429000"/>
                    <a:gd name="connsiteX39-4783" fmla="*/ 1520190 w 3771900"/>
                    <a:gd name="connsiteY39-4784" fmla="*/ 2682240 h 3429000"/>
                    <a:gd name="connsiteX40-4785" fmla="*/ 1667828 w 3771900"/>
                    <a:gd name="connsiteY40-4786" fmla="*/ 2392680 h 3429000"/>
                    <a:gd name="connsiteX41-4787" fmla="*/ 2024063 w 3771900"/>
                    <a:gd name="connsiteY41-4788" fmla="*/ 2386965 h 3429000"/>
                    <a:gd name="connsiteX42-4789" fmla="*/ 2194560 w 3771900"/>
                    <a:gd name="connsiteY42-4790" fmla="*/ 2705100 h 3429000"/>
                    <a:gd name="connsiteX43-4791" fmla="*/ 2529840 w 3771900"/>
                    <a:gd name="connsiteY43-4792" fmla="*/ 2689860 h 3429000"/>
                    <a:gd name="connsiteX44-4793" fmla="*/ 2674620 w 3771900"/>
                    <a:gd name="connsiteY44-4794" fmla="*/ 2415540 h 3429000"/>
                    <a:gd name="connsiteX45-4795" fmla="*/ 2506980 w 3771900"/>
                    <a:gd name="connsiteY45-4796" fmla="*/ 2118360 h 3429000"/>
                    <a:gd name="connsiteX46-4797" fmla="*/ 2176463 w 3771900"/>
                    <a:gd name="connsiteY46-4798" fmla="*/ 2116455 h 3429000"/>
                    <a:gd name="connsiteX47-4799" fmla="*/ 1981200 w 3771900"/>
                    <a:gd name="connsiteY47-4800" fmla="*/ 1798320 h 3429000"/>
                    <a:gd name="connsiteX48-4801" fmla="*/ 2161223 w 3771900"/>
                    <a:gd name="connsiteY48-4802" fmla="*/ 1477328 h 3429000"/>
                    <a:gd name="connsiteX49-4803" fmla="*/ 2531745 w 3771900"/>
                    <a:gd name="connsiteY49-4804" fmla="*/ 1472565 h 3429000"/>
                    <a:gd name="connsiteX50-4805" fmla="*/ 3215640 w 3771900"/>
                    <a:gd name="connsiteY50-4806" fmla="*/ 2689860 h 3429000"/>
                    <a:gd name="connsiteX51-4807" fmla="*/ 3055620 w 3771900"/>
                    <a:gd name="connsiteY51-4808" fmla="*/ 3017520 h 3429000"/>
                    <a:gd name="connsiteX52-4809" fmla="*/ 2735580 w 3771900"/>
                    <a:gd name="connsiteY52-4810" fmla="*/ 3025140 h 3429000"/>
                    <a:gd name="connsiteX53-4811" fmla="*/ 2735580 w 3771900"/>
                    <a:gd name="connsiteY53-4812" fmla="*/ 3429000 h 3429000"/>
                    <a:gd name="connsiteX54-4813" fmla="*/ 3771900 w 3771900"/>
                    <a:gd name="connsiteY54-4814" fmla="*/ 3429000 h 3429000"/>
                    <a:gd name="connsiteX55-4815" fmla="*/ 3771900 w 3771900"/>
                    <a:gd name="connsiteY55-4816" fmla="*/ 3429000 h 3429000"/>
                    <a:gd name="connsiteX0-4817" fmla="*/ 3169920 w 3771900"/>
                    <a:gd name="connsiteY0-4818" fmla="*/ 99060 h 3429000"/>
                    <a:gd name="connsiteX1-4819" fmla="*/ 3124200 w 3771900"/>
                    <a:gd name="connsiteY1-4820" fmla="*/ 0 h 3429000"/>
                    <a:gd name="connsiteX2-4821" fmla="*/ 1699260 w 3771900"/>
                    <a:gd name="connsiteY2-4822" fmla="*/ 0 h 3429000"/>
                    <a:gd name="connsiteX3-4823" fmla="*/ 1531620 w 3771900"/>
                    <a:gd name="connsiteY3-4824" fmla="*/ 297180 h 3429000"/>
                    <a:gd name="connsiteX4-4825" fmla="*/ 1181100 w 3771900"/>
                    <a:gd name="connsiteY4-4826" fmla="*/ 297180 h 3429000"/>
                    <a:gd name="connsiteX5-4827" fmla="*/ 1028700 w 3771900"/>
                    <a:gd name="connsiteY5-4828" fmla="*/ 579120 h 3429000"/>
                    <a:gd name="connsiteX6-4829" fmla="*/ 1173480 w 3771900"/>
                    <a:gd name="connsiteY6-4830" fmla="*/ 838200 h 3429000"/>
                    <a:gd name="connsiteX7-4831" fmla="*/ 1514475 w 3771900"/>
                    <a:gd name="connsiteY7-4832" fmla="*/ 838200 h 3429000"/>
                    <a:gd name="connsiteX8-4833" fmla="*/ 1653540 w 3771900"/>
                    <a:gd name="connsiteY8-4834" fmla="*/ 541020 h 3429000"/>
                    <a:gd name="connsiteX9-4835" fmla="*/ 2020252 w 3771900"/>
                    <a:gd name="connsiteY9-4836" fmla="*/ 541020 h 3429000"/>
                    <a:gd name="connsiteX10-4837" fmla="*/ 2224087 w 3771900"/>
                    <a:gd name="connsiteY10-4838" fmla="*/ 884873 h 3429000"/>
                    <a:gd name="connsiteX11-4839" fmla="*/ 2029778 w 3771900"/>
                    <a:gd name="connsiteY11-4840" fmla="*/ 1218248 h 3429000"/>
                    <a:gd name="connsiteX12-4841" fmla="*/ 1690688 w 3771900"/>
                    <a:gd name="connsiteY12-4842" fmla="*/ 1213485 h 3429000"/>
                    <a:gd name="connsiteX13-4843" fmla="*/ 1524000 w 3771900"/>
                    <a:gd name="connsiteY13-4844" fmla="*/ 1493520 h 3429000"/>
                    <a:gd name="connsiteX14-4845" fmla="*/ 1708786 w 3771900"/>
                    <a:gd name="connsiteY14-4846" fmla="*/ 1797368 h 3429000"/>
                    <a:gd name="connsiteX15-4847" fmla="*/ 1521143 w 3771900"/>
                    <a:gd name="connsiteY15-4848" fmla="*/ 2112645 h 3429000"/>
                    <a:gd name="connsiteX16-4849" fmla="*/ 1164908 w 3771900"/>
                    <a:gd name="connsiteY16-4850" fmla="*/ 2107882 h 3429000"/>
                    <a:gd name="connsiteX17-4851" fmla="*/ 967740 w 3771900"/>
                    <a:gd name="connsiteY17-4852" fmla="*/ 1790700 h 3429000"/>
                    <a:gd name="connsiteX18-4853" fmla="*/ 1127760 w 3771900"/>
                    <a:gd name="connsiteY18-4854" fmla="*/ 1493520 h 3429000"/>
                    <a:gd name="connsiteX19-4855" fmla="*/ 975360 w 3771900"/>
                    <a:gd name="connsiteY19-4856" fmla="*/ 1222058 h 3429000"/>
                    <a:gd name="connsiteX20-4857" fmla="*/ 655320 w 3771900"/>
                    <a:gd name="connsiteY20-4858" fmla="*/ 1217295 h 3429000"/>
                    <a:gd name="connsiteX21-4859" fmla="*/ 495300 w 3771900"/>
                    <a:gd name="connsiteY21-4860" fmla="*/ 1485900 h 3429000"/>
                    <a:gd name="connsiteX22-4861" fmla="*/ 658654 w 3771900"/>
                    <a:gd name="connsiteY22-4862" fmla="*/ 1780699 h 3429000"/>
                    <a:gd name="connsiteX23-4863" fmla="*/ 641033 w 3771900"/>
                    <a:gd name="connsiteY23-4864" fmla="*/ 1820703 h 3429000"/>
                    <a:gd name="connsiteX24-4865" fmla="*/ 627698 w 3771900"/>
                    <a:gd name="connsiteY24-4866" fmla="*/ 1837849 h 3429000"/>
                    <a:gd name="connsiteX25-4867" fmla="*/ 612933 w 3771900"/>
                    <a:gd name="connsiteY25-4868" fmla="*/ 1866424 h 3429000"/>
                    <a:gd name="connsiteX26-4869" fmla="*/ 594837 w 3771900"/>
                    <a:gd name="connsiteY26-4870" fmla="*/ 1898809 h 3429000"/>
                    <a:gd name="connsiteX27-4871" fmla="*/ 568165 w 3771900"/>
                    <a:gd name="connsiteY27-4872" fmla="*/ 1941672 h 3429000"/>
                    <a:gd name="connsiteX28-4873" fmla="*/ 540544 w 3771900"/>
                    <a:gd name="connsiteY28-4874" fmla="*/ 1998345 h 3429000"/>
                    <a:gd name="connsiteX29-4875" fmla="*/ 519589 w 3771900"/>
                    <a:gd name="connsiteY29-4876" fmla="*/ 2039302 h 3429000"/>
                    <a:gd name="connsiteX30-4877" fmla="*/ 505302 w 3771900"/>
                    <a:gd name="connsiteY30-4878" fmla="*/ 2072640 h 3429000"/>
                    <a:gd name="connsiteX31-4879" fmla="*/ 487680 w 3771900"/>
                    <a:gd name="connsiteY31-4880" fmla="*/ 2110740 h 3429000"/>
                    <a:gd name="connsiteX32-4881" fmla="*/ 144780 w 3771900"/>
                    <a:gd name="connsiteY32-4882" fmla="*/ 2110740 h 3429000"/>
                    <a:gd name="connsiteX33-4883" fmla="*/ 0 w 3771900"/>
                    <a:gd name="connsiteY33-4884" fmla="*/ 2415540 h 3429000"/>
                    <a:gd name="connsiteX34-4885" fmla="*/ 152400 w 3771900"/>
                    <a:gd name="connsiteY34-4886" fmla="*/ 2682240 h 3429000"/>
                    <a:gd name="connsiteX35-4887" fmla="*/ 486727 w 3771900"/>
                    <a:gd name="connsiteY35-4888" fmla="*/ 2682240 h 3429000"/>
                    <a:gd name="connsiteX36-4889" fmla="*/ 634365 w 3771900"/>
                    <a:gd name="connsiteY36-4890" fmla="*/ 2374265 h 3429000"/>
                    <a:gd name="connsiteX37-4891" fmla="*/ 1005840 w 3771900"/>
                    <a:gd name="connsiteY37-4892" fmla="*/ 2385060 h 3429000"/>
                    <a:gd name="connsiteX38-4893" fmla="*/ 1188720 w 3771900"/>
                    <a:gd name="connsiteY38-4894" fmla="*/ 2682240 h 3429000"/>
                    <a:gd name="connsiteX39-4895" fmla="*/ 1520190 w 3771900"/>
                    <a:gd name="connsiteY39-4896" fmla="*/ 2682240 h 3429000"/>
                    <a:gd name="connsiteX40-4897" fmla="*/ 1667828 w 3771900"/>
                    <a:gd name="connsiteY40-4898" fmla="*/ 2392680 h 3429000"/>
                    <a:gd name="connsiteX41-4899" fmla="*/ 2024063 w 3771900"/>
                    <a:gd name="connsiteY41-4900" fmla="*/ 2386965 h 3429000"/>
                    <a:gd name="connsiteX42-4901" fmla="*/ 2194560 w 3771900"/>
                    <a:gd name="connsiteY42-4902" fmla="*/ 2705100 h 3429000"/>
                    <a:gd name="connsiteX43-4903" fmla="*/ 2529840 w 3771900"/>
                    <a:gd name="connsiteY43-4904" fmla="*/ 2689860 h 3429000"/>
                    <a:gd name="connsiteX44-4905" fmla="*/ 2674620 w 3771900"/>
                    <a:gd name="connsiteY44-4906" fmla="*/ 2415540 h 3429000"/>
                    <a:gd name="connsiteX45-4907" fmla="*/ 2506980 w 3771900"/>
                    <a:gd name="connsiteY45-4908" fmla="*/ 2118360 h 3429000"/>
                    <a:gd name="connsiteX46-4909" fmla="*/ 2176463 w 3771900"/>
                    <a:gd name="connsiteY46-4910" fmla="*/ 2116455 h 3429000"/>
                    <a:gd name="connsiteX47-4911" fmla="*/ 1981200 w 3771900"/>
                    <a:gd name="connsiteY47-4912" fmla="*/ 1798320 h 3429000"/>
                    <a:gd name="connsiteX48-4913" fmla="*/ 2161223 w 3771900"/>
                    <a:gd name="connsiteY48-4914" fmla="*/ 1477328 h 3429000"/>
                    <a:gd name="connsiteX49-4915" fmla="*/ 2550795 w 3771900"/>
                    <a:gd name="connsiteY49-4916" fmla="*/ 1463040 h 3429000"/>
                    <a:gd name="connsiteX50-4917" fmla="*/ 3215640 w 3771900"/>
                    <a:gd name="connsiteY50-4918" fmla="*/ 2689860 h 3429000"/>
                    <a:gd name="connsiteX51-4919" fmla="*/ 3055620 w 3771900"/>
                    <a:gd name="connsiteY51-4920" fmla="*/ 3017520 h 3429000"/>
                    <a:gd name="connsiteX52-4921" fmla="*/ 2735580 w 3771900"/>
                    <a:gd name="connsiteY52-4922" fmla="*/ 3025140 h 3429000"/>
                    <a:gd name="connsiteX53-4923" fmla="*/ 2735580 w 3771900"/>
                    <a:gd name="connsiteY53-4924" fmla="*/ 3429000 h 3429000"/>
                    <a:gd name="connsiteX54-4925" fmla="*/ 3771900 w 3771900"/>
                    <a:gd name="connsiteY54-4926" fmla="*/ 3429000 h 3429000"/>
                    <a:gd name="connsiteX55-4927" fmla="*/ 3771900 w 3771900"/>
                    <a:gd name="connsiteY55-4928" fmla="*/ 3429000 h 3429000"/>
                    <a:gd name="connsiteX0-4929" fmla="*/ 3169920 w 3771900"/>
                    <a:gd name="connsiteY0-4930" fmla="*/ 99060 h 3429000"/>
                    <a:gd name="connsiteX1-4931" fmla="*/ 3124200 w 3771900"/>
                    <a:gd name="connsiteY1-4932" fmla="*/ 0 h 3429000"/>
                    <a:gd name="connsiteX2-4933" fmla="*/ 1699260 w 3771900"/>
                    <a:gd name="connsiteY2-4934" fmla="*/ 0 h 3429000"/>
                    <a:gd name="connsiteX3-4935" fmla="*/ 1531620 w 3771900"/>
                    <a:gd name="connsiteY3-4936" fmla="*/ 297180 h 3429000"/>
                    <a:gd name="connsiteX4-4937" fmla="*/ 1181100 w 3771900"/>
                    <a:gd name="connsiteY4-4938" fmla="*/ 297180 h 3429000"/>
                    <a:gd name="connsiteX5-4939" fmla="*/ 1028700 w 3771900"/>
                    <a:gd name="connsiteY5-4940" fmla="*/ 579120 h 3429000"/>
                    <a:gd name="connsiteX6-4941" fmla="*/ 1173480 w 3771900"/>
                    <a:gd name="connsiteY6-4942" fmla="*/ 838200 h 3429000"/>
                    <a:gd name="connsiteX7-4943" fmla="*/ 1514475 w 3771900"/>
                    <a:gd name="connsiteY7-4944" fmla="*/ 838200 h 3429000"/>
                    <a:gd name="connsiteX8-4945" fmla="*/ 1653540 w 3771900"/>
                    <a:gd name="connsiteY8-4946" fmla="*/ 541020 h 3429000"/>
                    <a:gd name="connsiteX9-4947" fmla="*/ 2020252 w 3771900"/>
                    <a:gd name="connsiteY9-4948" fmla="*/ 541020 h 3429000"/>
                    <a:gd name="connsiteX10-4949" fmla="*/ 2224087 w 3771900"/>
                    <a:gd name="connsiteY10-4950" fmla="*/ 884873 h 3429000"/>
                    <a:gd name="connsiteX11-4951" fmla="*/ 2029778 w 3771900"/>
                    <a:gd name="connsiteY11-4952" fmla="*/ 1218248 h 3429000"/>
                    <a:gd name="connsiteX12-4953" fmla="*/ 1690688 w 3771900"/>
                    <a:gd name="connsiteY12-4954" fmla="*/ 1213485 h 3429000"/>
                    <a:gd name="connsiteX13-4955" fmla="*/ 1524000 w 3771900"/>
                    <a:gd name="connsiteY13-4956" fmla="*/ 1493520 h 3429000"/>
                    <a:gd name="connsiteX14-4957" fmla="*/ 1708786 w 3771900"/>
                    <a:gd name="connsiteY14-4958" fmla="*/ 1797368 h 3429000"/>
                    <a:gd name="connsiteX15-4959" fmla="*/ 1521143 w 3771900"/>
                    <a:gd name="connsiteY15-4960" fmla="*/ 2112645 h 3429000"/>
                    <a:gd name="connsiteX16-4961" fmla="*/ 1164908 w 3771900"/>
                    <a:gd name="connsiteY16-4962" fmla="*/ 2107882 h 3429000"/>
                    <a:gd name="connsiteX17-4963" fmla="*/ 967740 w 3771900"/>
                    <a:gd name="connsiteY17-4964" fmla="*/ 1790700 h 3429000"/>
                    <a:gd name="connsiteX18-4965" fmla="*/ 1127760 w 3771900"/>
                    <a:gd name="connsiteY18-4966" fmla="*/ 1493520 h 3429000"/>
                    <a:gd name="connsiteX19-4967" fmla="*/ 975360 w 3771900"/>
                    <a:gd name="connsiteY19-4968" fmla="*/ 1222058 h 3429000"/>
                    <a:gd name="connsiteX20-4969" fmla="*/ 655320 w 3771900"/>
                    <a:gd name="connsiteY20-4970" fmla="*/ 1217295 h 3429000"/>
                    <a:gd name="connsiteX21-4971" fmla="*/ 495300 w 3771900"/>
                    <a:gd name="connsiteY21-4972" fmla="*/ 1485900 h 3429000"/>
                    <a:gd name="connsiteX22-4973" fmla="*/ 658654 w 3771900"/>
                    <a:gd name="connsiteY22-4974" fmla="*/ 1780699 h 3429000"/>
                    <a:gd name="connsiteX23-4975" fmla="*/ 641033 w 3771900"/>
                    <a:gd name="connsiteY23-4976" fmla="*/ 1820703 h 3429000"/>
                    <a:gd name="connsiteX24-4977" fmla="*/ 627698 w 3771900"/>
                    <a:gd name="connsiteY24-4978" fmla="*/ 1837849 h 3429000"/>
                    <a:gd name="connsiteX25-4979" fmla="*/ 612933 w 3771900"/>
                    <a:gd name="connsiteY25-4980" fmla="*/ 1866424 h 3429000"/>
                    <a:gd name="connsiteX26-4981" fmla="*/ 594837 w 3771900"/>
                    <a:gd name="connsiteY26-4982" fmla="*/ 1898809 h 3429000"/>
                    <a:gd name="connsiteX27-4983" fmla="*/ 568165 w 3771900"/>
                    <a:gd name="connsiteY27-4984" fmla="*/ 1941672 h 3429000"/>
                    <a:gd name="connsiteX28-4985" fmla="*/ 540544 w 3771900"/>
                    <a:gd name="connsiteY28-4986" fmla="*/ 1998345 h 3429000"/>
                    <a:gd name="connsiteX29-4987" fmla="*/ 519589 w 3771900"/>
                    <a:gd name="connsiteY29-4988" fmla="*/ 2039302 h 3429000"/>
                    <a:gd name="connsiteX30-4989" fmla="*/ 505302 w 3771900"/>
                    <a:gd name="connsiteY30-4990" fmla="*/ 2072640 h 3429000"/>
                    <a:gd name="connsiteX31-4991" fmla="*/ 487680 w 3771900"/>
                    <a:gd name="connsiteY31-4992" fmla="*/ 2110740 h 3429000"/>
                    <a:gd name="connsiteX32-4993" fmla="*/ 144780 w 3771900"/>
                    <a:gd name="connsiteY32-4994" fmla="*/ 2110740 h 3429000"/>
                    <a:gd name="connsiteX33-4995" fmla="*/ 0 w 3771900"/>
                    <a:gd name="connsiteY33-4996" fmla="*/ 2415540 h 3429000"/>
                    <a:gd name="connsiteX34-4997" fmla="*/ 152400 w 3771900"/>
                    <a:gd name="connsiteY34-4998" fmla="*/ 2682240 h 3429000"/>
                    <a:gd name="connsiteX35-4999" fmla="*/ 486727 w 3771900"/>
                    <a:gd name="connsiteY35-5000" fmla="*/ 2682240 h 3429000"/>
                    <a:gd name="connsiteX36-5001" fmla="*/ 634365 w 3771900"/>
                    <a:gd name="connsiteY36-5002" fmla="*/ 2374265 h 3429000"/>
                    <a:gd name="connsiteX37-5003" fmla="*/ 1005840 w 3771900"/>
                    <a:gd name="connsiteY37-5004" fmla="*/ 2385060 h 3429000"/>
                    <a:gd name="connsiteX38-5005" fmla="*/ 1188720 w 3771900"/>
                    <a:gd name="connsiteY38-5006" fmla="*/ 2682240 h 3429000"/>
                    <a:gd name="connsiteX39-5007" fmla="*/ 1520190 w 3771900"/>
                    <a:gd name="connsiteY39-5008" fmla="*/ 2682240 h 3429000"/>
                    <a:gd name="connsiteX40-5009" fmla="*/ 1667828 w 3771900"/>
                    <a:gd name="connsiteY40-5010" fmla="*/ 2392680 h 3429000"/>
                    <a:gd name="connsiteX41-5011" fmla="*/ 2024063 w 3771900"/>
                    <a:gd name="connsiteY41-5012" fmla="*/ 2386965 h 3429000"/>
                    <a:gd name="connsiteX42-5013" fmla="*/ 2194560 w 3771900"/>
                    <a:gd name="connsiteY42-5014" fmla="*/ 2705100 h 3429000"/>
                    <a:gd name="connsiteX43-5015" fmla="*/ 2529840 w 3771900"/>
                    <a:gd name="connsiteY43-5016" fmla="*/ 2689860 h 3429000"/>
                    <a:gd name="connsiteX44-5017" fmla="*/ 2674620 w 3771900"/>
                    <a:gd name="connsiteY44-5018" fmla="*/ 2415540 h 3429000"/>
                    <a:gd name="connsiteX45-5019" fmla="*/ 2506980 w 3771900"/>
                    <a:gd name="connsiteY45-5020" fmla="*/ 2118360 h 3429000"/>
                    <a:gd name="connsiteX46-5021" fmla="*/ 2176463 w 3771900"/>
                    <a:gd name="connsiteY46-5022" fmla="*/ 2116455 h 3429000"/>
                    <a:gd name="connsiteX47-5023" fmla="*/ 1981200 w 3771900"/>
                    <a:gd name="connsiteY47-5024" fmla="*/ 1798320 h 3429000"/>
                    <a:gd name="connsiteX48-5025" fmla="*/ 2161223 w 3771900"/>
                    <a:gd name="connsiteY48-5026" fmla="*/ 1477328 h 3429000"/>
                    <a:gd name="connsiteX49-5027" fmla="*/ 2550795 w 3771900"/>
                    <a:gd name="connsiteY49-5028" fmla="*/ 1472565 h 3429000"/>
                    <a:gd name="connsiteX50-5029" fmla="*/ 3215640 w 3771900"/>
                    <a:gd name="connsiteY50-5030" fmla="*/ 2689860 h 3429000"/>
                    <a:gd name="connsiteX51-5031" fmla="*/ 3055620 w 3771900"/>
                    <a:gd name="connsiteY51-5032" fmla="*/ 3017520 h 3429000"/>
                    <a:gd name="connsiteX52-5033" fmla="*/ 2735580 w 3771900"/>
                    <a:gd name="connsiteY52-5034" fmla="*/ 3025140 h 3429000"/>
                    <a:gd name="connsiteX53-5035" fmla="*/ 2735580 w 3771900"/>
                    <a:gd name="connsiteY53-5036" fmla="*/ 3429000 h 3429000"/>
                    <a:gd name="connsiteX54-5037" fmla="*/ 3771900 w 3771900"/>
                    <a:gd name="connsiteY54-5038" fmla="*/ 3429000 h 3429000"/>
                    <a:gd name="connsiteX55-5039" fmla="*/ 3771900 w 3771900"/>
                    <a:gd name="connsiteY55-5040" fmla="*/ 3429000 h 3429000"/>
                    <a:gd name="connsiteX0-5041" fmla="*/ 3169920 w 3771900"/>
                    <a:gd name="connsiteY0-5042" fmla="*/ 99060 h 3429000"/>
                    <a:gd name="connsiteX1-5043" fmla="*/ 3124200 w 3771900"/>
                    <a:gd name="connsiteY1-5044" fmla="*/ 0 h 3429000"/>
                    <a:gd name="connsiteX2-5045" fmla="*/ 1699260 w 3771900"/>
                    <a:gd name="connsiteY2-5046" fmla="*/ 0 h 3429000"/>
                    <a:gd name="connsiteX3-5047" fmla="*/ 1531620 w 3771900"/>
                    <a:gd name="connsiteY3-5048" fmla="*/ 297180 h 3429000"/>
                    <a:gd name="connsiteX4-5049" fmla="*/ 1181100 w 3771900"/>
                    <a:gd name="connsiteY4-5050" fmla="*/ 297180 h 3429000"/>
                    <a:gd name="connsiteX5-5051" fmla="*/ 1028700 w 3771900"/>
                    <a:gd name="connsiteY5-5052" fmla="*/ 579120 h 3429000"/>
                    <a:gd name="connsiteX6-5053" fmla="*/ 1173480 w 3771900"/>
                    <a:gd name="connsiteY6-5054" fmla="*/ 838200 h 3429000"/>
                    <a:gd name="connsiteX7-5055" fmla="*/ 1514475 w 3771900"/>
                    <a:gd name="connsiteY7-5056" fmla="*/ 838200 h 3429000"/>
                    <a:gd name="connsiteX8-5057" fmla="*/ 1653540 w 3771900"/>
                    <a:gd name="connsiteY8-5058" fmla="*/ 541020 h 3429000"/>
                    <a:gd name="connsiteX9-5059" fmla="*/ 2020252 w 3771900"/>
                    <a:gd name="connsiteY9-5060" fmla="*/ 541020 h 3429000"/>
                    <a:gd name="connsiteX10-5061" fmla="*/ 2224087 w 3771900"/>
                    <a:gd name="connsiteY10-5062" fmla="*/ 884873 h 3429000"/>
                    <a:gd name="connsiteX11-5063" fmla="*/ 2029778 w 3771900"/>
                    <a:gd name="connsiteY11-5064" fmla="*/ 1218248 h 3429000"/>
                    <a:gd name="connsiteX12-5065" fmla="*/ 1690688 w 3771900"/>
                    <a:gd name="connsiteY12-5066" fmla="*/ 1213485 h 3429000"/>
                    <a:gd name="connsiteX13-5067" fmla="*/ 1524000 w 3771900"/>
                    <a:gd name="connsiteY13-5068" fmla="*/ 1493520 h 3429000"/>
                    <a:gd name="connsiteX14-5069" fmla="*/ 1708786 w 3771900"/>
                    <a:gd name="connsiteY14-5070" fmla="*/ 1797368 h 3429000"/>
                    <a:gd name="connsiteX15-5071" fmla="*/ 1521143 w 3771900"/>
                    <a:gd name="connsiteY15-5072" fmla="*/ 2112645 h 3429000"/>
                    <a:gd name="connsiteX16-5073" fmla="*/ 1164908 w 3771900"/>
                    <a:gd name="connsiteY16-5074" fmla="*/ 2107882 h 3429000"/>
                    <a:gd name="connsiteX17-5075" fmla="*/ 967740 w 3771900"/>
                    <a:gd name="connsiteY17-5076" fmla="*/ 1790700 h 3429000"/>
                    <a:gd name="connsiteX18-5077" fmla="*/ 1127760 w 3771900"/>
                    <a:gd name="connsiteY18-5078" fmla="*/ 1493520 h 3429000"/>
                    <a:gd name="connsiteX19-5079" fmla="*/ 975360 w 3771900"/>
                    <a:gd name="connsiteY19-5080" fmla="*/ 1222058 h 3429000"/>
                    <a:gd name="connsiteX20-5081" fmla="*/ 655320 w 3771900"/>
                    <a:gd name="connsiteY20-5082" fmla="*/ 1217295 h 3429000"/>
                    <a:gd name="connsiteX21-5083" fmla="*/ 495300 w 3771900"/>
                    <a:gd name="connsiteY21-5084" fmla="*/ 1485900 h 3429000"/>
                    <a:gd name="connsiteX22-5085" fmla="*/ 658654 w 3771900"/>
                    <a:gd name="connsiteY22-5086" fmla="*/ 1780699 h 3429000"/>
                    <a:gd name="connsiteX23-5087" fmla="*/ 641033 w 3771900"/>
                    <a:gd name="connsiteY23-5088" fmla="*/ 1820703 h 3429000"/>
                    <a:gd name="connsiteX24-5089" fmla="*/ 627698 w 3771900"/>
                    <a:gd name="connsiteY24-5090" fmla="*/ 1837849 h 3429000"/>
                    <a:gd name="connsiteX25-5091" fmla="*/ 612933 w 3771900"/>
                    <a:gd name="connsiteY25-5092" fmla="*/ 1866424 h 3429000"/>
                    <a:gd name="connsiteX26-5093" fmla="*/ 594837 w 3771900"/>
                    <a:gd name="connsiteY26-5094" fmla="*/ 1898809 h 3429000"/>
                    <a:gd name="connsiteX27-5095" fmla="*/ 568165 w 3771900"/>
                    <a:gd name="connsiteY27-5096" fmla="*/ 1941672 h 3429000"/>
                    <a:gd name="connsiteX28-5097" fmla="*/ 540544 w 3771900"/>
                    <a:gd name="connsiteY28-5098" fmla="*/ 1998345 h 3429000"/>
                    <a:gd name="connsiteX29-5099" fmla="*/ 519589 w 3771900"/>
                    <a:gd name="connsiteY29-5100" fmla="*/ 2039302 h 3429000"/>
                    <a:gd name="connsiteX30-5101" fmla="*/ 505302 w 3771900"/>
                    <a:gd name="connsiteY30-5102" fmla="*/ 2072640 h 3429000"/>
                    <a:gd name="connsiteX31-5103" fmla="*/ 487680 w 3771900"/>
                    <a:gd name="connsiteY31-5104" fmla="*/ 2110740 h 3429000"/>
                    <a:gd name="connsiteX32-5105" fmla="*/ 144780 w 3771900"/>
                    <a:gd name="connsiteY32-5106" fmla="*/ 2110740 h 3429000"/>
                    <a:gd name="connsiteX33-5107" fmla="*/ 0 w 3771900"/>
                    <a:gd name="connsiteY33-5108" fmla="*/ 2415540 h 3429000"/>
                    <a:gd name="connsiteX34-5109" fmla="*/ 152400 w 3771900"/>
                    <a:gd name="connsiteY34-5110" fmla="*/ 2682240 h 3429000"/>
                    <a:gd name="connsiteX35-5111" fmla="*/ 486727 w 3771900"/>
                    <a:gd name="connsiteY35-5112" fmla="*/ 2682240 h 3429000"/>
                    <a:gd name="connsiteX36-5113" fmla="*/ 643890 w 3771900"/>
                    <a:gd name="connsiteY36-5114" fmla="*/ 2383790 h 3429000"/>
                    <a:gd name="connsiteX37-5115" fmla="*/ 1005840 w 3771900"/>
                    <a:gd name="connsiteY37-5116" fmla="*/ 2385060 h 3429000"/>
                    <a:gd name="connsiteX38-5117" fmla="*/ 1188720 w 3771900"/>
                    <a:gd name="connsiteY38-5118" fmla="*/ 2682240 h 3429000"/>
                    <a:gd name="connsiteX39-5119" fmla="*/ 1520190 w 3771900"/>
                    <a:gd name="connsiteY39-5120" fmla="*/ 2682240 h 3429000"/>
                    <a:gd name="connsiteX40-5121" fmla="*/ 1667828 w 3771900"/>
                    <a:gd name="connsiteY40-5122" fmla="*/ 2392680 h 3429000"/>
                    <a:gd name="connsiteX41-5123" fmla="*/ 2024063 w 3771900"/>
                    <a:gd name="connsiteY41-5124" fmla="*/ 2386965 h 3429000"/>
                    <a:gd name="connsiteX42-5125" fmla="*/ 2194560 w 3771900"/>
                    <a:gd name="connsiteY42-5126" fmla="*/ 2705100 h 3429000"/>
                    <a:gd name="connsiteX43-5127" fmla="*/ 2529840 w 3771900"/>
                    <a:gd name="connsiteY43-5128" fmla="*/ 2689860 h 3429000"/>
                    <a:gd name="connsiteX44-5129" fmla="*/ 2674620 w 3771900"/>
                    <a:gd name="connsiteY44-5130" fmla="*/ 2415540 h 3429000"/>
                    <a:gd name="connsiteX45-5131" fmla="*/ 2506980 w 3771900"/>
                    <a:gd name="connsiteY45-5132" fmla="*/ 2118360 h 3429000"/>
                    <a:gd name="connsiteX46-5133" fmla="*/ 2176463 w 3771900"/>
                    <a:gd name="connsiteY46-5134" fmla="*/ 2116455 h 3429000"/>
                    <a:gd name="connsiteX47-5135" fmla="*/ 1981200 w 3771900"/>
                    <a:gd name="connsiteY47-5136" fmla="*/ 1798320 h 3429000"/>
                    <a:gd name="connsiteX48-5137" fmla="*/ 2161223 w 3771900"/>
                    <a:gd name="connsiteY48-5138" fmla="*/ 1477328 h 3429000"/>
                    <a:gd name="connsiteX49-5139" fmla="*/ 2550795 w 3771900"/>
                    <a:gd name="connsiteY49-5140" fmla="*/ 1472565 h 3429000"/>
                    <a:gd name="connsiteX50-5141" fmla="*/ 3215640 w 3771900"/>
                    <a:gd name="connsiteY50-5142" fmla="*/ 2689860 h 3429000"/>
                    <a:gd name="connsiteX51-5143" fmla="*/ 3055620 w 3771900"/>
                    <a:gd name="connsiteY51-5144" fmla="*/ 3017520 h 3429000"/>
                    <a:gd name="connsiteX52-5145" fmla="*/ 2735580 w 3771900"/>
                    <a:gd name="connsiteY52-5146" fmla="*/ 3025140 h 3429000"/>
                    <a:gd name="connsiteX53-5147" fmla="*/ 2735580 w 3771900"/>
                    <a:gd name="connsiteY53-5148" fmla="*/ 3429000 h 3429000"/>
                    <a:gd name="connsiteX54-5149" fmla="*/ 3771900 w 3771900"/>
                    <a:gd name="connsiteY54-5150" fmla="*/ 3429000 h 3429000"/>
                    <a:gd name="connsiteX55-5151" fmla="*/ 3771900 w 3771900"/>
                    <a:gd name="connsiteY55-5152" fmla="*/ 3429000 h 3429000"/>
                    <a:gd name="connsiteX0-5153" fmla="*/ 3169920 w 3771900"/>
                    <a:gd name="connsiteY0-5154" fmla="*/ 99060 h 3429000"/>
                    <a:gd name="connsiteX1-5155" fmla="*/ 3124200 w 3771900"/>
                    <a:gd name="connsiteY1-5156" fmla="*/ 0 h 3429000"/>
                    <a:gd name="connsiteX2-5157" fmla="*/ 1699260 w 3771900"/>
                    <a:gd name="connsiteY2-5158" fmla="*/ 0 h 3429000"/>
                    <a:gd name="connsiteX3-5159" fmla="*/ 1531620 w 3771900"/>
                    <a:gd name="connsiteY3-5160" fmla="*/ 297180 h 3429000"/>
                    <a:gd name="connsiteX4-5161" fmla="*/ 1181100 w 3771900"/>
                    <a:gd name="connsiteY4-5162" fmla="*/ 297180 h 3429000"/>
                    <a:gd name="connsiteX5-5163" fmla="*/ 1028700 w 3771900"/>
                    <a:gd name="connsiteY5-5164" fmla="*/ 579120 h 3429000"/>
                    <a:gd name="connsiteX6-5165" fmla="*/ 1173480 w 3771900"/>
                    <a:gd name="connsiteY6-5166" fmla="*/ 838200 h 3429000"/>
                    <a:gd name="connsiteX7-5167" fmla="*/ 1514475 w 3771900"/>
                    <a:gd name="connsiteY7-5168" fmla="*/ 838200 h 3429000"/>
                    <a:gd name="connsiteX8-5169" fmla="*/ 1653540 w 3771900"/>
                    <a:gd name="connsiteY8-5170" fmla="*/ 541020 h 3429000"/>
                    <a:gd name="connsiteX9-5171" fmla="*/ 2020252 w 3771900"/>
                    <a:gd name="connsiteY9-5172" fmla="*/ 541020 h 3429000"/>
                    <a:gd name="connsiteX10-5173" fmla="*/ 2224087 w 3771900"/>
                    <a:gd name="connsiteY10-5174" fmla="*/ 884873 h 3429000"/>
                    <a:gd name="connsiteX11-5175" fmla="*/ 2029778 w 3771900"/>
                    <a:gd name="connsiteY11-5176" fmla="*/ 1218248 h 3429000"/>
                    <a:gd name="connsiteX12-5177" fmla="*/ 1690688 w 3771900"/>
                    <a:gd name="connsiteY12-5178" fmla="*/ 1213485 h 3429000"/>
                    <a:gd name="connsiteX13-5179" fmla="*/ 1524000 w 3771900"/>
                    <a:gd name="connsiteY13-5180" fmla="*/ 1493520 h 3429000"/>
                    <a:gd name="connsiteX14-5181" fmla="*/ 1708786 w 3771900"/>
                    <a:gd name="connsiteY14-5182" fmla="*/ 1797368 h 3429000"/>
                    <a:gd name="connsiteX15-5183" fmla="*/ 1521143 w 3771900"/>
                    <a:gd name="connsiteY15-5184" fmla="*/ 2112645 h 3429000"/>
                    <a:gd name="connsiteX16-5185" fmla="*/ 1164908 w 3771900"/>
                    <a:gd name="connsiteY16-5186" fmla="*/ 2107882 h 3429000"/>
                    <a:gd name="connsiteX17-5187" fmla="*/ 967740 w 3771900"/>
                    <a:gd name="connsiteY17-5188" fmla="*/ 1790700 h 3429000"/>
                    <a:gd name="connsiteX18-5189" fmla="*/ 1127760 w 3771900"/>
                    <a:gd name="connsiteY18-5190" fmla="*/ 1493520 h 3429000"/>
                    <a:gd name="connsiteX19-5191" fmla="*/ 975360 w 3771900"/>
                    <a:gd name="connsiteY19-5192" fmla="*/ 1222058 h 3429000"/>
                    <a:gd name="connsiteX20-5193" fmla="*/ 655320 w 3771900"/>
                    <a:gd name="connsiteY20-5194" fmla="*/ 1217295 h 3429000"/>
                    <a:gd name="connsiteX21-5195" fmla="*/ 495300 w 3771900"/>
                    <a:gd name="connsiteY21-5196" fmla="*/ 1485900 h 3429000"/>
                    <a:gd name="connsiteX22-5197" fmla="*/ 658654 w 3771900"/>
                    <a:gd name="connsiteY22-5198" fmla="*/ 1780699 h 3429000"/>
                    <a:gd name="connsiteX23-5199" fmla="*/ 641033 w 3771900"/>
                    <a:gd name="connsiteY23-5200" fmla="*/ 1820703 h 3429000"/>
                    <a:gd name="connsiteX24-5201" fmla="*/ 627698 w 3771900"/>
                    <a:gd name="connsiteY24-5202" fmla="*/ 1837849 h 3429000"/>
                    <a:gd name="connsiteX25-5203" fmla="*/ 612933 w 3771900"/>
                    <a:gd name="connsiteY25-5204" fmla="*/ 1866424 h 3429000"/>
                    <a:gd name="connsiteX26-5205" fmla="*/ 594837 w 3771900"/>
                    <a:gd name="connsiteY26-5206" fmla="*/ 1898809 h 3429000"/>
                    <a:gd name="connsiteX27-5207" fmla="*/ 568165 w 3771900"/>
                    <a:gd name="connsiteY27-5208" fmla="*/ 1941672 h 3429000"/>
                    <a:gd name="connsiteX28-5209" fmla="*/ 540544 w 3771900"/>
                    <a:gd name="connsiteY28-5210" fmla="*/ 1998345 h 3429000"/>
                    <a:gd name="connsiteX29-5211" fmla="*/ 519589 w 3771900"/>
                    <a:gd name="connsiteY29-5212" fmla="*/ 2039302 h 3429000"/>
                    <a:gd name="connsiteX30-5213" fmla="*/ 505302 w 3771900"/>
                    <a:gd name="connsiteY30-5214" fmla="*/ 2072640 h 3429000"/>
                    <a:gd name="connsiteX31-5215" fmla="*/ 487680 w 3771900"/>
                    <a:gd name="connsiteY31-5216" fmla="*/ 2110740 h 3429000"/>
                    <a:gd name="connsiteX32-5217" fmla="*/ 144780 w 3771900"/>
                    <a:gd name="connsiteY32-5218" fmla="*/ 2110740 h 3429000"/>
                    <a:gd name="connsiteX33-5219" fmla="*/ 0 w 3771900"/>
                    <a:gd name="connsiteY33-5220" fmla="*/ 2415540 h 3429000"/>
                    <a:gd name="connsiteX34-5221" fmla="*/ 152400 w 3771900"/>
                    <a:gd name="connsiteY34-5222" fmla="*/ 2682240 h 3429000"/>
                    <a:gd name="connsiteX35-5223" fmla="*/ 491489 w 3771900"/>
                    <a:gd name="connsiteY35-5224" fmla="*/ 2687003 h 3429000"/>
                    <a:gd name="connsiteX36-5225" fmla="*/ 643890 w 3771900"/>
                    <a:gd name="connsiteY36-5226" fmla="*/ 2383790 h 3429000"/>
                    <a:gd name="connsiteX37-5227" fmla="*/ 1005840 w 3771900"/>
                    <a:gd name="connsiteY37-5228" fmla="*/ 2385060 h 3429000"/>
                    <a:gd name="connsiteX38-5229" fmla="*/ 1188720 w 3771900"/>
                    <a:gd name="connsiteY38-5230" fmla="*/ 2682240 h 3429000"/>
                    <a:gd name="connsiteX39-5231" fmla="*/ 1520190 w 3771900"/>
                    <a:gd name="connsiteY39-5232" fmla="*/ 2682240 h 3429000"/>
                    <a:gd name="connsiteX40-5233" fmla="*/ 1667828 w 3771900"/>
                    <a:gd name="connsiteY40-5234" fmla="*/ 2392680 h 3429000"/>
                    <a:gd name="connsiteX41-5235" fmla="*/ 2024063 w 3771900"/>
                    <a:gd name="connsiteY41-5236" fmla="*/ 2386965 h 3429000"/>
                    <a:gd name="connsiteX42-5237" fmla="*/ 2194560 w 3771900"/>
                    <a:gd name="connsiteY42-5238" fmla="*/ 2705100 h 3429000"/>
                    <a:gd name="connsiteX43-5239" fmla="*/ 2529840 w 3771900"/>
                    <a:gd name="connsiteY43-5240" fmla="*/ 2689860 h 3429000"/>
                    <a:gd name="connsiteX44-5241" fmla="*/ 2674620 w 3771900"/>
                    <a:gd name="connsiteY44-5242" fmla="*/ 2415540 h 3429000"/>
                    <a:gd name="connsiteX45-5243" fmla="*/ 2506980 w 3771900"/>
                    <a:gd name="connsiteY45-5244" fmla="*/ 2118360 h 3429000"/>
                    <a:gd name="connsiteX46-5245" fmla="*/ 2176463 w 3771900"/>
                    <a:gd name="connsiteY46-5246" fmla="*/ 2116455 h 3429000"/>
                    <a:gd name="connsiteX47-5247" fmla="*/ 1981200 w 3771900"/>
                    <a:gd name="connsiteY47-5248" fmla="*/ 1798320 h 3429000"/>
                    <a:gd name="connsiteX48-5249" fmla="*/ 2161223 w 3771900"/>
                    <a:gd name="connsiteY48-5250" fmla="*/ 1477328 h 3429000"/>
                    <a:gd name="connsiteX49-5251" fmla="*/ 2550795 w 3771900"/>
                    <a:gd name="connsiteY49-5252" fmla="*/ 1472565 h 3429000"/>
                    <a:gd name="connsiteX50-5253" fmla="*/ 3215640 w 3771900"/>
                    <a:gd name="connsiteY50-5254" fmla="*/ 2689860 h 3429000"/>
                    <a:gd name="connsiteX51-5255" fmla="*/ 3055620 w 3771900"/>
                    <a:gd name="connsiteY51-5256" fmla="*/ 3017520 h 3429000"/>
                    <a:gd name="connsiteX52-5257" fmla="*/ 2735580 w 3771900"/>
                    <a:gd name="connsiteY52-5258" fmla="*/ 3025140 h 3429000"/>
                    <a:gd name="connsiteX53-5259" fmla="*/ 2735580 w 3771900"/>
                    <a:gd name="connsiteY53-5260" fmla="*/ 3429000 h 3429000"/>
                    <a:gd name="connsiteX54-5261" fmla="*/ 3771900 w 3771900"/>
                    <a:gd name="connsiteY54-5262" fmla="*/ 3429000 h 3429000"/>
                    <a:gd name="connsiteX55-5263" fmla="*/ 3771900 w 3771900"/>
                    <a:gd name="connsiteY55-5264" fmla="*/ 3429000 h 3429000"/>
                    <a:gd name="connsiteX0-5265" fmla="*/ 3169920 w 3771900"/>
                    <a:gd name="connsiteY0-5266" fmla="*/ 99060 h 3429000"/>
                    <a:gd name="connsiteX1-5267" fmla="*/ 3124200 w 3771900"/>
                    <a:gd name="connsiteY1-5268" fmla="*/ 0 h 3429000"/>
                    <a:gd name="connsiteX2-5269" fmla="*/ 1699260 w 3771900"/>
                    <a:gd name="connsiteY2-5270" fmla="*/ 0 h 3429000"/>
                    <a:gd name="connsiteX3-5271" fmla="*/ 1531620 w 3771900"/>
                    <a:gd name="connsiteY3-5272" fmla="*/ 297180 h 3429000"/>
                    <a:gd name="connsiteX4-5273" fmla="*/ 1181100 w 3771900"/>
                    <a:gd name="connsiteY4-5274" fmla="*/ 297180 h 3429000"/>
                    <a:gd name="connsiteX5-5275" fmla="*/ 1028700 w 3771900"/>
                    <a:gd name="connsiteY5-5276" fmla="*/ 579120 h 3429000"/>
                    <a:gd name="connsiteX6-5277" fmla="*/ 1173480 w 3771900"/>
                    <a:gd name="connsiteY6-5278" fmla="*/ 838200 h 3429000"/>
                    <a:gd name="connsiteX7-5279" fmla="*/ 1514475 w 3771900"/>
                    <a:gd name="connsiteY7-5280" fmla="*/ 838200 h 3429000"/>
                    <a:gd name="connsiteX8-5281" fmla="*/ 1653540 w 3771900"/>
                    <a:gd name="connsiteY8-5282" fmla="*/ 541020 h 3429000"/>
                    <a:gd name="connsiteX9-5283" fmla="*/ 2020252 w 3771900"/>
                    <a:gd name="connsiteY9-5284" fmla="*/ 541020 h 3429000"/>
                    <a:gd name="connsiteX10-5285" fmla="*/ 2224087 w 3771900"/>
                    <a:gd name="connsiteY10-5286" fmla="*/ 884873 h 3429000"/>
                    <a:gd name="connsiteX11-5287" fmla="*/ 2029778 w 3771900"/>
                    <a:gd name="connsiteY11-5288" fmla="*/ 1218248 h 3429000"/>
                    <a:gd name="connsiteX12-5289" fmla="*/ 1690688 w 3771900"/>
                    <a:gd name="connsiteY12-5290" fmla="*/ 1213485 h 3429000"/>
                    <a:gd name="connsiteX13-5291" fmla="*/ 1524000 w 3771900"/>
                    <a:gd name="connsiteY13-5292" fmla="*/ 1493520 h 3429000"/>
                    <a:gd name="connsiteX14-5293" fmla="*/ 1708786 w 3771900"/>
                    <a:gd name="connsiteY14-5294" fmla="*/ 1797368 h 3429000"/>
                    <a:gd name="connsiteX15-5295" fmla="*/ 1521143 w 3771900"/>
                    <a:gd name="connsiteY15-5296" fmla="*/ 2112645 h 3429000"/>
                    <a:gd name="connsiteX16-5297" fmla="*/ 1164908 w 3771900"/>
                    <a:gd name="connsiteY16-5298" fmla="*/ 2107882 h 3429000"/>
                    <a:gd name="connsiteX17-5299" fmla="*/ 967740 w 3771900"/>
                    <a:gd name="connsiteY17-5300" fmla="*/ 1790700 h 3429000"/>
                    <a:gd name="connsiteX18-5301" fmla="*/ 1127760 w 3771900"/>
                    <a:gd name="connsiteY18-5302" fmla="*/ 1493520 h 3429000"/>
                    <a:gd name="connsiteX19-5303" fmla="*/ 975360 w 3771900"/>
                    <a:gd name="connsiteY19-5304" fmla="*/ 1222058 h 3429000"/>
                    <a:gd name="connsiteX20-5305" fmla="*/ 655320 w 3771900"/>
                    <a:gd name="connsiteY20-5306" fmla="*/ 1217295 h 3429000"/>
                    <a:gd name="connsiteX21-5307" fmla="*/ 495300 w 3771900"/>
                    <a:gd name="connsiteY21-5308" fmla="*/ 1485900 h 3429000"/>
                    <a:gd name="connsiteX22-5309" fmla="*/ 658654 w 3771900"/>
                    <a:gd name="connsiteY22-5310" fmla="*/ 1780699 h 3429000"/>
                    <a:gd name="connsiteX23-5311" fmla="*/ 641033 w 3771900"/>
                    <a:gd name="connsiteY23-5312" fmla="*/ 1820703 h 3429000"/>
                    <a:gd name="connsiteX24-5313" fmla="*/ 627698 w 3771900"/>
                    <a:gd name="connsiteY24-5314" fmla="*/ 1837849 h 3429000"/>
                    <a:gd name="connsiteX25-5315" fmla="*/ 612933 w 3771900"/>
                    <a:gd name="connsiteY25-5316" fmla="*/ 1866424 h 3429000"/>
                    <a:gd name="connsiteX26-5317" fmla="*/ 594837 w 3771900"/>
                    <a:gd name="connsiteY26-5318" fmla="*/ 1898809 h 3429000"/>
                    <a:gd name="connsiteX27-5319" fmla="*/ 568165 w 3771900"/>
                    <a:gd name="connsiteY27-5320" fmla="*/ 1941672 h 3429000"/>
                    <a:gd name="connsiteX28-5321" fmla="*/ 540544 w 3771900"/>
                    <a:gd name="connsiteY28-5322" fmla="*/ 1998345 h 3429000"/>
                    <a:gd name="connsiteX29-5323" fmla="*/ 519589 w 3771900"/>
                    <a:gd name="connsiteY29-5324" fmla="*/ 2039302 h 3429000"/>
                    <a:gd name="connsiteX30-5325" fmla="*/ 505302 w 3771900"/>
                    <a:gd name="connsiteY30-5326" fmla="*/ 2072640 h 3429000"/>
                    <a:gd name="connsiteX31-5327" fmla="*/ 487680 w 3771900"/>
                    <a:gd name="connsiteY31-5328" fmla="*/ 2110740 h 3429000"/>
                    <a:gd name="connsiteX32-5329" fmla="*/ 144780 w 3771900"/>
                    <a:gd name="connsiteY32-5330" fmla="*/ 2110740 h 3429000"/>
                    <a:gd name="connsiteX33-5331" fmla="*/ 0 w 3771900"/>
                    <a:gd name="connsiteY33-5332" fmla="*/ 2415540 h 3429000"/>
                    <a:gd name="connsiteX34-5333" fmla="*/ 147638 w 3771900"/>
                    <a:gd name="connsiteY34-5334" fmla="*/ 2696527 h 3429000"/>
                    <a:gd name="connsiteX35-5335" fmla="*/ 491489 w 3771900"/>
                    <a:gd name="connsiteY35-5336" fmla="*/ 2687003 h 3429000"/>
                    <a:gd name="connsiteX36-5337" fmla="*/ 643890 w 3771900"/>
                    <a:gd name="connsiteY36-5338" fmla="*/ 2383790 h 3429000"/>
                    <a:gd name="connsiteX37-5339" fmla="*/ 1005840 w 3771900"/>
                    <a:gd name="connsiteY37-5340" fmla="*/ 2385060 h 3429000"/>
                    <a:gd name="connsiteX38-5341" fmla="*/ 1188720 w 3771900"/>
                    <a:gd name="connsiteY38-5342" fmla="*/ 2682240 h 3429000"/>
                    <a:gd name="connsiteX39-5343" fmla="*/ 1520190 w 3771900"/>
                    <a:gd name="connsiteY39-5344" fmla="*/ 2682240 h 3429000"/>
                    <a:gd name="connsiteX40-5345" fmla="*/ 1667828 w 3771900"/>
                    <a:gd name="connsiteY40-5346" fmla="*/ 2392680 h 3429000"/>
                    <a:gd name="connsiteX41-5347" fmla="*/ 2024063 w 3771900"/>
                    <a:gd name="connsiteY41-5348" fmla="*/ 2386965 h 3429000"/>
                    <a:gd name="connsiteX42-5349" fmla="*/ 2194560 w 3771900"/>
                    <a:gd name="connsiteY42-5350" fmla="*/ 2705100 h 3429000"/>
                    <a:gd name="connsiteX43-5351" fmla="*/ 2529840 w 3771900"/>
                    <a:gd name="connsiteY43-5352" fmla="*/ 2689860 h 3429000"/>
                    <a:gd name="connsiteX44-5353" fmla="*/ 2674620 w 3771900"/>
                    <a:gd name="connsiteY44-5354" fmla="*/ 2415540 h 3429000"/>
                    <a:gd name="connsiteX45-5355" fmla="*/ 2506980 w 3771900"/>
                    <a:gd name="connsiteY45-5356" fmla="*/ 2118360 h 3429000"/>
                    <a:gd name="connsiteX46-5357" fmla="*/ 2176463 w 3771900"/>
                    <a:gd name="connsiteY46-5358" fmla="*/ 2116455 h 3429000"/>
                    <a:gd name="connsiteX47-5359" fmla="*/ 1981200 w 3771900"/>
                    <a:gd name="connsiteY47-5360" fmla="*/ 1798320 h 3429000"/>
                    <a:gd name="connsiteX48-5361" fmla="*/ 2161223 w 3771900"/>
                    <a:gd name="connsiteY48-5362" fmla="*/ 1477328 h 3429000"/>
                    <a:gd name="connsiteX49-5363" fmla="*/ 2550795 w 3771900"/>
                    <a:gd name="connsiteY49-5364" fmla="*/ 1472565 h 3429000"/>
                    <a:gd name="connsiteX50-5365" fmla="*/ 3215640 w 3771900"/>
                    <a:gd name="connsiteY50-5366" fmla="*/ 2689860 h 3429000"/>
                    <a:gd name="connsiteX51-5367" fmla="*/ 3055620 w 3771900"/>
                    <a:gd name="connsiteY51-5368" fmla="*/ 3017520 h 3429000"/>
                    <a:gd name="connsiteX52-5369" fmla="*/ 2735580 w 3771900"/>
                    <a:gd name="connsiteY52-5370" fmla="*/ 3025140 h 3429000"/>
                    <a:gd name="connsiteX53-5371" fmla="*/ 2735580 w 3771900"/>
                    <a:gd name="connsiteY53-5372" fmla="*/ 3429000 h 3429000"/>
                    <a:gd name="connsiteX54-5373" fmla="*/ 3771900 w 3771900"/>
                    <a:gd name="connsiteY54-5374" fmla="*/ 3429000 h 3429000"/>
                    <a:gd name="connsiteX55-5375" fmla="*/ 3771900 w 3771900"/>
                    <a:gd name="connsiteY55-5376" fmla="*/ 3429000 h 3429000"/>
                    <a:gd name="connsiteX0-5377" fmla="*/ 3169920 w 3771900"/>
                    <a:gd name="connsiteY0-5378" fmla="*/ 99060 h 3429000"/>
                    <a:gd name="connsiteX1-5379" fmla="*/ 3124200 w 3771900"/>
                    <a:gd name="connsiteY1-5380" fmla="*/ 0 h 3429000"/>
                    <a:gd name="connsiteX2-5381" fmla="*/ 1699260 w 3771900"/>
                    <a:gd name="connsiteY2-5382" fmla="*/ 0 h 3429000"/>
                    <a:gd name="connsiteX3-5383" fmla="*/ 1531620 w 3771900"/>
                    <a:gd name="connsiteY3-5384" fmla="*/ 297180 h 3429000"/>
                    <a:gd name="connsiteX4-5385" fmla="*/ 1181100 w 3771900"/>
                    <a:gd name="connsiteY4-5386" fmla="*/ 297180 h 3429000"/>
                    <a:gd name="connsiteX5-5387" fmla="*/ 1028700 w 3771900"/>
                    <a:gd name="connsiteY5-5388" fmla="*/ 579120 h 3429000"/>
                    <a:gd name="connsiteX6-5389" fmla="*/ 1173480 w 3771900"/>
                    <a:gd name="connsiteY6-5390" fmla="*/ 838200 h 3429000"/>
                    <a:gd name="connsiteX7-5391" fmla="*/ 1514475 w 3771900"/>
                    <a:gd name="connsiteY7-5392" fmla="*/ 838200 h 3429000"/>
                    <a:gd name="connsiteX8-5393" fmla="*/ 1653540 w 3771900"/>
                    <a:gd name="connsiteY8-5394" fmla="*/ 541020 h 3429000"/>
                    <a:gd name="connsiteX9-5395" fmla="*/ 2020252 w 3771900"/>
                    <a:gd name="connsiteY9-5396" fmla="*/ 541020 h 3429000"/>
                    <a:gd name="connsiteX10-5397" fmla="*/ 2224087 w 3771900"/>
                    <a:gd name="connsiteY10-5398" fmla="*/ 884873 h 3429000"/>
                    <a:gd name="connsiteX11-5399" fmla="*/ 2029778 w 3771900"/>
                    <a:gd name="connsiteY11-5400" fmla="*/ 1218248 h 3429000"/>
                    <a:gd name="connsiteX12-5401" fmla="*/ 1690688 w 3771900"/>
                    <a:gd name="connsiteY12-5402" fmla="*/ 1213485 h 3429000"/>
                    <a:gd name="connsiteX13-5403" fmla="*/ 1524000 w 3771900"/>
                    <a:gd name="connsiteY13-5404" fmla="*/ 1493520 h 3429000"/>
                    <a:gd name="connsiteX14-5405" fmla="*/ 1708786 w 3771900"/>
                    <a:gd name="connsiteY14-5406" fmla="*/ 1797368 h 3429000"/>
                    <a:gd name="connsiteX15-5407" fmla="*/ 1521143 w 3771900"/>
                    <a:gd name="connsiteY15-5408" fmla="*/ 2112645 h 3429000"/>
                    <a:gd name="connsiteX16-5409" fmla="*/ 1164908 w 3771900"/>
                    <a:gd name="connsiteY16-5410" fmla="*/ 2107882 h 3429000"/>
                    <a:gd name="connsiteX17-5411" fmla="*/ 967740 w 3771900"/>
                    <a:gd name="connsiteY17-5412" fmla="*/ 1790700 h 3429000"/>
                    <a:gd name="connsiteX18-5413" fmla="*/ 1127760 w 3771900"/>
                    <a:gd name="connsiteY18-5414" fmla="*/ 1493520 h 3429000"/>
                    <a:gd name="connsiteX19-5415" fmla="*/ 975360 w 3771900"/>
                    <a:gd name="connsiteY19-5416" fmla="*/ 1222058 h 3429000"/>
                    <a:gd name="connsiteX20-5417" fmla="*/ 655320 w 3771900"/>
                    <a:gd name="connsiteY20-5418" fmla="*/ 1217295 h 3429000"/>
                    <a:gd name="connsiteX21-5419" fmla="*/ 495300 w 3771900"/>
                    <a:gd name="connsiteY21-5420" fmla="*/ 1485900 h 3429000"/>
                    <a:gd name="connsiteX22-5421" fmla="*/ 658654 w 3771900"/>
                    <a:gd name="connsiteY22-5422" fmla="*/ 1780699 h 3429000"/>
                    <a:gd name="connsiteX23-5423" fmla="*/ 641033 w 3771900"/>
                    <a:gd name="connsiteY23-5424" fmla="*/ 1820703 h 3429000"/>
                    <a:gd name="connsiteX24-5425" fmla="*/ 627698 w 3771900"/>
                    <a:gd name="connsiteY24-5426" fmla="*/ 1837849 h 3429000"/>
                    <a:gd name="connsiteX25-5427" fmla="*/ 612933 w 3771900"/>
                    <a:gd name="connsiteY25-5428" fmla="*/ 1866424 h 3429000"/>
                    <a:gd name="connsiteX26-5429" fmla="*/ 594837 w 3771900"/>
                    <a:gd name="connsiteY26-5430" fmla="*/ 1898809 h 3429000"/>
                    <a:gd name="connsiteX27-5431" fmla="*/ 568165 w 3771900"/>
                    <a:gd name="connsiteY27-5432" fmla="*/ 1941672 h 3429000"/>
                    <a:gd name="connsiteX28-5433" fmla="*/ 540544 w 3771900"/>
                    <a:gd name="connsiteY28-5434" fmla="*/ 1998345 h 3429000"/>
                    <a:gd name="connsiteX29-5435" fmla="*/ 519589 w 3771900"/>
                    <a:gd name="connsiteY29-5436" fmla="*/ 2039302 h 3429000"/>
                    <a:gd name="connsiteX30-5437" fmla="*/ 505302 w 3771900"/>
                    <a:gd name="connsiteY30-5438" fmla="*/ 2072640 h 3429000"/>
                    <a:gd name="connsiteX31-5439" fmla="*/ 487680 w 3771900"/>
                    <a:gd name="connsiteY31-5440" fmla="*/ 2110740 h 3429000"/>
                    <a:gd name="connsiteX32-5441" fmla="*/ 149542 w 3771900"/>
                    <a:gd name="connsiteY32-5442" fmla="*/ 2125028 h 3429000"/>
                    <a:gd name="connsiteX33-5443" fmla="*/ 0 w 3771900"/>
                    <a:gd name="connsiteY33-5444" fmla="*/ 2415540 h 3429000"/>
                    <a:gd name="connsiteX34-5445" fmla="*/ 147638 w 3771900"/>
                    <a:gd name="connsiteY34-5446" fmla="*/ 2696527 h 3429000"/>
                    <a:gd name="connsiteX35-5447" fmla="*/ 491489 w 3771900"/>
                    <a:gd name="connsiteY35-5448" fmla="*/ 2687003 h 3429000"/>
                    <a:gd name="connsiteX36-5449" fmla="*/ 643890 w 3771900"/>
                    <a:gd name="connsiteY36-5450" fmla="*/ 2383790 h 3429000"/>
                    <a:gd name="connsiteX37-5451" fmla="*/ 1005840 w 3771900"/>
                    <a:gd name="connsiteY37-5452" fmla="*/ 2385060 h 3429000"/>
                    <a:gd name="connsiteX38-5453" fmla="*/ 1188720 w 3771900"/>
                    <a:gd name="connsiteY38-5454" fmla="*/ 2682240 h 3429000"/>
                    <a:gd name="connsiteX39-5455" fmla="*/ 1520190 w 3771900"/>
                    <a:gd name="connsiteY39-5456" fmla="*/ 2682240 h 3429000"/>
                    <a:gd name="connsiteX40-5457" fmla="*/ 1667828 w 3771900"/>
                    <a:gd name="connsiteY40-5458" fmla="*/ 2392680 h 3429000"/>
                    <a:gd name="connsiteX41-5459" fmla="*/ 2024063 w 3771900"/>
                    <a:gd name="connsiteY41-5460" fmla="*/ 2386965 h 3429000"/>
                    <a:gd name="connsiteX42-5461" fmla="*/ 2194560 w 3771900"/>
                    <a:gd name="connsiteY42-5462" fmla="*/ 2705100 h 3429000"/>
                    <a:gd name="connsiteX43-5463" fmla="*/ 2529840 w 3771900"/>
                    <a:gd name="connsiteY43-5464" fmla="*/ 2689860 h 3429000"/>
                    <a:gd name="connsiteX44-5465" fmla="*/ 2674620 w 3771900"/>
                    <a:gd name="connsiteY44-5466" fmla="*/ 2415540 h 3429000"/>
                    <a:gd name="connsiteX45-5467" fmla="*/ 2506980 w 3771900"/>
                    <a:gd name="connsiteY45-5468" fmla="*/ 2118360 h 3429000"/>
                    <a:gd name="connsiteX46-5469" fmla="*/ 2176463 w 3771900"/>
                    <a:gd name="connsiteY46-5470" fmla="*/ 2116455 h 3429000"/>
                    <a:gd name="connsiteX47-5471" fmla="*/ 1981200 w 3771900"/>
                    <a:gd name="connsiteY47-5472" fmla="*/ 1798320 h 3429000"/>
                    <a:gd name="connsiteX48-5473" fmla="*/ 2161223 w 3771900"/>
                    <a:gd name="connsiteY48-5474" fmla="*/ 1477328 h 3429000"/>
                    <a:gd name="connsiteX49-5475" fmla="*/ 2550795 w 3771900"/>
                    <a:gd name="connsiteY49-5476" fmla="*/ 1472565 h 3429000"/>
                    <a:gd name="connsiteX50-5477" fmla="*/ 3215640 w 3771900"/>
                    <a:gd name="connsiteY50-5478" fmla="*/ 2689860 h 3429000"/>
                    <a:gd name="connsiteX51-5479" fmla="*/ 3055620 w 3771900"/>
                    <a:gd name="connsiteY51-5480" fmla="*/ 3017520 h 3429000"/>
                    <a:gd name="connsiteX52-5481" fmla="*/ 2735580 w 3771900"/>
                    <a:gd name="connsiteY52-5482" fmla="*/ 3025140 h 3429000"/>
                    <a:gd name="connsiteX53-5483" fmla="*/ 2735580 w 3771900"/>
                    <a:gd name="connsiteY53-5484" fmla="*/ 3429000 h 3429000"/>
                    <a:gd name="connsiteX54-5485" fmla="*/ 3771900 w 3771900"/>
                    <a:gd name="connsiteY54-5486" fmla="*/ 3429000 h 3429000"/>
                    <a:gd name="connsiteX55-5487" fmla="*/ 3771900 w 3771900"/>
                    <a:gd name="connsiteY55-5488" fmla="*/ 3429000 h 3429000"/>
                    <a:gd name="connsiteX0-5489" fmla="*/ 3169920 w 3771900"/>
                    <a:gd name="connsiteY0-5490" fmla="*/ 99060 h 3429000"/>
                    <a:gd name="connsiteX1-5491" fmla="*/ 3124200 w 3771900"/>
                    <a:gd name="connsiteY1-5492" fmla="*/ 0 h 3429000"/>
                    <a:gd name="connsiteX2-5493" fmla="*/ 1699260 w 3771900"/>
                    <a:gd name="connsiteY2-5494" fmla="*/ 0 h 3429000"/>
                    <a:gd name="connsiteX3-5495" fmla="*/ 1531620 w 3771900"/>
                    <a:gd name="connsiteY3-5496" fmla="*/ 297180 h 3429000"/>
                    <a:gd name="connsiteX4-5497" fmla="*/ 1181100 w 3771900"/>
                    <a:gd name="connsiteY4-5498" fmla="*/ 297180 h 3429000"/>
                    <a:gd name="connsiteX5-5499" fmla="*/ 1028700 w 3771900"/>
                    <a:gd name="connsiteY5-5500" fmla="*/ 579120 h 3429000"/>
                    <a:gd name="connsiteX6-5501" fmla="*/ 1173480 w 3771900"/>
                    <a:gd name="connsiteY6-5502" fmla="*/ 838200 h 3429000"/>
                    <a:gd name="connsiteX7-5503" fmla="*/ 1514475 w 3771900"/>
                    <a:gd name="connsiteY7-5504" fmla="*/ 838200 h 3429000"/>
                    <a:gd name="connsiteX8-5505" fmla="*/ 1653540 w 3771900"/>
                    <a:gd name="connsiteY8-5506" fmla="*/ 541020 h 3429000"/>
                    <a:gd name="connsiteX9-5507" fmla="*/ 2020252 w 3771900"/>
                    <a:gd name="connsiteY9-5508" fmla="*/ 541020 h 3429000"/>
                    <a:gd name="connsiteX10-5509" fmla="*/ 2224087 w 3771900"/>
                    <a:gd name="connsiteY10-5510" fmla="*/ 884873 h 3429000"/>
                    <a:gd name="connsiteX11-5511" fmla="*/ 2029778 w 3771900"/>
                    <a:gd name="connsiteY11-5512" fmla="*/ 1218248 h 3429000"/>
                    <a:gd name="connsiteX12-5513" fmla="*/ 1690688 w 3771900"/>
                    <a:gd name="connsiteY12-5514" fmla="*/ 1213485 h 3429000"/>
                    <a:gd name="connsiteX13-5515" fmla="*/ 1524000 w 3771900"/>
                    <a:gd name="connsiteY13-5516" fmla="*/ 1493520 h 3429000"/>
                    <a:gd name="connsiteX14-5517" fmla="*/ 1708786 w 3771900"/>
                    <a:gd name="connsiteY14-5518" fmla="*/ 1797368 h 3429000"/>
                    <a:gd name="connsiteX15-5519" fmla="*/ 1521143 w 3771900"/>
                    <a:gd name="connsiteY15-5520" fmla="*/ 2112645 h 3429000"/>
                    <a:gd name="connsiteX16-5521" fmla="*/ 1164908 w 3771900"/>
                    <a:gd name="connsiteY16-5522" fmla="*/ 2107882 h 3429000"/>
                    <a:gd name="connsiteX17-5523" fmla="*/ 967740 w 3771900"/>
                    <a:gd name="connsiteY17-5524" fmla="*/ 1790700 h 3429000"/>
                    <a:gd name="connsiteX18-5525" fmla="*/ 1127760 w 3771900"/>
                    <a:gd name="connsiteY18-5526" fmla="*/ 1493520 h 3429000"/>
                    <a:gd name="connsiteX19-5527" fmla="*/ 975360 w 3771900"/>
                    <a:gd name="connsiteY19-5528" fmla="*/ 1222058 h 3429000"/>
                    <a:gd name="connsiteX20-5529" fmla="*/ 655320 w 3771900"/>
                    <a:gd name="connsiteY20-5530" fmla="*/ 1217295 h 3429000"/>
                    <a:gd name="connsiteX21-5531" fmla="*/ 495300 w 3771900"/>
                    <a:gd name="connsiteY21-5532" fmla="*/ 1485900 h 3429000"/>
                    <a:gd name="connsiteX22-5533" fmla="*/ 658654 w 3771900"/>
                    <a:gd name="connsiteY22-5534" fmla="*/ 1780699 h 3429000"/>
                    <a:gd name="connsiteX23-5535" fmla="*/ 641033 w 3771900"/>
                    <a:gd name="connsiteY23-5536" fmla="*/ 1820703 h 3429000"/>
                    <a:gd name="connsiteX24-5537" fmla="*/ 627698 w 3771900"/>
                    <a:gd name="connsiteY24-5538" fmla="*/ 1837849 h 3429000"/>
                    <a:gd name="connsiteX25-5539" fmla="*/ 612933 w 3771900"/>
                    <a:gd name="connsiteY25-5540" fmla="*/ 1866424 h 3429000"/>
                    <a:gd name="connsiteX26-5541" fmla="*/ 594837 w 3771900"/>
                    <a:gd name="connsiteY26-5542" fmla="*/ 1898809 h 3429000"/>
                    <a:gd name="connsiteX27-5543" fmla="*/ 568165 w 3771900"/>
                    <a:gd name="connsiteY27-5544" fmla="*/ 1941672 h 3429000"/>
                    <a:gd name="connsiteX28-5545" fmla="*/ 540544 w 3771900"/>
                    <a:gd name="connsiteY28-5546" fmla="*/ 1998345 h 3429000"/>
                    <a:gd name="connsiteX29-5547" fmla="*/ 519589 w 3771900"/>
                    <a:gd name="connsiteY29-5548" fmla="*/ 2039302 h 3429000"/>
                    <a:gd name="connsiteX30-5549" fmla="*/ 505302 w 3771900"/>
                    <a:gd name="connsiteY30-5550" fmla="*/ 2072640 h 3429000"/>
                    <a:gd name="connsiteX31-5551" fmla="*/ 487680 w 3771900"/>
                    <a:gd name="connsiteY31-5552" fmla="*/ 2110740 h 3429000"/>
                    <a:gd name="connsiteX32-5553" fmla="*/ 159067 w 3771900"/>
                    <a:gd name="connsiteY32-5554" fmla="*/ 2101215 h 3429000"/>
                    <a:gd name="connsiteX33-5555" fmla="*/ 0 w 3771900"/>
                    <a:gd name="connsiteY33-5556" fmla="*/ 2415540 h 3429000"/>
                    <a:gd name="connsiteX34-5557" fmla="*/ 147638 w 3771900"/>
                    <a:gd name="connsiteY34-5558" fmla="*/ 2696527 h 3429000"/>
                    <a:gd name="connsiteX35-5559" fmla="*/ 491489 w 3771900"/>
                    <a:gd name="connsiteY35-5560" fmla="*/ 2687003 h 3429000"/>
                    <a:gd name="connsiteX36-5561" fmla="*/ 643890 w 3771900"/>
                    <a:gd name="connsiteY36-5562" fmla="*/ 2383790 h 3429000"/>
                    <a:gd name="connsiteX37-5563" fmla="*/ 1005840 w 3771900"/>
                    <a:gd name="connsiteY37-5564" fmla="*/ 2385060 h 3429000"/>
                    <a:gd name="connsiteX38-5565" fmla="*/ 1188720 w 3771900"/>
                    <a:gd name="connsiteY38-5566" fmla="*/ 2682240 h 3429000"/>
                    <a:gd name="connsiteX39-5567" fmla="*/ 1520190 w 3771900"/>
                    <a:gd name="connsiteY39-5568" fmla="*/ 2682240 h 3429000"/>
                    <a:gd name="connsiteX40-5569" fmla="*/ 1667828 w 3771900"/>
                    <a:gd name="connsiteY40-5570" fmla="*/ 2392680 h 3429000"/>
                    <a:gd name="connsiteX41-5571" fmla="*/ 2024063 w 3771900"/>
                    <a:gd name="connsiteY41-5572" fmla="*/ 2386965 h 3429000"/>
                    <a:gd name="connsiteX42-5573" fmla="*/ 2194560 w 3771900"/>
                    <a:gd name="connsiteY42-5574" fmla="*/ 2705100 h 3429000"/>
                    <a:gd name="connsiteX43-5575" fmla="*/ 2529840 w 3771900"/>
                    <a:gd name="connsiteY43-5576" fmla="*/ 2689860 h 3429000"/>
                    <a:gd name="connsiteX44-5577" fmla="*/ 2674620 w 3771900"/>
                    <a:gd name="connsiteY44-5578" fmla="*/ 2415540 h 3429000"/>
                    <a:gd name="connsiteX45-5579" fmla="*/ 2506980 w 3771900"/>
                    <a:gd name="connsiteY45-5580" fmla="*/ 2118360 h 3429000"/>
                    <a:gd name="connsiteX46-5581" fmla="*/ 2176463 w 3771900"/>
                    <a:gd name="connsiteY46-5582" fmla="*/ 2116455 h 3429000"/>
                    <a:gd name="connsiteX47-5583" fmla="*/ 1981200 w 3771900"/>
                    <a:gd name="connsiteY47-5584" fmla="*/ 1798320 h 3429000"/>
                    <a:gd name="connsiteX48-5585" fmla="*/ 2161223 w 3771900"/>
                    <a:gd name="connsiteY48-5586" fmla="*/ 1477328 h 3429000"/>
                    <a:gd name="connsiteX49-5587" fmla="*/ 2550795 w 3771900"/>
                    <a:gd name="connsiteY49-5588" fmla="*/ 1472565 h 3429000"/>
                    <a:gd name="connsiteX50-5589" fmla="*/ 3215640 w 3771900"/>
                    <a:gd name="connsiteY50-5590" fmla="*/ 2689860 h 3429000"/>
                    <a:gd name="connsiteX51-5591" fmla="*/ 3055620 w 3771900"/>
                    <a:gd name="connsiteY51-5592" fmla="*/ 3017520 h 3429000"/>
                    <a:gd name="connsiteX52-5593" fmla="*/ 2735580 w 3771900"/>
                    <a:gd name="connsiteY52-5594" fmla="*/ 3025140 h 3429000"/>
                    <a:gd name="connsiteX53-5595" fmla="*/ 2735580 w 3771900"/>
                    <a:gd name="connsiteY53-5596" fmla="*/ 3429000 h 3429000"/>
                    <a:gd name="connsiteX54-5597" fmla="*/ 3771900 w 3771900"/>
                    <a:gd name="connsiteY54-5598" fmla="*/ 3429000 h 3429000"/>
                    <a:gd name="connsiteX55-5599" fmla="*/ 3771900 w 3771900"/>
                    <a:gd name="connsiteY55-5600" fmla="*/ 3429000 h 3429000"/>
                    <a:gd name="connsiteX0-5601" fmla="*/ 3169920 w 3771900"/>
                    <a:gd name="connsiteY0-5602" fmla="*/ 99060 h 3429000"/>
                    <a:gd name="connsiteX1-5603" fmla="*/ 3124200 w 3771900"/>
                    <a:gd name="connsiteY1-5604" fmla="*/ 0 h 3429000"/>
                    <a:gd name="connsiteX2-5605" fmla="*/ 1699260 w 3771900"/>
                    <a:gd name="connsiteY2-5606" fmla="*/ 0 h 3429000"/>
                    <a:gd name="connsiteX3-5607" fmla="*/ 1531620 w 3771900"/>
                    <a:gd name="connsiteY3-5608" fmla="*/ 297180 h 3429000"/>
                    <a:gd name="connsiteX4-5609" fmla="*/ 1181100 w 3771900"/>
                    <a:gd name="connsiteY4-5610" fmla="*/ 297180 h 3429000"/>
                    <a:gd name="connsiteX5-5611" fmla="*/ 1028700 w 3771900"/>
                    <a:gd name="connsiteY5-5612" fmla="*/ 579120 h 3429000"/>
                    <a:gd name="connsiteX6-5613" fmla="*/ 1173480 w 3771900"/>
                    <a:gd name="connsiteY6-5614" fmla="*/ 838200 h 3429000"/>
                    <a:gd name="connsiteX7-5615" fmla="*/ 1514475 w 3771900"/>
                    <a:gd name="connsiteY7-5616" fmla="*/ 838200 h 3429000"/>
                    <a:gd name="connsiteX8-5617" fmla="*/ 1653540 w 3771900"/>
                    <a:gd name="connsiteY8-5618" fmla="*/ 541020 h 3429000"/>
                    <a:gd name="connsiteX9-5619" fmla="*/ 2020252 w 3771900"/>
                    <a:gd name="connsiteY9-5620" fmla="*/ 541020 h 3429000"/>
                    <a:gd name="connsiteX10-5621" fmla="*/ 2224087 w 3771900"/>
                    <a:gd name="connsiteY10-5622" fmla="*/ 884873 h 3429000"/>
                    <a:gd name="connsiteX11-5623" fmla="*/ 2029778 w 3771900"/>
                    <a:gd name="connsiteY11-5624" fmla="*/ 1218248 h 3429000"/>
                    <a:gd name="connsiteX12-5625" fmla="*/ 1690688 w 3771900"/>
                    <a:gd name="connsiteY12-5626" fmla="*/ 1213485 h 3429000"/>
                    <a:gd name="connsiteX13-5627" fmla="*/ 1524000 w 3771900"/>
                    <a:gd name="connsiteY13-5628" fmla="*/ 1493520 h 3429000"/>
                    <a:gd name="connsiteX14-5629" fmla="*/ 1708786 w 3771900"/>
                    <a:gd name="connsiteY14-5630" fmla="*/ 1797368 h 3429000"/>
                    <a:gd name="connsiteX15-5631" fmla="*/ 1521143 w 3771900"/>
                    <a:gd name="connsiteY15-5632" fmla="*/ 2112645 h 3429000"/>
                    <a:gd name="connsiteX16-5633" fmla="*/ 1164908 w 3771900"/>
                    <a:gd name="connsiteY16-5634" fmla="*/ 2107882 h 3429000"/>
                    <a:gd name="connsiteX17-5635" fmla="*/ 967740 w 3771900"/>
                    <a:gd name="connsiteY17-5636" fmla="*/ 1790700 h 3429000"/>
                    <a:gd name="connsiteX18-5637" fmla="*/ 1127760 w 3771900"/>
                    <a:gd name="connsiteY18-5638" fmla="*/ 1493520 h 3429000"/>
                    <a:gd name="connsiteX19-5639" fmla="*/ 975360 w 3771900"/>
                    <a:gd name="connsiteY19-5640" fmla="*/ 1222058 h 3429000"/>
                    <a:gd name="connsiteX20-5641" fmla="*/ 655320 w 3771900"/>
                    <a:gd name="connsiteY20-5642" fmla="*/ 1217295 h 3429000"/>
                    <a:gd name="connsiteX21-5643" fmla="*/ 495300 w 3771900"/>
                    <a:gd name="connsiteY21-5644" fmla="*/ 1485900 h 3429000"/>
                    <a:gd name="connsiteX22-5645" fmla="*/ 658654 w 3771900"/>
                    <a:gd name="connsiteY22-5646" fmla="*/ 1780699 h 3429000"/>
                    <a:gd name="connsiteX23-5647" fmla="*/ 641033 w 3771900"/>
                    <a:gd name="connsiteY23-5648" fmla="*/ 1820703 h 3429000"/>
                    <a:gd name="connsiteX24-5649" fmla="*/ 627698 w 3771900"/>
                    <a:gd name="connsiteY24-5650" fmla="*/ 1837849 h 3429000"/>
                    <a:gd name="connsiteX25-5651" fmla="*/ 612933 w 3771900"/>
                    <a:gd name="connsiteY25-5652" fmla="*/ 1866424 h 3429000"/>
                    <a:gd name="connsiteX26-5653" fmla="*/ 594837 w 3771900"/>
                    <a:gd name="connsiteY26-5654" fmla="*/ 1898809 h 3429000"/>
                    <a:gd name="connsiteX27-5655" fmla="*/ 568165 w 3771900"/>
                    <a:gd name="connsiteY27-5656" fmla="*/ 1941672 h 3429000"/>
                    <a:gd name="connsiteX28-5657" fmla="*/ 540544 w 3771900"/>
                    <a:gd name="connsiteY28-5658" fmla="*/ 1998345 h 3429000"/>
                    <a:gd name="connsiteX29-5659" fmla="*/ 519589 w 3771900"/>
                    <a:gd name="connsiteY29-5660" fmla="*/ 2039302 h 3429000"/>
                    <a:gd name="connsiteX30-5661" fmla="*/ 505302 w 3771900"/>
                    <a:gd name="connsiteY30-5662" fmla="*/ 2072640 h 3429000"/>
                    <a:gd name="connsiteX31-5663" fmla="*/ 487680 w 3771900"/>
                    <a:gd name="connsiteY31-5664" fmla="*/ 2110740 h 3429000"/>
                    <a:gd name="connsiteX32-5665" fmla="*/ 149542 w 3771900"/>
                    <a:gd name="connsiteY32-5666" fmla="*/ 2110740 h 3429000"/>
                    <a:gd name="connsiteX33-5667" fmla="*/ 0 w 3771900"/>
                    <a:gd name="connsiteY33-5668" fmla="*/ 2415540 h 3429000"/>
                    <a:gd name="connsiteX34-5669" fmla="*/ 147638 w 3771900"/>
                    <a:gd name="connsiteY34-5670" fmla="*/ 2696527 h 3429000"/>
                    <a:gd name="connsiteX35-5671" fmla="*/ 491489 w 3771900"/>
                    <a:gd name="connsiteY35-5672" fmla="*/ 2687003 h 3429000"/>
                    <a:gd name="connsiteX36-5673" fmla="*/ 643890 w 3771900"/>
                    <a:gd name="connsiteY36-5674" fmla="*/ 2383790 h 3429000"/>
                    <a:gd name="connsiteX37-5675" fmla="*/ 1005840 w 3771900"/>
                    <a:gd name="connsiteY37-5676" fmla="*/ 2385060 h 3429000"/>
                    <a:gd name="connsiteX38-5677" fmla="*/ 1188720 w 3771900"/>
                    <a:gd name="connsiteY38-5678" fmla="*/ 2682240 h 3429000"/>
                    <a:gd name="connsiteX39-5679" fmla="*/ 1520190 w 3771900"/>
                    <a:gd name="connsiteY39-5680" fmla="*/ 2682240 h 3429000"/>
                    <a:gd name="connsiteX40-5681" fmla="*/ 1667828 w 3771900"/>
                    <a:gd name="connsiteY40-5682" fmla="*/ 2392680 h 3429000"/>
                    <a:gd name="connsiteX41-5683" fmla="*/ 2024063 w 3771900"/>
                    <a:gd name="connsiteY41-5684" fmla="*/ 2386965 h 3429000"/>
                    <a:gd name="connsiteX42-5685" fmla="*/ 2194560 w 3771900"/>
                    <a:gd name="connsiteY42-5686" fmla="*/ 2705100 h 3429000"/>
                    <a:gd name="connsiteX43-5687" fmla="*/ 2529840 w 3771900"/>
                    <a:gd name="connsiteY43-5688" fmla="*/ 2689860 h 3429000"/>
                    <a:gd name="connsiteX44-5689" fmla="*/ 2674620 w 3771900"/>
                    <a:gd name="connsiteY44-5690" fmla="*/ 2415540 h 3429000"/>
                    <a:gd name="connsiteX45-5691" fmla="*/ 2506980 w 3771900"/>
                    <a:gd name="connsiteY45-5692" fmla="*/ 2118360 h 3429000"/>
                    <a:gd name="connsiteX46-5693" fmla="*/ 2176463 w 3771900"/>
                    <a:gd name="connsiteY46-5694" fmla="*/ 2116455 h 3429000"/>
                    <a:gd name="connsiteX47-5695" fmla="*/ 1981200 w 3771900"/>
                    <a:gd name="connsiteY47-5696" fmla="*/ 1798320 h 3429000"/>
                    <a:gd name="connsiteX48-5697" fmla="*/ 2161223 w 3771900"/>
                    <a:gd name="connsiteY48-5698" fmla="*/ 1477328 h 3429000"/>
                    <a:gd name="connsiteX49-5699" fmla="*/ 2550795 w 3771900"/>
                    <a:gd name="connsiteY49-5700" fmla="*/ 1472565 h 3429000"/>
                    <a:gd name="connsiteX50-5701" fmla="*/ 3215640 w 3771900"/>
                    <a:gd name="connsiteY50-5702" fmla="*/ 2689860 h 3429000"/>
                    <a:gd name="connsiteX51-5703" fmla="*/ 3055620 w 3771900"/>
                    <a:gd name="connsiteY51-5704" fmla="*/ 3017520 h 3429000"/>
                    <a:gd name="connsiteX52-5705" fmla="*/ 2735580 w 3771900"/>
                    <a:gd name="connsiteY52-5706" fmla="*/ 3025140 h 3429000"/>
                    <a:gd name="connsiteX53-5707" fmla="*/ 2735580 w 3771900"/>
                    <a:gd name="connsiteY53-5708" fmla="*/ 3429000 h 3429000"/>
                    <a:gd name="connsiteX54-5709" fmla="*/ 3771900 w 3771900"/>
                    <a:gd name="connsiteY54-5710" fmla="*/ 3429000 h 3429000"/>
                    <a:gd name="connsiteX55-5711" fmla="*/ 3771900 w 3771900"/>
                    <a:gd name="connsiteY55-5712" fmla="*/ 3429000 h 3429000"/>
                    <a:gd name="connsiteX0-5713" fmla="*/ 3169920 w 3771900"/>
                    <a:gd name="connsiteY0-5714" fmla="*/ 99060 h 3429000"/>
                    <a:gd name="connsiteX1-5715" fmla="*/ 3124200 w 3771900"/>
                    <a:gd name="connsiteY1-5716" fmla="*/ 0 h 3429000"/>
                    <a:gd name="connsiteX2-5717" fmla="*/ 1699260 w 3771900"/>
                    <a:gd name="connsiteY2-5718" fmla="*/ 0 h 3429000"/>
                    <a:gd name="connsiteX3-5719" fmla="*/ 1531620 w 3771900"/>
                    <a:gd name="connsiteY3-5720" fmla="*/ 297180 h 3429000"/>
                    <a:gd name="connsiteX4-5721" fmla="*/ 1181100 w 3771900"/>
                    <a:gd name="connsiteY4-5722" fmla="*/ 297180 h 3429000"/>
                    <a:gd name="connsiteX5-5723" fmla="*/ 1028700 w 3771900"/>
                    <a:gd name="connsiteY5-5724" fmla="*/ 579120 h 3429000"/>
                    <a:gd name="connsiteX6-5725" fmla="*/ 1173480 w 3771900"/>
                    <a:gd name="connsiteY6-5726" fmla="*/ 838200 h 3429000"/>
                    <a:gd name="connsiteX7-5727" fmla="*/ 1514475 w 3771900"/>
                    <a:gd name="connsiteY7-5728" fmla="*/ 838200 h 3429000"/>
                    <a:gd name="connsiteX8-5729" fmla="*/ 1653540 w 3771900"/>
                    <a:gd name="connsiteY8-5730" fmla="*/ 541020 h 3429000"/>
                    <a:gd name="connsiteX9-5731" fmla="*/ 2020252 w 3771900"/>
                    <a:gd name="connsiteY9-5732" fmla="*/ 541020 h 3429000"/>
                    <a:gd name="connsiteX10-5733" fmla="*/ 2219325 w 3771900"/>
                    <a:gd name="connsiteY10-5734" fmla="*/ 875348 h 3429000"/>
                    <a:gd name="connsiteX11-5735" fmla="*/ 2029778 w 3771900"/>
                    <a:gd name="connsiteY11-5736" fmla="*/ 1218248 h 3429000"/>
                    <a:gd name="connsiteX12-5737" fmla="*/ 1690688 w 3771900"/>
                    <a:gd name="connsiteY12-5738" fmla="*/ 1213485 h 3429000"/>
                    <a:gd name="connsiteX13-5739" fmla="*/ 1524000 w 3771900"/>
                    <a:gd name="connsiteY13-5740" fmla="*/ 1493520 h 3429000"/>
                    <a:gd name="connsiteX14-5741" fmla="*/ 1708786 w 3771900"/>
                    <a:gd name="connsiteY14-5742" fmla="*/ 1797368 h 3429000"/>
                    <a:gd name="connsiteX15-5743" fmla="*/ 1521143 w 3771900"/>
                    <a:gd name="connsiteY15-5744" fmla="*/ 2112645 h 3429000"/>
                    <a:gd name="connsiteX16-5745" fmla="*/ 1164908 w 3771900"/>
                    <a:gd name="connsiteY16-5746" fmla="*/ 2107882 h 3429000"/>
                    <a:gd name="connsiteX17-5747" fmla="*/ 967740 w 3771900"/>
                    <a:gd name="connsiteY17-5748" fmla="*/ 1790700 h 3429000"/>
                    <a:gd name="connsiteX18-5749" fmla="*/ 1127760 w 3771900"/>
                    <a:gd name="connsiteY18-5750" fmla="*/ 1493520 h 3429000"/>
                    <a:gd name="connsiteX19-5751" fmla="*/ 975360 w 3771900"/>
                    <a:gd name="connsiteY19-5752" fmla="*/ 1222058 h 3429000"/>
                    <a:gd name="connsiteX20-5753" fmla="*/ 655320 w 3771900"/>
                    <a:gd name="connsiteY20-5754" fmla="*/ 1217295 h 3429000"/>
                    <a:gd name="connsiteX21-5755" fmla="*/ 495300 w 3771900"/>
                    <a:gd name="connsiteY21-5756" fmla="*/ 1485900 h 3429000"/>
                    <a:gd name="connsiteX22-5757" fmla="*/ 658654 w 3771900"/>
                    <a:gd name="connsiteY22-5758" fmla="*/ 1780699 h 3429000"/>
                    <a:gd name="connsiteX23-5759" fmla="*/ 641033 w 3771900"/>
                    <a:gd name="connsiteY23-5760" fmla="*/ 1820703 h 3429000"/>
                    <a:gd name="connsiteX24-5761" fmla="*/ 627698 w 3771900"/>
                    <a:gd name="connsiteY24-5762" fmla="*/ 1837849 h 3429000"/>
                    <a:gd name="connsiteX25-5763" fmla="*/ 612933 w 3771900"/>
                    <a:gd name="connsiteY25-5764" fmla="*/ 1866424 h 3429000"/>
                    <a:gd name="connsiteX26-5765" fmla="*/ 594837 w 3771900"/>
                    <a:gd name="connsiteY26-5766" fmla="*/ 1898809 h 3429000"/>
                    <a:gd name="connsiteX27-5767" fmla="*/ 568165 w 3771900"/>
                    <a:gd name="connsiteY27-5768" fmla="*/ 1941672 h 3429000"/>
                    <a:gd name="connsiteX28-5769" fmla="*/ 540544 w 3771900"/>
                    <a:gd name="connsiteY28-5770" fmla="*/ 1998345 h 3429000"/>
                    <a:gd name="connsiteX29-5771" fmla="*/ 519589 w 3771900"/>
                    <a:gd name="connsiteY29-5772" fmla="*/ 2039302 h 3429000"/>
                    <a:gd name="connsiteX30-5773" fmla="*/ 505302 w 3771900"/>
                    <a:gd name="connsiteY30-5774" fmla="*/ 2072640 h 3429000"/>
                    <a:gd name="connsiteX31-5775" fmla="*/ 487680 w 3771900"/>
                    <a:gd name="connsiteY31-5776" fmla="*/ 2110740 h 3429000"/>
                    <a:gd name="connsiteX32-5777" fmla="*/ 149542 w 3771900"/>
                    <a:gd name="connsiteY32-5778" fmla="*/ 2110740 h 3429000"/>
                    <a:gd name="connsiteX33-5779" fmla="*/ 0 w 3771900"/>
                    <a:gd name="connsiteY33-5780" fmla="*/ 2415540 h 3429000"/>
                    <a:gd name="connsiteX34-5781" fmla="*/ 147638 w 3771900"/>
                    <a:gd name="connsiteY34-5782" fmla="*/ 2696527 h 3429000"/>
                    <a:gd name="connsiteX35-5783" fmla="*/ 491489 w 3771900"/>
                    <a:gd name="connsiteY35-5784" fmla="*/ 2687003 h 3429000"/>
                    <a:gd name="connsiteX36-5785" fmla="*/ 643890 w 3771900"/>
                    <a:gd name="connsiteY36-5786" fmla="*/ 2383790 h 3429000"/>
                    <a:gd name="connsiteX37-5787" fmla="*/ 1005840 w 3771900"/>
                    <a:gd name="connsiteY37-5788" fmla="*/ 2385060 h 3429000"/>
                    <a:gd name="connsiteX38-5789" fmla="*/ 1188720 w 3771900"/>
                    <a:gd name="connsiteY38-5790" fmla="*/ 2682240 h 3429000"/>
                    <a:gd name="connsiteX39-5791" fmla="*/ 1520190 w 3771900"/>
                    <a:gd name="connsiteY39-5792" fmla="*/ 2682240 h 3429000"/>
                    <a:gd name="connsiteX40-5793" fmla="*/ 1667828 w 3771900"/>
                    <a:gd name="connsiteY40-5794" fmla="*/ 2392680 h 3429000"/>
                    <a:gd name="connsiteX41-5795" fmla="*/ 2024063 w 3771900"/>
                    <a:gd name="connsiteY41-5796" fmla="*/ 2386965 h 3429000"/>
                    <a:gd name="connsiteX42-5797" fmla="*/ 2194560 w 3771900"/>
                    <a:gd name="connsiteY42-5798" fmla="*/ 2705100 h 3429000"/>
                    <a:gd name="connsiteX43-5799" fmla="*/ 2529840 w 3771900"/>
                    <a:gd name="connsiteY43-5800" fmla="*/ 2689860 h 3429000"/>
                    <a:gd name="connsiteX44-5801" fmla="*/ 2674620 w 3771900"/>
                    <a:gd name="connsiteY44-5802" fmla="*/ 2415540 h 3429000"/>
                    <a:gd name="connsiteX45-5803" fmla="*/ 2506980 w 3771900"/>
                    <a:gd name="connsiteY45-5804" fmla="*/ 2118360 h 3429000"/>
                    <a:gd name="connsiteX46-5805" fmla="*/ 2176463 w 3771900"/>
                    <a:gd name="connsiteY46-5806" fmla="*/ 2116455 h 3429000"/>
                    <a:gd name="connsiteX47-5807" fmla="*/ 1981200 w 3771900"/>
                    <a:gd name="connsiteY47-5808" fmla="*/ 1798320 h 3429000"/>
                    <a:gd name="connsiteX48-5809" fmla="*/ 2161223 w 3771900"/>
                    <a:gd name="connsiteY48-5810" fmla="*/ 1477328 h 3429000"/>
                    <a:gd name="connsiteX49-5811" fmla="*/ 2550795 w 3771900"/>
                    <a:gd name="connsiteY49-5812" fmla="*/ 1472565 h 3429000"/>
                    <a:gd name="connsiteX50-5813" fmla="*/ 3215640 w 3771900"/>
                    <a:gd name="connsiteY50-5814" fmla="*/ 2689860 h 3429000"/>
                    <a:gd name="connsiteX51-5815" fmla="*/ 3055620 w 3771900"/>
                    <a:gd name="connsiteY51-5816" fmla="*/ 3017520 h 3429000"/>
                    <a:gd name="connsiteX52-5817" fmla="*/ 2735580 w 3771900"/>
                    <a:gd name="connsiteY52-5818" fmla="*/ 3025140 h 3429000"/>
                    <a:gd name="connsiteX53-5819" fmla="*/ 2735580 w 3771900"/>
                    <a:gd name="connsiteY53-5820" fmla="*/ 3429000 h 3429000"/>
                    <a:gd name="connsiteX54-5821" fmla="*/ 3771900 w 3771900"/>
                    <a:gd name="connsiteY54-5822" fmla="*/ 3429000 h 3429000"/>
                    <a:gd name="connsiteX55-5823" fmla="*/ 3771900 w 3771900"/>
                    <a:gd name="connsiteY55-5824" fmla="*/ 3429000 h 3429000"/>
                    <a:gd name="connsiteX0-5825" fmla="*/ 3169920 w 3771900"/>
                    <a:gd name="connsiteY0-5826" fmla="*/ 99060 h 3429000"/>
                    <a:gd name="connsiteX1-5827" fmla="*/ 3124200 w 3771900"/>
                    <a:gd name="connsiteY1-5828" fmla="*/ 0 h 3429000"/>
                    <a:gd name="connsiteX2-5829" fmla="*/ 1699260 w 3771900"/>
                    <a:gd name="connsiteY2-5830" fmla="*/ 0 h 3429000"/>
                    <a:gd name="connsiteX3-5831" fmla="*/ 1531620 w 3771900"/>
                    <a:gd name="connsiteY3-5832" fmla="*/ 297180 h 3429000"/>
                    <a:gd name="connsiteX4-5833" fmla="*/ 1181100 w 3771900"/>
                    <a:gd name="connsiteY4-5834" fmla="*/ 297180 h 3429000"/>
                    <a:gd name="connsiteX5-5835" fmla="*/ 1028700 w 3771900"/>
                    <a:gd name="connsiteY5-5836" fmla="*/ 579120 h 3429000"/>
                    <a:gd name="connsiteX6-5837" fmla="*/ 1173480 w 3771900"/>
                    <a:gd name="connsiteY6-5838" fmla="*/ 838200 h 3429000"/>
                    <a:gd name="connsiteX7-5839" fmla="*/ 1514475 w 3771900"/>
                    <a:gd name="connsiteY7-5840" fmla="*/ 838200 h 3429000"/>
                    <a:gd name="connsiteX8-5841" fmla="*/ 1653540 w 3771900"/>
                    <a:gd name="connsiteY8-5842" fmla="*/ 541020 h 3429000"/>
                    <a:gd name="connsiteX9-5843" fmla="*/ 2020252 w 3771900"/>
                    <a:gd name="connsiteY9-5844" fmla="*/ 541020 h 3429000"/>
                    <a:gd name="connsiteX10-5845" fmla="*/ 2219325 w 3771900"/>
                    <a:gd name="connsiteY10-5846" fmla="*/ 875348 h 3429000"/>
                    <a:gd name="connsiteX11-5847" fmla="*/ 2029778 w 3771900"/>
                    <a:gd name="connsiteY11-5848" fmla="*/ 1218248 h 3429000"/>
                    <a:gd name="connsiteX12-5849" fmla="*/ 1690688 w 3771900"/>
                    <a:gd name="connsiteY12-5850" fmla="*/ 1213485 h 3429000"/>
                    <a:gd name="connsiteX13-5851" fmla="*/ 1524000 w 3771900"/>
                    <a:gd name="connsiteY13-5852" fmla="*/ 1493520 h 3429000"/>
                    <a:gd name="connsiteX14-5853" fmla="*/ 1708786 w 3771900"/>
                    <a:gd name="connsiteY14-5854" fmla="*/ 1797368 h 3429000"/>
                    <a:gd name="connsiteX15-5855" fmla="*/ 1521143 w 3771900"/>
                    <a:gd name="connsiteY15-5856" fmla="*/ 2112645 h 3429000"/>
                    <a:gd name="connsiteX16-5857" fmla="*/ 1164908 w 3771900"/>
                    <a:gd name="connsiteY16-5858" fmla="*/ 2107882 h 3429000"/>
                    <a:gd name="connsiteX17-5859" fmla="*/ 967740 w 3771900"/>
                    <a:gd name="connsiteY17-5860" fmla="*/ 1790700 h 3429000"/>
                    <a:gd name="connsiteX18-5861" fmla="*/ 1127760 w 3771900"/>
                    <a:gd name="connsiteY18-5862" fmla="*/ 1493520 h 3429000"/>
                    <a:gd name="connsiteX19-5863" fmla="*/ 980123 w 3771900"/>
                    <a:gd name="connsiteY19-5864" fmla="*/ 1198245 h 3429000"/>
                    <a:gd name="connsiteX20-5865" fmla="*/ 655320 w 3771900"/>
                    <a:gd name="connsiteY20-5866" fmla="*/ 1217295 h 3429000"/>
                    <a:gd name="connsiteX21-5867" fmla="*/ 495300 w 3771900"/>
                    <a:gd name="connsiteY21-5868" fmla="*/ 1485900 h 3429000"/>
                    <a:gd name="connsiteX22-5869" fmla="*/ 658654 w 3771900"/>
                    <a:gd name="connsiteY22-5870" fmla="*/ 1780699 h 3429000"/>
                    <a:gd name="connsiteX23-5871" fmla="*/ 641033 w 3771900"/>
                    <a:gd name="connsiteY23-5872" fmla="*/ 1820703 h 3429000"/>
                    <a:gd name="connsiteX24-5873" fmla="*/ 627698 w 3771900"/>
                    <a:gd name="connsiteY24-5874" fmla="*/ 1837849 h 3429000"/>
                    <a:gd name="connsiteX25-5875" fmla="*/ 612933 w 3771900"/>
                    <a:gd name="connsiteY25-5876" fmla="*/ 1866424 h 3429000"/>
                    <a:gd name="connsiteX26-5877" fmla="*/ 594837 w 3771900"/>
                    <a:gd name="connsiteY26-5878" fmla="*/ 1898809 h 3429000"/>
                    <a:gd name="connsiteX27-5879" fmla="*/ 568165 w 3771900"/>
                    <a:gd name="connsiteY27-5880" fmla="*/ 1941672 h 3429000"/>
                    <a:gd name="connsiteX28-5881" fmla="*/ 540544 w 3771900"/>
                    <a:gd name="connsiteY28-5882" fmla="*/ 1998345 h 3429000"/>
                    <a:gd name="connsiteX29-5883" fmla="*/ 519589 w 3771900"/>
                    <a:gd name="connsiteY29-5884" fmla="*/ 2039302 h 3429000"/>
                    <a:gd name="connsiteX30-5885" fmla="*/ 505302 w 3771900"/>
                    <a:gd name="connsiteY30-5886" fmla="*/ 2072640 h 3429000"/>
                    <a:gd name="connsiteX31-5887" fmla="*/ 487680 w 3771900"/>
                    <a:gd name="connsiteY31-5888" fmla="*/ 2110740 h 3429000"/>
                    <a:gd name="connsiteX32-5889" fmla="*/ 149542 w 3771900"/>
                    <a:gd name="connsiteY32-5890" fmla="*/ 2110740 h 3429000"/>
                    <a:gd name="connsiteX33-5891" fmla="*/ 0 w 3771900"/>
                    <a:gd name="connsiteY33-5892" fmla="*/ 2415540 h 3429000"/>
                    <a:gd name="connsiteX34-5893" fmla="*/ 147638 w 3771900"/>
                    <a:gd name="connsiteY34-5894" fmla="*/ 2696527 h 3429000"/>
                    <a:gd name="connsiteX35-5895" fmla="*/ 491489 w 3771900"/>
                    <a:gd name="connsiteY35-5896" fmla="*/ 2687003 h 3429000"/>
                    <a:gd name="connsiteX36-5897" fmla="*/ 643890 w 3771900"/>
                    <a:gd name="connsiteY36-5898" fmla="*/ 2383790 h 3429000"/>
                    <a:gd name="connsiteX37-5899" fmla="*/ 1005840 w 3771900"/>
                    <a:gd name="connsiteY37-5900" fmla="*/ 2385060 h 3429000"/>
                    <a:gd name="connsiteX38-5901" fmla="*/ 1188720 w 3771900"/>
                    <a:gd name="connsiteY38-5902" fmla="*/ 2682240 h 3429000"/>
                    <a:gd name="connsiteX39-5903" fmla="*/ 1520190 w 3771900"/>
                    <a:gd name="connsiteY39-5904" fmla="*/ 2682240 h 3429000"/>
                    <a:gd name="connsiteX40-5905" fmla="*/ 1667828 w 3771900"/>
                    <a:gd name="connsiteY40-5906" fmla="*/ 2392680 h 3429000"/>
                    <a:gd name="connsiteX41-5907" fmla="*/ 2024063 w 3771900"/>
                    <a:gd name="connsiteY41-5908" fmla="*/ 2386965 h 3429000"/>
                    <a:gd name="connsiteX42-5909" fmla="*/ 2194560 w 3771900"/>
                    <a:gd name="connsiteY42-5910" fmla="*/ 2705100 h 3429000"/>
                    <a:gd name="connsiteX43-5911" fmla="*/ 2529840 w 3771900"/>
                    <a:gd name="connsiteY43-5912" fmla="*/ 2689860 h 3429000"/>
                    <a:gd name="connsiteX44-5913" fmla="*/ 2674620 w 3771900"/>
                    <a:gd name="connsiteY44-5914" fmla="*/ 2415540 h 3429000"/>
                    <a:gd name="connsiteX45-5915" fmla="*/ 2506980 w 3771900"/>
                    <a:gd name="connsiteY45-5916" fmla="*/ 2118360 h 3429000"/>
                    <a:gd name="connsiteX46-5917" fmla="*/ 2176463 w 3771900"/>
                    <a:gd name="connsiteY46-5918" fmla="*/ 2116455 h 3429000"/>
                    <a:gd name="connsiteX47-5919" fmla="*/ 1981200 w 3771900"/>
                    <a:gd name="connsiteY47-5920" fmla="*/ 1798320 h 3429000"/>
                    <a:gd name="connsiteX48-5921" fmla="*/ 2161223 w 3771900"/>
                    <a:gd name="connsiteY48-5922" fmla="*/ 1477328 h 3429000"/>
                    <a:gd name="connsiteX49-5923" fmla="*/ 2550795 w 3771900"/>
                    <a:gd name="connsiteY49-5924" fmla="*/ 1472565 h 3429000"/>
                    <a:gd name="connsiteX50-5925" fmla="*/ 3215640 w 3771900"/>
                    <a:gd name="connsiteY50-5926" fmla="*/ 2689860 h 3429000"/>
                    <a:gd name="connsiteX51-5927" fmla="*/ 3055620 w 3771900"/>
                    <a:gd name="connsiteY51-5928" fmla="*/ 3017520 h 3429000"/>
                    <a:gd name="connsiteX52-5929" fmla="*/ 2735580 w 3771900"/>
                    <a:gd name="connsiteY52-5930" fmla="*/ 3025140 h 3429000"/>
                    <a:gd name="connsiteX53-5931" fmla="*/ 2735580 w 3771900"/>
                    <a:gd name="connsiteY53-5932" fmla="*/ 3429000 h 3429000"/>
                    <a:gd name="connsiteX54-5933" fmla="*/ 3771900 w 3771900"/>
                    <a:gd name="connsiteY54-5934" fmla="*/ 3429000 h 3429000"/>
                    <a:gd name="connsiteX55-5935" fmla="*/ 3771900 w 3771900"/>
                    <a:gd name="connsiteY55-5936" fmla="*/ 3429000 h 3429000"/>
                    <a:gd name="connsiteX0-5937" fmla="*/ 3169920 w 3771900"/>
                    <a:gd name="connsiteY0-5938" fmla="*/ 99060 h 3429000"/>
                    <a:gd name="connsiteX1-5939" fmla="*/ 3124200 w 3771900"/>
                    <a:gd name="connsiteY1-5940" fmla="*/ 0 h 3429000"/>
                    <a:gd name="connsiteX2-5941" fmla="*/ 1699260 w 3771900"/>
                    <a:gd name="connsiteY2-5942" fmla="*/ 0 h 3429000"/>
                    <a:gd name="connsiteX3-5943" fmla="*/ 1531620 w 3771900"/>
                    <a:gd name="connsiteY3-5944" fmla="*/ 297180 h 3429000"/>
                    <a:gd name="connsiteX4-5945" fmla="*/ 1181100 w 3771900"/>
                    <a:gd name="connsiteY4-5946" fmla="*/ 297180 h 3429000"/>
                    <a:gd name="connsiteX5-5947" fmla="*/ 1028700 w 3771900"/>
                    <a:gd name="connsiteY5-5948" fmla="*/ 579120 h 3429000"/>
                    <a:gd name="connsiteX6-5949" fmla="*/ 1173480 w 3771900"/>
                    <a:gd name="connsiteY6-5950" fmla="*/ 838200 h 3429000"/>
                    <a:gd name="connsiteX7-5951" fmla="*/ 1514475 w 3771900"/>
                    <a:gd name="connsiteY7-5952" fmla="*/ 838200 h 3429000"/>
                    <a:gd name="connsiteX8-5953" fmla="*/ 1653540 w 3771900"/>
                    <a:gd name="connsiteY8-5954" fmla="*/ 541020 h 3429000"/>
                    <a:gd name="connsiteX9-5955" fmla="*/ 2020252 w 3771900"/>
                    <a:gd name="connsiteY9-5956" fmla="*/ 541020 h 3429000"/>
                    <a:gd name="connsiteX10-5957" fmla="*/ 2219325 w 3771900"/>
                    <a:gd name="connsiteY10-5958" fmla="*/ 875348 h 3429000"/>
                    <a:gd name="connsiteX11-5959" fmla="*/ 2029778 w 3771900"/>
                    <a:gd name="connsiteY11-5960" fmla="*/ 1218248 h 3429000"/>
                    <a:gd name="connsiteX12-5961" fmla="*/ 1690688 w 3771900"/>
                    <a:gd name="connsiteY12-5962" fmla="*/ 1213485 h 3429000"/>
                    <a:gd name="connsiteX13-5963" fmla="*/ 1524000 w 3771900"/>
                    <a:gd name="connsiteY13-5964" fmla="*/ 1493520 h 3429000"/>
                    <a:gd name="connsiteX14-5965" fmla="*/ 1708786 w 3771900"/>
                    <a:gd name="connsiteY14-5966" fmla="*/ 1797368 h 3429000"/>
                    <a:gd name="connsiteX15-5967" fmla="*/ 1521143 w 3771900"/>
                    <a:gd name="connsiteY15-5968" fmla="*/ 2112645 h 3429000"/>
                    <a:gd name="connsiteX16-5969" fmla="*/ 1164908 w 3771900"/>
                    <a:gd name="connsiteY16-5970" fmla="*/ 2107882 h 3429000"/>
                    <a:gd name="connsiteX17-5971" fmla="*/ 967740 w 3771900"/>
                    <a:gd name="connsiteY17-5972" fmla="*/ 1790700 h 3429000"/>
                    <a:gd name="connsiteX18-5973" fmla="*/ 1146810 w 3771900"/>
                    <a:gd name="connsiteY18-5974" fmla="*/ 1493520 h 3429000"/>
                    <a:gd name="connsiteX19-5975" fmla="*/ 980123 w 3771900"/>
                    <a:gd name="connsiteY19-5976" fmla="*/ 1198245 h 3429000"/>
                    <a:gd name="connsiteX20-5977" fmla="*/ 655320 w 3771900"/>
                    <a:gd name="connsiteY20-5978" fmla="*/ 1217295 h 3429000"/>
                    <a:gd name="connsiteX21-5979" fmla="*/ 495300 w 3771900"/>
                    <a:gd name="connsiteY21-5980" fmla="*/ 1485900 h 3429000"/>
                    <a:gd name="connsiteX22-5981" fmla="*/ 658654 w 3771900"/>
                    <a:gd name="connsiteY22-5982" fmla="*/ 1780699 h 3429000"/>
                    <a:gd name="connsiteX23-5983" fmla="*/ 641033 w 3771900"/>
                    <a:gd name="connsiteY23-5984" fmla="*/ 1820703 h 3429000"/>
                    <a:gd name="connsiteX24-5985" fmla="*/ 627698 w 3771900"/>
                    <a:gd name="connsiteY24-5986" fmla="*/ 1837849 h 3429000"/>
                    <a:gd name="connsiteX25-5987" fmla="*/ 612933 w 3771900"/>
                    <a:gd name="connsiteY25-5988" fmla="*/ 1866424 h 3429000"/>
                    <a:gd name="connsiteX26-5989" fmla="*/ 594837 w 3771900"/>
                    <a:gd name="connsiteY26-5990" fmla="*/ 1898809 h 3429000"/>
                    <a:gd name="connsiteX27-5991" fmla="*/ 568165 w 3771900"/>
                    <a:gd name="connsiteY27-5992" fmla="*/ 1941672 h 3429000"/>
                    <a:gd name="connsiteX28-5993" fmla="*/ 540544 w 3771900"/>
                    <a:gd name="connsiteY28-5994" fmla="*/ 1998345 h 3429000"/>
                    <a:gd name="connsiteX29-5995" fmla="*/ 519589 w 3771900"/>
                    <a:gd name="connsiteY29-5996" fmla="*/ 2039302 h 3429000"/>
                    <a:gd name="connsiteX30-5997" fmla="*/ 505302 w 3771900"/>
                    <a:gd name="connsiteY30-5998" fmla="*/ 2072640 h 3429000"/>
                    <a:gd name="connsiteX31-5999" fmla="*/ 487680 w 3771900"/>
                    <a:gd name="connsiteY31-6000" fmla="*/ 2110740 h 3429000"/>
                    <a:gd name="connsiteX32-6001" fmla="*/ 149542 w 3771900"/>
                    <a:gd name="connsiteY32-6002" fmla="*/ 2110740 h 3429000"/>
                    <a:gd name="connsiteX33-6003" fmla="*/ 0 w 3771900"/>
                    <a:gd name="connsiteY33-6004" fmla="*/ 2415540 h 3429000"/>
                    <a:gd name="connsiteX34-6005" fmla="*/ 147638 w 3771900"/>
                    <a:gd name="connsiteY34-6006" fmla="*/ 2696527 h 3429000"/>
                    <a:gd name="connsiteX35-6007" fmla="*/ 491489 w 3771900"/>
                    <a:gd name="connsiteY35-6008" fmla="*/ 2687003 h 3429000"/>
                    <a:gd name="connsiteX36-6009" fmla="*/ 643890 w 3771900"/>
                    <a:gd name="connsiteY36-6010" fmla="*/ 2383790 h 3429000"/>
                    <a:gd name="connsiteX37-6011" fmla="*/ 1005840 w 3771900"/>
                    <a:gd name="connsiteY37-6012" fmla="*/ 2385060 h 3429000"/>
                    <a:gd name="connsiteX38-6013" fmla="*/ 1188720 w 3771900"/>
                    <a:gd name="connsiteY38-6014" fmla="*/ 2682240 h 3429000"/>
                    <a:gd name="connsiteX39-6015" fmla="*/ 1520190 w 3771900"/>
                    <a:gd name="connsiteY39-6016" fmla="*/ 2682240 h 3429000"/>
                    <a:gd name="connsiteX40-6017" fmla="*/ 1667828 w 3771900"/>
                    <a:gd name="connsiteY40-6018" fmla="*/ 2392680 h 3429000"/>
                    <a:gd name="connsiteX41-6019" fmla="*/ 2024063 w 3771900"/>
                    <a:gd name="connsiteY41-6020" fmla="*/ 2386965 h 3429000"/>
                    <a:gd name="connsiteX42-6021" fmla="*/ 2194560 w 3771900"/>
                    <a:gd name="connsiteY42-6022" fmla="*/ 2705100 h 3429000"/>
                    <a:gd name="connsiteX43-6023" fmla="*/ 2529840 w 3771900"/>
                    <a:gd name="connsiteY43-6024" fmla="*/ 2689860 h 3429000"/>
                    <a:gd name="connsiteX44-6025" fmla="*/ 2674620 w 3771900"/>
                    <a:gd name="connsiteY44-6026" fmla="*/ 2415540 h 3429000"/>
                    <a:gd name="connsiteX45-6027" fmla="*/ 2506980 w 3771900"/>
                    <a:gd name="connsiteY45-6028" fmla="*/ 2118360 h 3429000"/>
                    <a:gd name="connsiteX46-6029" fmla="*/ 2176463 w 3771900"/>
                    <a:gd name="connsiteY46-6030" fmla="*/ 2116455 h 3429000"/>
                    <a:gd name="connsiteX47-6031" fmla="*/ 1981200 w 3771900"/>
                    <a:gd name="connsiteY47-6032" fmla="*/ 1798320 h 3429000"/>
                    <a:gd name="connsiteX48-6033" fmla="*/ 2161223 w 3771900"/>
                    <a:gd name="connsiteY48-6034" fmla="*/ 1477328 h 3429000"/>
                    <a:gd name="connsiteX49-6035" fmla="*/ 2550795 w 3771900"/>
                    <a:gd name="connsiteY49-6036" fmla="*/ 1472565 h 3429000"/>
                    <a:gd name="connsiteX50-6037" fmla="*/ 3215640 w 3771900"/>
                    <a:gd name="connsiteY50-6038" fmla="*/ 2689860 h 3429000"/>
                    <a:gd name="connsiteX51-6039" fmla="*/ 3055620 w 3771900"/>
                    <a:gd name="connsiteY51-6040" fmla="*/ 3017520 h 3429000"/>
                    <a:gd name="connsiteX52-6041" fmla="*/ 2735580 w 3771900"/>
                    <a:gd name="connsiteY52-6042" fmla="*/ 3025140 h 3429000"/>
                    <a:gd name="connsiteX53-6043" fmla="*/ 2735580 w 3771900"/>
                    <a:gd name="connsiteY53-6044" fmla="*/ 3429000 h 3429000"/>
                    <a:gd name="connsiteX54-6045" fmla="*/ 3771900 w 3771900"/>
                    <a:gd name="connsiteY54-6046" fmla="*/ 3429000 h 3429000"/>
                    <a:gd name="connsiteX55-6047" fmla="*/ 3771900 w 3771900"/>
                    <a:gd name="connsiteY55-6048" fmla="*/ 3429000 h 3429000"/>
                    <a:gd name="connsiteX0-6049" fmla="*/ 3169920 w 3771900"/>
                    <a:gd name="connsiteY0-6050" fmla="*/ 99060 h 3429000"/>
                    <a:gd name="connsiteX1-6051" fmla="*/ 3124200 w 3771900"/>
                    <a:gd name="connsiteY1-6052" fmla="*/ 0 h 3429000"/>
                    <a:gd name="connsiteX2-6053" fmla="*/ 1699260 w 3771900"/>
                    <a:gd name="connsiteY2-6054" fmla="*/ 0 h 3429000"/>
                    <a:gd name="connsiteX3-6055" fmla="*/ 1531620 w 3771900"/>
                    <a:gd name="connsiteY3-6056" fmla="*/ 297180 h 3429000"/>
                    <a:gd name="connsiteX4-6057" fmla="*/ 1181100 w 3771900"/>
                    <a:gd name="connsiteY4-6058" fmla="*/ 297180 h 3429000"/>
                    <a:gd name="connsiteX5-6059" fmla="*/ 1028700 w 3771900"/>
                    <a:gd name="connsiteY5-6060" fmla="*/ 579120 h 3429000"/>
                    <a:gd name="connsiteX6-6061" fmla="*/ 1173480 w 3771900"/>
                    <a:gd name="connsiteY6-6062" fmla="*/ 838200 h 3429000"/>
                    <a:gd name="connsiteX7-6063" fmla="*/ 1514475 w 3771900"/>
                    <a:gd name="connsiteY7-6064" fmla="*/ 838200 h 3429000"/>
                    <a:gd name="connsiteX8-6065" fmla="*/ 1653540 w 3771900"/>
                    <a:gd name="connsiteY8-6066" fmla="*/ 541020 h 3429000"/>
                    <a:gd name="connsiteX9-6067" fmla="*/ 2020252 w 3771900"/>
                    <a:gd name="connsiteY9-6068" fmla="*/ 541020 h 3429000"/>
                    <a:gd name="connsiteX10-6069" fmla="*/ 2219325 w 3771900"/>
                    <a:gd name="connsiteY10-6070" fmla="*/ 875348 h 3429000"/>
                    <a:gd name="connsiteX11-6071" fmla="*/ 2029778 w 3771900"/>
                    <a:gd name="connsiteY11-6072" fmla="*/ 1218248 h 3429000"/>
                    <a:gd name="connsiteX12-6073" fmla="*/ 1690688 w 3771900"/>
                    <a:gd name="connsiteY12-6074" fmla="*/ 1213485 h 3429000"/>
                    <a:gd name="connsiteX13-6075" fmla="*/ 1524000 w 3771900"/>
                    <a:gd name="connsiteY13-6076" fmla="*/ 1493520 h 3429000"/>
                    <a:gd name="connsiteX14-6077" fmla="*/ 1708786 w 3771900"/>
                    <a:gd name="connsiteY14-6078" fmla="*/ 1797368 h 3429000"/>
                    <a:gd name="connsiteX15-6079" fmla="*/ 1521143 w 3771900"/>
                    <a:gd name="connsiteY15-6080" fmla="*/ 2112645 h 3429000"/>
                    <a:gd name="connsiteX16-6081" fmla="*/ 1164908 w 3771900"/>
                    <a:gd name="connsiteY16-6082" fmla="*/ 2107882 h 3429000"/>
                    <a:gd name="connsiteX17-6083" fmla="*/ 977265 w 3771900"/>
                    <a:gd name="connsiteY17-6084" fmla="*/ 1785937 h 3429000"/>
                    <a:gd name="connsiteX18-6085" fmla="*/ 1146810 w 3771900"/>
                    <a:gd name="connsiteY18-6086" fmla="*/ 1493520 h 3429000"/>
                    <a:gd name="connsiteX19-6087" fmla="*/ 980123 w 3771900"/>
                    <a:gd name="connsiteY19-6088" fmla="*/ 1198245 h 3429000"/>
                    <a:gd name="connsiteX20-6089" fmla="*/ 655320 w 3771900"/>
                    <a:gd name="connsiteY20-6090" fmla="*/ 1217295 h 3429000"/>
                    <a:gd name="connsiteX21-6091" fmla="*/ 495300 w 3771900"/>
                    <a:gd name="connsiteY21-6092" fmla="*/ 1485900 h 3429000"/>
                    <a:gd name="connsiteX22-6093" fmla="*/ 658654 w 3771900"/>
                    <a:gd name="connsiteY22-6094" fmla="*/ 1780699 h 3429000"/>
                    <a:gd name="connsiteX23-6095" fmla="*/ 641033 w 3771900"/>
                    <a:gd name="connsiteY23-6096" fmla="*/ 1820703 h 3429000"/>
                    <a:gd name="connsiteX24-6097" fmla="*/ 627698 w 3771900"/>
                    <a:gd name="connsiteY24-6098" fmla="*/ 1837849 h 3429000"/>
                    <a:gd name="connsiteX25-6099" fmla="*/ 612933 w 3771900"/>
                    <a:gd name="connsiteY25-6100" fmla="*/ 1866424 h 3429000"/>
                    <a:gd name="connsiteX26-6101" fmla="*/ 594837 w 3771900"/>
                    <a:gd name="connsiteY26-6102" fmla="*/ 1898809 h 3429000"/>
                    <a:gd name="connsiteX27-6103" fmla="*/ 568165 w 3771900"/>
                    <a:gd name="connsiteY27-6104" fmla="*/ 1941672 h 3429000"/>
                    <a:gd name="connsiteX28-6105" fmla="*/ 540544 w 3771900"/>
                    <a:gd name="connsiteY28-6106" fmla="*/ 1998345 h 3429000"/>
                    <a:gd name="connsiteX29-6107" fmla="*/ 519589 w 3771900"/>
                    <a:gd name="connsiteY29-6108" fmla="*/ 2039302 h 3429000"/>
                    <a:gd name="connsiteX30-6109" fmla="*/ 505302 w 3771900"/>
                    <a:gd name="connsiteY30-6110" fmla="*/ 2072640 h 3429000"/>
                    <a:gd name="connsiteX31-6111" fmla="*/ 487680 w 3771900"/>
                    <a:gd name="connsiteY31-6112" fmla="*/ 2110740 h 3429000"/>
                    <a:gd name="connsiteX32-6113" fmla="*/ 149542 w 3771900"/>
                    <a:gd name="connsiteY32-6114" fmla="*/ 2110740 h 3429000"/>
                    <a:gd name="connsiteX33-6115" fmla="*/ 0 w 3771900"/>
                    <a:gd name="connsiteY33-6116" fmla="*/ 2415540 h 3429000"/>
                    <a:gd name="connsiteX34-6117" fmla="*/ 147638 w 3771900"/>
                    <a:gd name="connsiteY34-6118" fmla="*/ 2696527 h 3429000"/>
                    <a:gd name="connsiteX35-6119" fmla="*/ 491489 w 3771900"/>
                    <a:gd name="connsiteY35-6120" fmla="*/ 2687003 h 3429000"/>
                    <a:gd name="connsiteX36-6121" fmla="*/ 643890 w 3771900"/>
                    <a:gd name="connsiteY36-6122" fmla="*/ 2383790 h 3429000"/>
                    <a:gd name="connsiteX37-6123" fmla="*/ 1005840 w 3771900"/>
                    <a:gd name="connsiteY37-6124" fmla="*/ 2385060 h 3429000"/>
                    <a:gd name="connsiteX38-6125" fmla="*/ 1188720 w 3771900"/>
                    <a:gd name="connsiteY38-6126" fmla="*/ 2682240 h 3429000"/>
                    <a:gd name="connsiteX39-6127" fmla="*/ 1520190 w 3771900"/>
                    <a:gd name="connsiteY39-6128" fmla="*/ 2682240 h 3429000"/>
                    <a:gd name="connsiteX40-6129" fmla="*/ 1667828 w 3771900"/>
                    <a:gd name="connsiteY40-6130" fmla="*/ 2392680 h 3429000"/>
                    <a:gd name="connsiteX41-6131" fmla="*/ 2024063 w 3771900"/>
                    <a:gd name="connsiteY41-6132" fmla="*/ 2386965 h 3429000"/>
                    <a:gd name="connsiteX42-6133" fmla="*/ 2194560 w 3771900"/>
                    <a:gd name="connsiteY42-6134" fmla="*/ 2705100 h 3429000"/>
                    <a:gd name="connsiteX43-6135" fmla="*/ 2529840 w 3771900"/>
                    <a:gd name="connsiteY43-6136" fmla="*/ 2689860 h 3429000"/>
                    <a:gd name="connsiteX44-6137" fmla="*/ 2674620 w 3771900"/>
                    <a:gd name="connsiteY44-6138" fmla="*/ 2415540 h 3429000"/>
                    <a:gd name="connsiteX45-6139" fmla="*/ 2506980 w 3771900"/>
                    <a:gd name="connsiteY45-6140" fmla="*/ 2118360 h 3429000"/>
                    <a:gd name="connsiteX46-6141" fmla="*/ 2176463 w 3771900"/>
                    <a:gd name="connsiteY46-6142" fmla="*/ 2116455 h 3429000"/>
                    <a:gd name="connsiteX47-6143" fmla="*/ 1981200 w 3771900"/>
                    <a:gd name="connsiteY47-6144" fmla="*/ 1798320 h 3429000"/>
                    <a:gd name="connsiteX48-6145" fmla="*/ 2161223 w 3771900"/>
                    <a:gd name="connsiteY48-6146" fmla="*/ 1477328 h 3429000"/>
                    <a:gd name="connsiteX49-6147" fmla="*/ 2550795 w 3771900"/>
                    <a:gd name="connsiteY49-6148" fmla="*/ 1472565 h 3429000"/>
                    <a:gd name="connsiteX50-6149" fmla="*/ 3215640 w 3771900"/>
                    <a:gd name="connsiteY50-6150" fmla="*/ 2689860 h 3429000"/>
                    <a:gd name="connsiteX51-6151" fmla="*/ 3055620 w 3771900"/>
                    <a:gd name="connsiteY51-6152" fmla="*/ 3017520 h 3429000"/>
                    <a:gd name="connsiteX52-6153" fmla="*/ 2735580 w 3771900"/>
                    <a:gd name="connsiteY52-6154" fmla="*/ 3025140 h 3429000"/>
                    <a:gd name="connsiteX53-6155" fmla="*/ 2735580 w 3771900"/>
                    <a:gd name="connsiteY53-6156" fmla="*/ 3429000 h 3429000"/>
                    <a:gd name="connsiteX54-6157" fmla="*/ 3771900 w 3771900"/>
                    <a:gd name="connsiteY54-6158" fmla="*/ 3429000 h 3429000"/>
                    <a:gd name="connsiteX55-6159" fmla="*/ 3771900 w 3771900"/>
                    <a:gd name="connsiteY55-6160" fmla="*/ 3429000 h 3429000"/>
                    <a:gd name="connsiteX0-6161" fmla="*/ 3169920 w 3771900"/>
                    <a:gd name="connsiteY0-6162" fmla="*/ 99060 h 3429000"/>
                    <a:gd name="connsiteX1-6163" fmla="*/ 3124200 w 3771900"/>
                    <a:gd name="connsiteY1-6164" fmla="*/ 0 h 3429000"/>
                    <a:gd name="connsiteX2-6165" fmla="*/ 1699260 w 3771900"/>
                    <a:gd name="connsiteY2-6166" fmla="*/ 0 h 3429000"/>
                    <a:gd name="connsiteX3-6167" fmla="*/ 1531620 w 3771900"/>
                    <a:gd name="connsiteY3-6168" fmla="*/ 297180 h 3429000"/>
                    <a:gd name="connsiteX4-6169" fmla="*/ 1181100 w 3771900"/>
                    <a:gd name="connsiteY4-6170" fmla="*/ 297180 h 3429000"/>
                    <a:gd name="connsiteX5-6171" fmla="*/ 1028700 w 3771900"/>
                    <a:gd name="connsiteY5-6172" fmla="*/ 579120 h 3429000"/>
                    <a:gd name="connsiteX6-6173" fmla="*/ 1173480 w 3771900"/>
                    <a:gd name="connsiteY6-6174" fmla="*/ 838200 h 3429000"/>
                    <a:gd name="connsiteX7-6175" fmla="*/ 1514475 w 3771900"/>
                    <a:gd name="connsiteY7-6176" fmla="*/ 838200 h 3429000"/>
                    <a:gd name="connsiteX8-6177" fmla="*/ 1653540 w 3771900"/>
                    <a:gd name="connsiteY8-6178" fmla="*/ 541020 h 3429000"/>
                    <a:gd name="connsiteX9-6179" fmla="*/ 2020252 w 3771900"/>
                    <a:gd name="connsiteY9-6180" fmla="*/ 541020 h 3429000"/>
                    <a:gd name="connsiteX10-6181" fmla="*/ 2219325 w 3771900"/>
                    <a:gd name="connsiteY10-6182" fmla="*/ 875348 h 3429000"/>
                    <a:gd name="connsiteX11-6183" fmla="*/ 2029778 w 3771900"/>
                    <a:gd name="connsiteY11-6184" fmla="*/ 1218248 h 3429000"/>
                    <a:gd name="connsiteX12-6185" fmla="*/ 1690688 w 3771900"/>
                    <a:gd name="connsiteY12-6186" fmla="*/ 1213485 h 3429000"/>
                    <a:gd name="connsiteX13-6187" fmla="*/ 1524000 w 3771900"/>
                    <a:gd name="connsiteY13-6188" fmla="*/ 1493520 h 3429000"/>
                    <a:gd name="connsiteX14-6189" fmla="*/ 1708786 w 3771900"/>
                    <a:gd name="connsiteY14-6190" fmla="*/ 1797368 h 3429000"/>
                    <a:gd name="connsiteX15-6191" fmla="*/ 1521143 w 3771900"/>
                    <a:gd name="connsiteY15-6192" fmla="*/ 2112645 h 3429000"/>
                    <a:gd name="connsiteX16-6193" fmla="*/ 1164908 w 3771900"/>
                    <a:gd name="connsiteY16-6194" fmla="*/ 2107882 h 3429000"/>
                    <a:gd name="connsiteX17-6195" fmla="*/ 972503 w 3771900"/>
                    <a:gd name="connsiteY17-6196" fmla="*/ 1804987 h 3429000"/>
                    <a:gd name="connsiteX18-6197" fmla="*/ 1146810 w 3771900"/>
                    <a:gd name="connsiteY18-6198" fmla="*/ 1493520 h 3429000"/>
                    <a:gd name="connsiteX19-6199" fmla="*/ 980123 w 3771900"/>
                    <a:gd name="connsiteY19-6200" fmla="*/ 1198245 h 3429000"/>
                    <a:gd name="connsiteX20-6201" fmla="*/ 655320 w 3771900"/>
                    <a:gd name="connsiteY20-6202" fmla="*/ 1217295 h 3429000"/>
                    <a:gd name="connsiteX21-6203" fmla="*/ 495300 w 3771900"/>
                    <a:gd name="connsiteY21-6204" fmla="*/ 1485900 h 3429000"/>
                    <a:gd name="connsiteX22-6205" fmla="*/ 658654 w 3771900"/>
                    <a:gd name="connsiteY22-6206" fmla="*/ 1780699 h 3429000"/>
                    <a:gd name="connsiteX23-6207" fmla="*/ 641033 w 3771900"/>
                    <a:gd name="connsiteY23-6208" fmla="*/ 1820703 h 3429000"/>
                    <a:gd name="connsiteX24-6209" fmla="*/ 627698 w 3771900"/>
                    <a:gd name="connsiteY24-6210" fmla="*/ 1837849 h 3429000"/>
                    <a:gd name="connsiteX25-6211" fmla="*/ 612933 w 3771900"/>
                    <a:gd name="connsiteY25-6212" fmla="*/ 1866424 h 3429000"/>
                    <a:gd name="connsiteX26-6213" fmla="*/ 594837 w 3771900"/>
                    <a:gd name="connsiteY26-6214" fmla="*/ 1898809 h 3429000"/>
                    <a:gd name="connsiteX27-6215" fmla="*/ 568165 w 3771900"/>
                    <a:gd name="connsiteY27-6216" fmla="*/ 1941672 h 3429000"/>
                    <a:gd name="connsiteX28-6217" fmla="*/ 540544 w 3771900"/>
                    <a:gd name="connsiteY28-6218" fmla="*/ 1998345 h 3429000"/>
                    <a:gd name="connsiteX29-6219" fmla="*/ 519589 w 3771900"/>
                    <a:gd name="connsiteY29-6220" fmla="*/ 2039302 h 3429000"/>
                    <a:gd name="connsiteX30-6221" fmla="*/ 505302 w 3771900"/>
                    <a:gd name="connsiteY30-6222" fmla="*/ 2072640 h 3429000"/>
                    <a:gd name="connsiteX31-6223" fmla="*/ 487680 w 3771900"/>
                    <a:gd name="connsiteY31-6224" fmla="*/ 2110740 h 3429000"/>
                    <a:gd name="connsiteX32-6225" fmla="*/ 149542 w 3771900"/>
                    <a:gd name="connsiteY32-6226" fmla="*/ 2110740 h 3429000"/>
                    <a:gd name="connsiteX33-6227" fmla="*/ 0 w 3771900"/>
                    <a:gd name="connsiteY33-6228" fmla="*/ 2415540 h 3429000"/>
                    <a:gd name="connsiteX34-6229" fmla="*/ 147638 w 3771900"/>
                    <a:gd name="connsiteY34-6230" fmla="*/ 2696527 h 3429000"/>
                    <a:gd name="connsiteX35-6231" fmla="*/ 491489 w 3771900"/>
                    <a:gd name="connsiteY35-6232" fmla="*/ 2687003 h 3429000"/>
                    <a:gd name="connsiteX36-6233" fmla="*/ 643890 w 3771900"/>
                    <a:gd name="connsiteY36-6234" fmla="*/ 2383790 h 3429000"/>
                    <a:gd name="connsiteX37-6235" fmla="*/ 1005840 w 3771900"/>
                    <a:gd name="connsiteY37-6236" fmla="*/ 2385060 h 3429000"/>
                    <a:gd name="connsiteX38-6237" fmla="*/ 1188720 w 3771900"/>
                    <a:gd name="connsiteY38-6238" fmla="*/ 2682240 h 3429000"/>
                    <a:gd name="connsiteX39-6239" fmla="*/ 1520190 w 3771900"/>
                    <a:gd name="connsiteY39-6240" fmla="*/ 2682240 h 3429000"/>
                    <a:gd name="connsiteX40-6241" fmla="*/ 1667828 w 3771900"/>
                    <a:gd name="connsiteY40-6242" fmla="*/ 2392680 h 3429000"/>
                    <a:gd name="connsiteX41-6243" fmla="*/ 2024063 w 3771900"/>
                    <a:gd name="connsiteY41-6244" fmla="*/ 2386965 h 3429000"/>
                    <a:gd name="connsiteX42-6245" fmla="*/ 2194560 w 3771900"/>
                    <a:gd name="connsiteY42-6246" fmla="*/ 2705100 h 3429000"/>
                    <a:gd name="connsiteX43-6247" fmla="*/ 2529840 w 3771900"/>
                    <a:gd name="connsiteY43-6248" fmla="*/ 2689860 h 3429000"/>
                    <a:gd name="connsiteX44-6249" fmla="*/ 2674620 w 3771900"/>
                    <a:gd name="connsiteY44-6250" fmla="*/ 2415540 h 3429000"/>
                    <a:gd name="connsiteX45-6251" fmla="*/ 2506980 w 3771900"/>
                    <a:gd name="connsiteY45-6252" fmla="*/ 2118360 h 3429000"/>
                    <a:gd name="connsiteX46-6253" fmla="*/ 2176463 w 3771900"/>
                    <a:gd name="connsiteY46-6254" fmla="*/ 2116455 h 3429000"/>
                    <a:gd name="connsiteX47-6255" fmla="*/ 1981200 w 3771900"/>
                    <a:gd name="connsiteY47-6256" fmla="*/ 1798320 h 3429000"/>
                    <a:gd name="connsiteX48-6257" fmla="*/ 2161223 w 3771900"/>
                    <a:gd name="connsiteY48-6258" fmla="*/ 1477328 h 3429000"/>
                    <a:gd name="connsiteX49-6259" fmla="*/ 2550795 w 3771900"/>
                    <a:gd name="connsiteY49-6260" fmla="*/ 1472565 h 3429000"/>
                    <a:gd name="connsiteX50-6261" fmla="*/ 3215640 w 3771900"/>
                    <a:gd name="connsiteY50-6262" fmla="*/ 2689860 h 3429000"/>
                    <a:gd name="connsiteX51-6263" fmla="*/ 3055620 w 3771900"/>
                    <a:gd name="connsiteY51-6264" fmla="*/ 3017520 h 3429000"/>
                    <a:gd name="connsiteX52-6265" fmla="*/ 2735580 w 3771900"/>
                    <a:gd name="connsiteY52-6266" fmla="*/ 3025140 h 3429000"/>
                    <a:gd name="connsiteX53-6267" fmla="*/ 2735580 w 3771900"/>
                    <a:gd name="connsiteY53-6268" fmla="*/ 3429000 h 3429000"/>
                    <a:gd name="connsiteX54-6269" fmla="*/ 3771900 w 3771900"/>
                    <a:gd name="connsiteY54-6270" fmla="*/ 3429000 h 3429000"/>
                    <a:gd name="connsiteX55-6271" fmla="*/ 3771900 w 3771900"/>
                    <a:gd name="connsiteY55-6272" fmla="*/ 3429000 h 3429000"/>
                    <a:gd name="connsiteX0-6273" fmla="*/ 3169920 w 3771900"/>
                    <a:gd name="connsiteY0-6274" fmla="*/ 99060 h 3429000"/>
                    <a:gd name="connsiteX1-6275" fmla="*/ 3124200 w 3771900"/>
                    <a:gd name="connsiteY1-6276" fmla="*/ 0 h 3429000"/>
                    <a:gd name="connsiteX2-6277" fmla="*/ 1699260 w 3771900"/>
                    <a:gd name="connsiteY2-6278" fmla="*/ 0 h 3429000"/>
                    <a:gd name="connsiteX3-6279" fmla="*/ 1531620 w 3771900"/>
                    <a:gd name="connsiteY3-6280" fmla="*/ 297180 h 3429000"/>
                    <a:gd name="connsiteX4-6281" fmla="*/ 1181100 w 3771900"/>
                    <a:gd name="connsiteY4-6282" fmla="*/ 297180 h 3429000"/>
                    <a:gd name="connsiteX5-6283" fmla="*/ 1028700 w 3771900"/>
                    <a:gd name="connsiteY5-6284" fmla="*/ 579120 h 3429000"/>
                    <a:gd name="connsiteX6-6285" fmla="*/ 1173480 w 3771900"/>
                    <a:gd name="connsiteY6-6286" fmla="*/ 838200 h 3429000"/>
                    <a:gd name="connsiteX7-6287" fmla="*/ 1514475 w 3771900"/>
                    <a:gd name="connsiteY7-6288" fmla="*/ 838200 h 3429000"/>
                    <a:gd name="connsiteX8-6289" fmla="*/ 1653540 w 3771900"/>
                    <a:gd name="connsiteY8-6290" fmla="*/ 541020 h 3429000"/>
                    <a:gd name="connsiteX9-6291" fmla="*/ 2020252 w 3771900"/>
                    <a:gd name="connsiteY9-6292" fmla="*/ 541020 h 3429000"/>
                    <a:gd name="connsiteX10-6293" fmla="*/ 2219325 w 3771900"/>
                    <a:gd name="connsiteY10-6294" fmla="*/ 875348 h 3429000"/>
                    <a:gd name="connsiteX11-6295" fmla="*/ 2029778 w 3771900"/>
                    <a:gd name="connsiteY11-6296" fmla="*/ 1218248 h 3429000"/>
                    <a:gd name="connsiteX12-6297" fmla="*/ 1690688 w 3771900"/>
                    <a:gd name="connsiteY12-6298" fmla="*/ 1213485 h 3429000"/>
                    <a:gd name="connsiteX13-6299" fmla="*/ 1524000 w 3771900"/>
                    <a:gd name="connsiteY13-6300" fmla="*/ 1493520 h 3429000"/>
                    <a:gd name="connsiteX14-6301" fmla="*/ 1708786 w 3771900"/>
                    <a:gd name="connsiteY14-6302" fmla="*/ 1797368 h 3429000"/>
                    <a:gd name="connsiteX15-6303" fmla="*/ 1521143 w 3771900"/>
                    <a:gd name="connsiteY15-6304" fmla="*/ 2112645 h 3429000"/>
                    <a:gd name="connsiteX16-6305" fmla="*/ 1164908 w 3771900"/>
                    <a:gd name="connsiteY16-6306" fmla="*/ 2107882 h 3429000"/>
                    <a:gd name="connsiteX17-6307" fmla="*/ 972503 w 3771900"/>
                    <a:gd name="connsiteY17-6308" fmla="*/ 1804987 h 3429000"/>
                    <a:gd name="connsiteX18-6309" fmla="*/ 1146810 w 3771900"/>
                    <a:gd name="connsiteY18-6310" fmla="*/ 1493520 h 3429000"/>
                    <a:gd name="connsiteX19-6311" fmla="*/ 980123 w 3771900"/>
                    <a:gd name="connsiteY19-6312" fmla="*/ 1198245 h 3429000"/>
                    <a:gd name="connsiteX20-6313" fmla="*/ 645795 w 3771900"/>
                    <a:gd name="connsiteY20-6314" fmla="*/ 1198245 h 3429000"/>
                    <a:gd name="connsiteX21-6315" fmla="*/ 495300 w 3771900"/>
                    <a:gd name="connsiteY21-6316" fmla="*/ 1485900 h 3429000"/>
                    <a:gd name="connsiteX22-6317" fmla="*/ 658654 w 3771900"/>
                    <a:gd name="connsiteY22-6318" fmla="*/ 1780699 h 3429000"/>
                    <a:gd name="connsiteX23-6319" fmla="*/ 641033 w 3771900"/>
                    <a:gd name="connsiteY23-6320" fmla="*/ 1820703 h 3429000"/>
                    <a:gd name="connsiteX24-6321" fmla="*/ 627698 w 3771900"/>
                    <a:gd name="connsiteY24-6322" fmla="*/ 1837849 h 3429000"/>
                    <a:gd name="connsiteX25-6323" fmla="*/ 612933 w 3771900"/>
                    <a:gd name="connsiteY25-6324" fmla="*/ 1866424 h 3429000"/>
                    <a:gd name="connsiteX26-6325" fmla="*/ 594837 w 3771900"/>
                    <a:gd name="connsiteY26-6326" fmla="*/ 1898809 h 3429000"/>
                    <a:gd name="connsiteX27-6327" fmla="*/ 568165 w 3771900"/>
                    <a:gd name="connsiteY27-6328" fmla="*/ 1941672 h 3429000"/>
                    <a:gd name="connsiteX28-6329" fmla="*/ 540544 w 3771900"/>
                    <a:gd name="connsiteY28-6330" fmla="*/ 1998345 h 3429000"/>
                    <a:gd name="connsiteX29-6331" fmla="*/ 519589 w 3771900"/>
                    <a:gd name="connsiteY29-6332" fmla="*/ 2039302 h 3429000"/>
                    <a:gd name="connsiteX30-6333" fmla="*/ 505302 w 3771900"/>
                    <a:gd name="connsiteY30-6334" fmla="*/ 2072640 h 3429000"/>
                    <a:gd name="connsiteX31-6335" fmla="*/ 487680 w 3771900"/>
                    <a:gd name="connsiteY31-6336" fmla="*/ 2110740 h 3429000"/>
                    <a:gd name="connsiteX32-6337" fmla="*/ 149542 w 3771900"/>
                    <a:gd name="connsiteY32-6338" fmla="*/ 2110740 h 3429000"/>
                    <a:gd name="connsiteX33-6339" fmla="*/ 0 w 3771900"/>
                    <a:gd name="connsiteY33-6340" fmla="*/ 2415540 h 3429000"/>
                    <a:gd name="connsiteX34-6341" fmla="*/ 147638 w 3771900"/>
                    <a:gd name="connsiteY34-6342" fmla="*/ 2696527 h 3429000"/>
                    <a:gd name="connsiteX35-6343" fmla="*/ 491489 w 3771900"/>
                    <a:gd name="connsiteY35-6344" fmla="*/ 2687003 h 3429000"/>
                    <a:gd name="connsiteX36-6345" fmla="*/ 643890 w 3771900"/>
                    <a:gd name="connsiteY36-6346" fmla="*/ 2383790 h 3429000"/>
                    <a:gd name="connsiteX37-6347" fmla="*/ 1005840 w 3771900"/>
                    <a:gd name="connsiteY37-6348" fmla="*/ 2385060 h 3429000"/>
                    <a:gd name="connsiteX38-6349" fmla="*/ 1188720 w 3771900"/>
                    <a:gd name="connsiteY38-6350" fmla="*/ 2682240 h 3429000"/>
                    <a:gd name="connsiteX39-6351" fmla="*/ 1520190 w 3771900"/>
                    <a:gd name="connsiteY39-6352" fmla="*/ 2682240 h 3429000"/>
                    <a:gd name="connsiteX40-6353" fmla="*/ 1667828 w 3771900"/>
                    <a:gd name="connsiteY40-6354" fmla="*/ 2392680 h 3429000"/>
                    <a:gd name="connsiteX41-6355" fmla="*/ 2024063 w 3771900"/>
                    <a:gd name="connsiteY41-6356" fmla="*/ 2386965 h 3429000"/>
                    <a:gd name="connsiteX42-6357" fmla="*/ 2194560 w 3771900"/>
                    <a:gd name="connsiteY42-6358" fmla="*/ 2705100 h 3429000"/>
                    <a:gd name="connsiteX43-6359" fmla="*/ 2529840 w 3771900"/>
                    <a:gd name="connsiteY43-6360" fmla="*/ 2689860 h 3429000"/>
                    <a:gd name="connsiteX44-6361" fmla="*/ 2674620 w 3771900"/>
                    <a:gd name="connsiteY44-6362" fmla="*/ 2415540 h 3429000"/>
                    <a:gd name="connsiteX45-6363" fmla="*/ 2506980 w 3771900"/>
                    <a:gd name="connsiteY45-6364" fmla="*/ 2118360 h 3429000"/>
                    <a:gd name="connsiteX46-6365" fmla="*/ 2176463 w 3771900"/>
                    <a:gd name="connsiteY46-6366" fmla="*/ 2116455 h 3429000"/>
                    <a:gd name="connsiteX47-6367" fmla="*/ 1981200 w 3771900"/>
                    <a:gd name="connsiteY47-6368" fmla="*/ 1798320 h 3429000"/>
                    <a:gd name="connsiteX48-6369" fmla="*/ 2161223 w 3771900"/>
                    <a:gd name="connsiteY48-6370" fmla="*/ 1477328 h 3429000"/>
                    <a:gd name="connsiteX49-6371" fmla="*/ 2550795 w 3771900"/>
                    <a:gd name="connsiteY49-6372" fmla="*/ 1472565 h 3429000"/>
                    <a:gd name="connsiteX50-6373" fmla="*/ 3215640 w 3771900"/>
                    <a:gd name="connsiteY50-6374" fmla="*/ 2689860 h 3429000"/>
                    <a:gd name="connsiteX51-6375" fmla="*/ 3055620 w 3771900"/>
                    <a:gd name="connsiteY51-6376" fmla="*/ 3017520 h 3429000"/>
                    <a:gd name="connsiteX52-6377" fmla="*/ 2735580 w 3771900"/>
                    <a:gd name="connsiteY52-6378" fmla="*/ 3025140 h 3429000"/>
                    <a:gd name="connsiteX53-6379" fmla="*/ 2735580 w 3771900"/>
                    <a:gd name="connsiteY53-6380" fmla="*/ 3429000 h 3429000"/>
                    <a:gd name="connsiteX54-6381" fmla="*/ 3771900 w 3771900"/>
                    <a:gd name="connsiteY54-6382" fmla="*/ 3429000 h 3429000"/>
                    <a:gd name="connsiteX55-6383" fmla="*/ 3771900 w 3771900"/>
                    <a:gd name="connsiteY55-6384" fmla="*/ 3429000 h 3429000"/>
                    <a:gd name="connsiteX0-6385" fmla="*/ 3169920 w 3771900"/>
                    <a:gd name="connsiteY0-6386" fmla="*/ 99060 h 3429000"/>
                    <a:gd name="connsiteX1-6387" fmla="*/ 3124200 w 3771900"/>
                    <a:gd name="connsiteY1-6388" fmla="*/ 0 h 3429000"/>
                    <a:gd name="connsiteX2-6389" fmla="*/ 1699260 w 3771900"/>
                    <a:gd name="connsiteY2-6390" fmla="*/ 0 h 3429000"/>
                    <a:gd name="connsiteX3-6391" fmla="*/ 1531620 w 3771900"/>
                    <a:gd name="connsiteY3-6392" fmla="*/ 297180 h 3429000"/>
                    <a:gd name="connsiteX4-6393" fmla="*/ 1181100 w 3771900"/>
                    <a:gd name="connsiteY4-6394" fmla="*/ 297180 h 3429000"/>
                    <a:gd name="connsiteX5-6395" fmla="*/ 1028700 w 3771900"/>
                    <a:gd name="connsiteY5-6396" fmla="*/ 579120 h 3429000"/>
                    <a:gd name="connsiteX6-6397" fmla="*/ 1173480 w 3771900"/>
                    <a:gd name="connsiteY6-6398" fmla="*/ 838200 h 3429000"/>
                    <a:gd name="connsiteX7-6399" fmla="*/ 1514475 w 3771900"/>
                    <a:gd name="connsiteY7-6400" fmla="*/ 838200 h 3429000"/>
                    <a:gd name="connsiteX8-6401" fmla="*/ 1653540 w 3771900"/>
                    <a:gd name="connsiteY8-6402" fmla="*/ 541020 h 3429000"/>
                    <a:gd name="connsiteX9-6403" fmla="*/ 2020252 w 3771900"/>
                    <a:gd name="connsiteY9-6404" fmla="*/ 541020 h 3429000"/>
                    <a:gd name="connsiteX10-6405" fmla="*/ 2219325 w 3771900"/>
                    <a:gd name="connsiteY10-6406" fmla="*/ 875348 h 3429000"/>
                    <a:gd name="connsiteX11-6407" fmla="*/ 2029778 w 3771900"/>
                    <a:gd name="connsiteY11-6408" fmla="*/ 1218248 h 3429000"/>
                    <a:gd name="connsiteX12-6409" fmla="*/ 1690688 w 3771900"/>
                    <a:gd name="connsiteY12-6410" fmla="*/ 1213485 h 3429000"/>
                    <a:gd name="connsiteX13-6411" fmla="*/ 1524000 w 3771900"/>
                    <a:gd name="connsiteY13-6412" fmla="*/ 1493520 h 3429000"/>
                    <a:gd name="connsiteX14-6413" fmla="*/ 1708786 w 3771900"/>
                    <a:gd name="connsiteY14-6414" fmla="*/ 1797368 h 3429000"/>
                    <a:gd name="connsiteX15-6415" fmla="*/ 1521143 w 3771900"/>
                    <a:gd name="connsiteY15-6416" fmla="*/ 2112645 h 3429000"/>
                    <a:gd name="connsiteX16-6417" fmla="*/ 1164908 w 3771900"/>
                    <a:gd name="connsiteY16-6418" fmla="*/ 2107882 h 3429000"/>
                    <a:gd name="connsiteX17-6419" fmla="*/ 972503 w 3771900"/>
                    <a:gd name="connsiteY17-6420" fmla="*/ 1804987 h 3429000"/>
                    <a:gd name="connsiteX18-6421" fmla="*/ 1146810 w 3771900"/>
                    <a:gd name="connsiteY18-6422" fmla="*/ 1493520 h 3429000"/>
                    <a:gd name="connsiteX19-6423" fmla="*/ 980123 w 3771900"/>
                    <a:gd name="connsiteY19-6424" fmla="*/ 1198245 h 3429000"/>
                    <a:gd name="connsiteX20-6425" fmla="*/ 655320 w 3771900"/>
                    <a:gd name="connsiteY20-6426" fmla="*/ 1193482 h 3429000"/>
                    <a:gd name="connsiteX21-6427" fmla="*/ 495300 w 3771900"/>
                    <a:gd name="connsiteY21-6428" fmla="*/ 1485900 h 3429000"/>
                    <a:gd name="connsiteX22-6429" fmla="*/ 658654 w 3771900"/>
                    <a:gd name="connsiteY22-6430" fmla="*/ 1780699 h 3429000"/>
                    <a:gd name="connsiteX23-6431" fmla="*/ 641033 w 3771900"/>
                    <a:gd name="connsiteY23-6432" fmla="*/ 1820703 h 3429000"/>
                    <a:gd name="connsiteX24-6433" fmla="*/ 627698 w 3771900"/>
                    <a:gd name="connsiteY24-6434" fmla="*/ 1837849 h 3429000"/>
                    <a:gd name="connsiteX25-6435" fmla="*/ 612933 w 3771900"/>
                    <a:gd name="connsiteY25-6436" fmla="*/ 1866424 h 3429000"/>
                    <a:gd name="connsiteX26-6437" fmla="*/ 594837 w 3771900"/>
                    <a:gd name="connsiteY26-6438" fmla="*/ 1898809 h 3429000"/>
                    <a:gd name="connsiteX27-6439" fmla="*/ 568165 w 3771900"/>
                    <a:gd name="connsiteY27-6440" fmla="*/ 1941672 h 3429000"/>
                    <a:gd name="connsiteX28-6441" fmla="*/ 540544 w 3771900"/>
                    <a:gd name="connsiteY28-6442" fmla="*/ 1998345 h 3429000"/>
                    <a:gd name="connsiteX29-6443" fmla="*/ 519589 w 3771900"/>
                    <a:gd name="connsiteY29-6444" fmla="*/ 2039302 h 3429000"/>
                    <a:gd name="connsiteX30-6445" fmla="*/ 505302 w 3771900"/>
                    <a:gd name="connsiteY30-6446" fmla="*/ 2072640 h 3429000"/>
                    <a:gd name="connsiteX31-6447" fmla="*/ 487680 w 3771900"/>
                    <a:gd name="connsiteY31-6448" fmla="*/ 2110740 h 3429000"/>
                    <a:gd name="connsiteX32-6449" fmla="*/ 149542 w 3771900"/>
                    <a:gd name="connsiteY32-6450" fmla="*/ 2110740 h 3429000"/>
                    <a:gd name="connsiteX33-6451" fmla="*/ 0 w 3771900"/>
                    <a:gd name="connsiteY33-6452" fmla="*/ 2415540 h 3429000"/>
                    <a:gd name="connsiteX34-6453" fmla="*/ 147638 w 3771900"/>
                    <a:gd name="connsiteY34-6454" fmla="*/ 2696527 h 3429000"/>
                    <a:gd name="connsiteX35-6455" fmla="*/ 491489 w 3771900"/>
                    <a:gd name="connsiteY35-6456" fmla="*/ 2687003 h 3429000"/>
                    <a:gd name="connsiteX36-6457" fmla="*/ 643890 w 3771900"/>
                    <a:gd name="connsiteY36-6458" fmla="*/ 2383790 h 3429000"/>
                    <a:gd name="connsiteX37-6459" fmla="*/ 1005840 w 3771900"/>
                    <a:gd name="connsiteY37-6460" fmla="*/ 2385060 h 3429000"/>
                    <a:gd name="connsiteX38-6461" fmla="*/ 1188720 w 3771900"/>
                    <a:gd name="connsiteY38-6462" fmla="*/ 2682240 h 3429000"/>
                    <a:gd name="connsiteX39-6463" fmla="*/ 1520190 w 3771900"/>
                    <a:gd name="connsiteY39-6464" fmla="*/ 2682240 h 3429000"/>
                    <a:gd name="connsiteX40-6465" fmla="*/ 1667828 w 3771900"/>
                    <a:gd name="connsiteY40-6466" fmla="*/ 2392680 h 3429000"/>
                    <a:gd name="connsiteX41-6467" fmla="*/ 2024063 w 3771900"/>
                    <a:gd name="connsiteY41-6468" fmla="*/ 2386965 h 3429000"/>
                    <a:gd name="connsiteX42-6469" fmla="*/ 2194560 w 3771900"/>
                    <a:gd name="connsiteY42-6470" fmla="*/ 2705100 h 3429000"/>
                    <a:gd name="connsiteX43-6471" fmla="*/ 2529840 w 3771900"/>
                    <a:gd name="connsiteY43-6472" fmla="*/ 2689860 h 3429000"/>
                    <a:gd name="connsiteX44-6473" fmla="*/ 2674620 w 3771900"/>
                    <a:gd name="connsiteY44-6474" fmla="*/ 2415540 h 3429000"/>
                    <a:gd name="connsiteX45-6475" fmla="*/ 2506980 w 3771900"/>
                    <a:gd name="connsiteY45-6476" fmla="*/ 2118360 h 3429000"/>
                    <a:gd name="connsiteX46-6477" fmla="*/ 2176463 w 3771900"/>
                    <a:gd name="connsiteY46-6478" fmla="*/ 2116455 h 3429000"/>
                    <a:gd name="connsiteX47-6479" fmla="*/ 1981200 w 3771900"/>
                    <a:gd name="connsiteY47-6480" fmla="*/ 1798320 h 3429000"/>
                    <a:gd name="connsiteX48-6481" fmla="*/ 2161223 w 3771900"/>
                    <a:gd name="connsiteY48-6482" fmla="*/ 1477328 h 3429000"/>
                    <a:gd name="connsiteX49-6483" fmla="*/ 2550795 w 3771900"/>
                    <a:gd name="connsiteY49-6484" fmla="*/ 1472565 h 3429000"/>
                    <a:gd name="connsiteX50-6485" fmla="*/ 3215640 w 3771900"/>
                    <a:gd name="connsiteY50-6486" fmla="*/ 2689860 h 3429000"/>
                    <a:gd name="connsiteX51-6487" fmla="*/ 3055620 w 3771900"/>
                    <a:gd name="connsiteY51-6488" fmla="*/ 3017520 h 3429000"/>
                    <a:gd name="connsiteX52-6489" fmla="*/ 2735580 w 3771900"/>
                    <a:gd name="connsiteY52-6490" fmla="*/ 3025140 h 3429000"/>
                    <a:gd name="connsiteX53-6491" fmla="*/ 2735580 w 3771900"/>
                    <a:gd name="connsiteY53-6492" fmla="*/ 3429000 h 3429000"/>
                    <a:gd name="connsiteX54-6493" fmla="*/ 3771900 w 3771900"/>
                    <a:gd name="connsiteY54-6494" fmla="*/ 3429000 h 3429000"/>
                    <a:gd name="connsiteX55-6495" fmla="*/ 3771900 w 3771900"/>
                    <a:gd name="connsiteY55-6496" fmla="*/ 3429000 h 3429000"/>
                    <a:gd name="connsiteX0-6497" fmla="*/ 3169920 w 3771900"/>
                    <a:gd name="connsiteY0-6498" fmla="*/ 99060 h 3429000"/>
                    <a:gd name="connsiteX1-6499" fmla="*/ 3124200 w 3771900"/>
                    <a:gd name="connsiteY1-6500" fmla="*/ 0 h 3429000"/>
                    <a:gd name="connsiteX2-6501" fmla="*/ 1699260 w 3771900"/>
                    <a:gd name="connsiteY2-6502" fmla="*/ 0 h 3429000"/>
                    <a:gd name="connsiteX3-6503" fmla="*/ 1531620 w 3771900"/>
                    <a:gd name="connsiteY3-6504" fmla="*/ 297180 h 3429000"/>
                    <a:gd name="connsiteX4-6505" fmla="*/ 1181100 w 3771900"/>
                    <a:gd name="connsiteY4-6506" fmla="*/ 297180 h 3429000"/>
                    <a:gd name="connsiteX5-6507" fmla="*/ 1028700 w 3771900"/>
                    <a:gd name="connsiteY5-6508" fmla="*/ 579120 h 3429000"/>
                    <a:gd name="connsiteX6-6509" fmla="*/ 1173480 w 3771900"/>
                    <a:gd name="connsiteY6-6510" fmla="*/ 838200 h 3429000"/>
                    <a:gd name="connsiteX7-6511" fmla="*/ 1514475 w 3771900"/>
                    <a:gd name="connsiteY7-6512" fmla="*/ 838200 h 3429000"/>
                    <a:gd name="connsiteX8-6513" fmla="*/ 1653540 w 3771900"/>
                    <a:gd name="connsiteY8-6514" fmla="*/ 541020 h 3429000"/>
                    <a:gd name="connsiteX9-6515" fmla="*/ 2020252 w 3771900"/>
                    <a:gd name="connsiteY9-6516" fmla="*/ 541020 h 3429000"/>
                    <a:gd name="connsiteX10-6517" fmla="*/ 2219325 w 3771900"/>
                    <a:gd name="connsiteY10-6518" fmla="*/ 875348 h 3429000"/>
                    <a:gd name="connsiteX11-6519" fmla="*/ 2029778 w 3771900"/>
                    <a:gd name="connsiteY11-6520" fmla="*/ 1218248 h 3429000"/>
                    <a:gd name="connsiteX12-6521" fmla="*/ 1690688 w 3771900"/>
                    <a:gd name="connsiteY12-6522" fmla="*/ 1213485 h 3429000"/>
                    <a:gd name="connsiteX13-6523" fmla="*/ 1524000 w 3771900"/>
                    <a:gd name="connsiteY13-6524" fmla="*/ 1493520 h 3429000"/>
                    <a:gd name="connsiteX14-6525" fmla="*/ 1708786 w 3771900"/>
                    <a:gd name="connsiteY14-6526" fmla="*/ 1797368 h 3429000"/>
                    <a:gd name="connsiteX15-6527" fmla="*/ 1521143 w 3771900"/>
                    <a:gd name="connsiteY15-6528" fmla="*/ 2112645 h 3429000"/>
                    <a:gd name="connsiteX16-6529" fmla="*/ 1164908 w 3771900"/>
                    <a:gd name="connsiteY16-6530" fmla="*/ 2107882 h 3429000"/>
                    <a:gd name="connsiteX17-6531" fmla="*/ 972503 w 3771900"/>
                    <a:gd name="connsiteY17-6532" fmla="*/ 1804987 h 3429000"/>
                    <a:gd name="connsiteX18-6533" fmla="*/ 1146810 w 3771900"/>
                    <a:gd name="connsiteY18-6534" fmla="*/ 1493520 h 3429000"/>
                    <a:gd name="connsiteX19-6535" fmla="*/ 980123 w 3771900"/>
                    <a:gd name="connsiteY19-6536" fmla="*/ 1198245 h 3429000"/>
                    <a:gd name="connsiteX20-6537" fmla="*/ 660082 w 3771900"/>
                    <a:gd name="connsiteY20-6538" fmla="*/ 1203007 h 3429000"/>
                    <a:gd name="connsiteX21-6539" fmla="*/ 495300 w 3771900"/>
                    <a:gd name="connsiteY21-6540" fmla="*/ 1485900 h 3429000"/>
                    <a:gd name="connsiteX22-6541" fmla="*/ 658654 w 3771900"/>
                    <a:gd name="connsiteY22-6542" fmla="*/ 1780699 h 3429000"/>
                    <a:gd name="connsiteX23-6543" fmla="*/ 641033 w 3771900"/>
                    <a:gd name="connsiteY23-6544" fmla="*/ 1820703 h 3429000"/>
                    <a:gd name="connsiteX24-6545" fmla="*/ 627698 w 3771900"/>
                    <a:gd name="connsiteY24-6546" fmla="*/ 1837849 h 3429000"/>
                    <a:gd name="connsiteX25-6547" fmla="*/ 612933 w 3771900"/>
                    <a:gd name="connsiteY25-6548" fmla="*/ 1866424 h 3429000"/>
                    <a:gd name="connsiteX26-6549" fmla="*/ 594837 w 3771900"/>
                    <a:gd name="connsiteY26-6550" fmla="*/ 1898809 h 3429000"/>
                    <a:gd name="connsiteX27-6551" fmla="*/ 568165 w 3771900"/>
                    <a:gd name="connsiteY27-6552" fmla="*/ 1941672 h 3429000"/>
                    <a:gd name="connsiteX28-6553" fmla="*/ 540544 w 3771900"/>
                    <a:gd name="connsiteY28-6554" fmla="*/ 1998345 h 3429000"/>
                    <a:gd name="connsiteX29-6555" fmla="*/ 519589 w 3771900"/>
                    <a:gd name="connsiteY29-6556" fmla="*/ 2039302 h 3429000"/>
                    <a:gd name="connsiteX30-6557" fmla="*/ 505302 w 3771900"/>
                    <a:gd name="connsiteY30-6558" fmla="*/ 2072640 h 3429000"/>
                    <a:gd name="connsiteX31-6559" fmla="*/ 487680 w 3771900"/>
                    <a:gd name="connsiteY31-6560" fmla="*/ 2110740 h 3429000"/>
                    <a:gd name="connsiteX32-6561" fmla="*/ 149542 w 3771900"/>
                    <a:gd name="connsiteY32-6562" fmla="*/ 2110740 h 3429000"/>
                    <a:gd name="connsiteX33-6563" fmla="*/ 0 w 3771900"/>
                    <a:gd name="connsiteY33-6564" fmla="*/ 2415540 h 3429000"/>
                    <a:gd name="connsiteX34-6565" fmla="*/ 147638 w 3771900"/>
                    <a:gd name="connsiteY34-6566" fmla="*/ 2696527 h 3429000"/>
                    <a:gd name="connsiteX35-6567" fmla="*/ 491489 w 3771900"/>
                    <a:gd name="connsiteY35-6568" fmla="*/ 2687003 h 3429000"/>
                    <a:gd name="connsiteX36-6569" fmla="*/ 643890 w 3771900"/>
                    <a:gd name="connsiteY36-6570" fmla="*/ 2383790 h 3429000"/>
                    <a:gd name="connsiteX37-6571" fmla="*/ 1005840 w 3771900"/>
                    <a:gd name="connsiteY37-6572" fmla="*/ 2385060 h 3429000"/>
                    <a:gd name="connsiteX38-6573" fmla="*/ 1188720 w 3771900"/>
                    <a:gd name="connsiteY38-6574" fmla="*/ 2682240 h 3429000"/>
                    <a:gd name="connsiteX39-6575" fmla="*/ 1520190 w 3771900"/>
                    <a:gd name="connsiteY39-6576" fmla="*/ 2682240 h 3429000"/>
                    <a:gd name="connsiteX40-6577" fmla="*/ 1667828 w 3771900"/>
                    <a:gd name="connsiteY40-6578" fmla="*/ 2392680 h 3429000"/>
                    <a:gd name="connsiteX41-6579" fmla="*/ 2024063 w 3771900"/>
                    <a:gd name="connsiteY41-6580" fmla="*/ 2386965 h 3429000"/>
                    <a:gd name="connsiteX42-6581" fmla="*/ 2194560 w 3771900"/>
                    <a:gd name="connsiteY42-6582" fmla="*/ 2705100 h 3429000"/>
                    <a:gd name="connsiteX43-6583" fmla="*/ 2529840 w 3771900"/>
                    <a:gd name="connsiteY43-6584" fmla="*/ 2689860 h 3429000"/>
                    <a:gd name="connsiteX44-6585" fmla="*/ 2674620 w 3771900"/>
                    <a:gd name="connsiteY44-6586" fmla="*/ 2415540 h 3429000"/>
                    <a:gd name="connsiteX45-6587" fmla="*/ 2506980 w 3771900"/>
                    <a:gd name="connsiteY45-6588" fmla="*/ 2118360 h 3429000"/>
                    <a:gd name="connsiteX46-6589" fmla="*/ 2176463 w 3771900"/>
                    <a:gd name="connsiteY46-6590" fmla="*/ 2116455 h 3429000"/>
                    <a:gd name="connsiteX47-6591" fmla="*/ 1981200 w 3771900"/>
                    <a:gd name="connsiteY47-6592" fmla="*/ 1798320 h 3429000"/>
                    <a:gd name="connsiteX48-6593" fmla="*/ 2161223 w 3771900"/>
                    <a:gd name="connsiteY48-6594" fmla="*/ 1477328 h 3429000"/>
                    <a:gd name="connsiteX49-6595" fmla="*/ 2550795 w 3771900"/>
                    <a:gd name="connsiteY49-6596" fmla="*/ 1472565 h 3429000"/>
                    <a:gd name="connsiteX50-6597" fmla="*/ 3215640 w 3771900"/>
                    <a:gd name="connsiteY50-6598" fmla="*/ 2689860 h 3429000"/>
                    <a:gd name="connsiteX51-6599" fmla="*/ 3055620 w 3771900"/>
                    <a:gd name="connsiteY51-6600" fmla="*/ 3017520 h 3429000"/>
                    <a:gd name="connsiteX52-6601" fmla="*/ 2735580 w 3771900"/>
                    <a:gd name="connsiteY52-6602" fmla="*/ 3025140 h 3429000"/>
                    <a:gd name="connsiteX53-6603" fmla="*/ 2735580 w 3771900"/>
                    <a:gd name="connsiteY53-6604" fmla="*/ 3429000 h 3429000"/>
                    <a:gd name="connsiteX54-6605" fmla="*/ 3771900 w 3771900"/>
                    <a:gd name="connsiteY54-6606" fmla="*/ 3429000 h 3429000"/>
                    <a:gd name="connsiteX55-6607" fmla="*/ 3771900 w 3771900"/>
                    <a:gd name="connsiteY55-6608" fmla="*/ 3429000 h 3429000"/>
                    <a:gd name="connsiteX0-6609" fmla="*/ 3169920 w 3771900"/>
                    <a:gd name="connsiteY0-6610" fmla="*/ 99060 h 3429000"/>
                    <a:gd name="connsiteX1-6611" fmla="*/ 3124200 w 3771900"/>
                    <a:gd name="connsiteY1-6612" fmla="*/ 0 h 3429000"/>
                    <a:gd name="connsiteX2-6613" fmla="*/ 1699260 w 3771900"/>
                    <a:gd name="connsiteY2-6614" fmla="*/ 0 h 3429000"/>
                    <a:gd name="connsiteX3-6615" fmla="*/ 1531620 w 3771900"/>
                    <a:gd name="connsiteY3-6616" fmla="*/ 297180 h 3429000"/>
                    <a:gd name="connsiteX4-6617" fmla="*/ 1181100 w 3771900"/>
                    <a:gd name="connsiteY4-6618" fmla="*/ 297180 h 3429000"/>
                    <a:gd name="connsiteX5-6619" fmla="*/ 1028700 w 3771900"/>
                    <a:gd name="connsiteY5-6620" fmla="*/ 579120 h 3429000"/>
                    <a:gd name="connsiteX6-6621" fmla="*/ 1173480 w 3771900"/>
                    <a:gd name="connsiteY6-6622" fmla="*/ 838200 h 3429000"/>
                    <a:gd name="connsiteX7-6623" fmla="*/ 1514475 w 3771900"/>
                    <a:gd name="connsiteY7-6624" fmla="*/ 838200 h 3429000"/>
                    <a:gd name="connsiteX8-6625" fmla="*/ 1653540 w 3771900"/>
                    <a:gd name="connsiteY8-6626" fmla="*/ 541020 h 3429000"/>
                    <a:gd name="connsiteX9-6627" fmla="*/ 2020252 w 3771900"/>
                    <a:gd name="connsiteY9-6628" fmla="*/ 541020 h 3429000"/>
                    <a:gd name="connsiteX10-6629" fmla="*/ 2219325 w 3771900"/>
                    <a:gd name="connsiteY10-6630" fmla="*/ 875348 h 3429000"/>
                    <a:gd name="connsiteX11-6631" fmla="*/ 2029778 w 3771900"/>
                    <a:gd name="connsiteY11-6632" fmla="*/ 1218248 h 3429000"/>
                    <a:gd name="connsiteX12-6633" fmla="*/ 1690688 w 3771900"/>
                    <a:gd name="connsiteY12-6634" fmla="*/ 1213485 h 3429000"/>
                    <a:gd name="connsiteX13-6635" fmla="*/ 1524000 w 3771900"/>
                    <a:gd name="connsiteY13-6636" fmla="*/ 1493520 h 3429000"/>
                    <a:gd name="connsiteX14-6637" fmla="*/ 1708786 w 3771900"/>
                    <a:gd name="connsiteY14-6638" fmla="*/ 1797368 h 3429000"/>
                    <a:gd name="connsiteX15-6639" fmla="*/ 1521143 w 3771900"/>
                    <a:gd name="connsiteY15-6640" fmla="*/ 2112645 h 3429000"/>
                    <a:gd name="connsiteX16-6641" fmla="*/ 1164908 w 3771900"/>
                    <a:gd name="connsiteY16-6642" fmla="*/ 2107882 h 3429000"/>
                    <a:gd name="connsiteX17-6643" fmla="*/ 972503 w 3771900"/>
                    <a:gd name="connsiteY17-6644" fmla="*/ 1804987 h 3429000"/>
                    <a:gd name="connsiteX18-6645" fmla="*/ 1146810 w 3771900"/>
                    <a:gd name="connsiteY18-6646" fmla="*/ 1493520 h 3429000"/>
                    <a:gd name="connsiteX19-6647" fmla="*/ 975361 w 3771900"/>
                    <a:gd name="connsiteY19-6648" fmla="*/ 1203008 h 3429000"/>
                    <a:gd name="connsiteX20-6649" fmla="*/ 660082 w 3771900"/>
                    <a:gd name="connsiteY20-6650" fmla="*/ 1203007 h 3429000"/>
                    <a:gd name="connsiteX21-6651" fmla="*/ 495300 w 3771900"/>
                    <a:gd name="connsiteY21-6652" fmla="*/ 1485900 h 3429000"/>
                    <a:gd name="connsiteX22-6653" fmla="*/ 658654 w 3771900"/>
                    <a:gd name="connsiteY22-6654" fmla="*/ 1780699 h 3429000"/>
                    <a:gd name="connsiteX23-6655" fmla="*/ 641033 w 3771900"/>
                    <a:gd name="connsiteY23-6656" fmla="*/ 1820703 h 3429000"/>
                    <a:gd name="connsiteX24-6657" fmla="*/ 627698 w 3771900"/>
                    <a:gd name="connsiteY24-6658" fmla="*/ 1837849 h 3429000"/>
                    <a:gd name="connsiteX25-6659" fmla="*/ 612933 w 3771900"/>
                    <a:gd name="connsiteY25-6660" fmla="*/ 1866424 h 3429000"/>
                    <a:gd name="connsiteX26-6661" fmla="*/ 594837 w 3771900"/>
                    <a:gd name="connsiteY26-6662" fmla="*/ 1898809 h 3429000"/>
                    <a:gd name="connsiteX27-6663" fmla="*/ 568165 w 3771900"/>
                    <a:gd name="connsiteY27-6664" fmla="*/ 1941672 h 3429000"/>
                    <a:gd name="connsiteX28-6665" fmla="*/ 540544 w 3771900"/>
                    <a:gd name="connsiteY28-6666" fmla="*/ 1998345 h 3429000"/>
                    <a:gd name="connsiteX29-6667" fmla="*/ 519589 w 3771900"/>
                    <a:gd name="connsiteY29-6668" fmla="*/ 2039302 h 3429000"/>
                    <a:gd name="connsiteX30-6669" fmla="*/ 505302 w 3771900"/>
                    <a:gd name="connsiteY30-6670" fmla="*/ 2072640 h 3429000"/>
                    <a:gd name="connsiteX31-6671" fmla="*/ 487680 w 3771900"/>
                    <a:gd name="connsiteY31-6672" fmla="*/ 2110740 h 3429000"/>
                    <a:gd name="connsiteX32-6673" fmla="*/ 149542 w 3771900"/>
                    <a:gd name="connsiteY32-6674" fmla="*/ 2110740 h 3429000"/>
                    <a:gd name="connsiteX33-6675" fmla="*/ 0 w 3771900"/>
                    <a:gd name="connsiteY33-6676" fmla="*/ 2415540 h 3429000"/>
                    <a:gd name="connsiteX34-6677" fmla="*/ 147638 w 3771900"/>
                    <a:gd name="connsiteY34-6678" fmla="*/ 2696527 h 3429000"/>
                    <a:gd name="connsiteX35-6679" fmla="*/ 491489 w 3771900"/>
                    <a:gd name="connsiteY35-6680" fmla="*/ 2687003 h 3429000"/>
                    <a:gd name="connsiteX36-6681" fmla="*/ 643890 w 3771900"/>
                    <a:gd name="connsiteY36-6682" fmla="*/ 2383790 h 3429000"/>
                    <a:gd name="connsiteX37-6683" fmla="*/ 1005840 w 3771900"/>
                    <a:gd name="connsiteY37-6684" fmla="*/ 2385060 h 3429000"/>
                    <a:gd name="connsiteX38-6685" fmla="*/ 1188720 w 3771900"/>
                    <a:gd name="connsiteY38-6686" fmla="*/ 2682240 h 3429000"/>
                    <a:gd name="connsiteX39-6687" fmla="*/ 1520190 w 3771900"/>
                    <a:gd name="connsiteY39-6688" fmla="*/ 2682240 h 3429000"/>
                    <a:gd name="connsiteX40-6689" fmla="*/ 1667828 w 3771900"/>
                    <a:gd name="connsiteY40-6690" fmla="*/ 2392680 h 3429000"/>
                    <a:gd name="connsiteX41-6691" fmla="*/ 2024063 w 3771900"/>
                    <a:gd name="connsiteY41-6692" fmla="*/ 2386965 h 3429000"/>
                    <a:gd name="connsiteX42-6693" fmla="*/ 2194560 w 3771900"/>
                    <a:gd name="connsiteY42-6694" fmla="*/ 2705100 h 3429000"/>
                    <a:gd name="connsiteX43-6695" fmla="*/ 2529840 w 3771900"/>
                    <a:gd name="connsiteY43-6696" fmla="*/ 2689860 h 3429000"/>
                    <a:gd name="connsiteX44-6697" fmla="*/ 2674620 w 3771900"/>
                    <a:gd name="connsiteY44-6698" fmla="*/ 2415540 h 3429000"/>
                    <a:gd name="connsiteX45-6699" fmla="*/ 2506980 w 3771900"/>
                    <a:gd name="connsiteY45-6700" fmla="*/ 2118360 h 3429000"/>
                    <a:gd name="connsiteX46-6701" fmla="*/ 2176463 w 3771900"/>
                    <a:gd name="connsiteY46-6702" fmla="*/ 2116455 h 3429000"/>
                    <a:gd name="connsiteX47-6703" fmla="*/ 1981200 w 3771900"/>
                    <a:gd name="connsiteY47-6704" fmla="*/ 1798320 h 3429000"/>
                    <a:gd name="connsiteX48-6705" fmla="*/ 2161223 w 3771900"/>
                    <a:gd name="connsiteY48-6706" fmla="*/ 1477328 h 3429000"/>
                    <a:gd name="connsiteX49-6707" fmla="*/ 2550795 w 3771900"/>
                    <a:gd name="connsiteY49-6708" fmla="*/ 1472565 h 3429000"/>
                    <a:gd name="connsiteX50-6709" fmla="*/ 3215640 w 3771900"/>
                    <a:gd name="connsiteY50-6710" fmla="*/ 2689860 h 3429000"/>
                    <a:gd name="connsiteX51-6711" fmla="*/ 3055620 w 3771900"/>
                    <a:gd name="connsiteY51-6712" fmla="*/ 3017520 h 3429000"/>
                    <a:gd name="connsiteX52-6713" fmla="*/ 2735580 w 3771900"/>
                    <a:gd name="connsiteY52-6714" fmla="*/ 3025140 h 3429000"/>
                    <a:gd name="connsiteX53-6715" fmla="*/ 2735580 w 3771900"/>
                    <a:gd name="connsiteY53-6716" fmla="*/ 3429000 h 3429000"/>
                    <a:gd name="connsiteX54-6717" fmla="*/ 3771900 w 3771900"/>
                    <a:gd name="connsiteY54-6718" fmla="*/ 3429000 h 3429000"/>
                    <a:gd name="connsiteX55-6719" fmla="*/ 3771900 w 3771900"/>
                    <a:gd name="connsiteY55-6720" fmla="*/ 3429000 h 3429000"/>
                    <a:gd name="connsiteX0-6721" fmla="*/ 3169920 w 3771900"/>
                    <a:gd name="connsiteY0-6722" fmla="*/ 99060 h 3429000"/>
                    <a:gd name="connsiteX1-6723" fmla="*/ 3124200 w 3771900"/>
                    <a:gd name="connsiteY1-6724" fmla="*/ 0 h 3429000"/>
                    <a:gd name="connsiteX2-6725" fmla="*/ 1699260 w 3771900"/>
                    <a:gd name="connsiteY2-6726" fmla="*/ 0 h 3429000"/>
                    <a:gd name="connsiteX3-6727" fmla="*/ 1531620 w 3771900"/>
                    <a:gd name="connsiteY3-6728" fmla="*/ 297180 h 3429000"/>
                    <a:gd name="connsiteX4-6729" fmla="*/ 1181100 w 3771900"/>
                    <a:gd name="connsiteY4-6730" fmla="*/ 297180 h 3429000"/>
                    <a:gd name="connsiteX5-6731" fmla="*/ 1028700 w 3771900"/>
                    <a:gd name="connsiteY5-6732" fmla="*/ 579120 h 3429000"/>
                    <a:gd name="connsiteX6-6733" fmla="*/ 1173480 w 3771900"/>
                    <a:gd name="connsiteY6-6734" fmla="*/ 838200 h 3429000"/>
                    <a:gd name="connsiteX7-6735" fmla="*/ 1514475 w 3771900"/>
                    <a:gd name="connsiteY7-6736" fmla="*/ 838200 h 3429000"/>
                    <a:gd name="connsiteX8-6737" fmla="*/ 1653540 w 3771900"/>
                    <a:gd name="connsiteY8-6738" fmla="*/ 541020 h 3429000"/>
                    <a:gd name="connsiteX9-6739" fmla="*/ 2020252 w 3771900"/>
                    <a:gd name="connsiteY9-6740" fmla="*/ 541020 h 3429000"/>
                    <a:gd name="connsiteX10-6741" fmla="*/ 2219325 w 3771900"/>
                    <a:gd name="connsiteY10-6742" fmla="*/ 875348 h 3429000"/>
                    <a:gd name="connsiteX11-6743" fmla="*/ 2029778 w 3771900"/>
                    <a:gd name="connsiteY11-6744" fmla="*/ 1218248 h 3429000"/>
                    <a:gd name="connsiteX12-6745" fmla="*/ 1690688 w 3771900"/>
                    <a:gd name="connsiteY12-6746" fmla="*/ 1213485 h 3429000"/>
                    <a:gd name="connsiteX13-6747" fmla="*/ 1524000 w 3771900"/>
                    <a:gd name="connsiteY13-6748" fmla="*/ 1493520 h 3429000"/>
                    <a:gd name="connsiteX14-6749" fmla="*/ 1708786 w 3771900"/>
                    <a:gd name="connsiteY14-6750" fmla="*/ 1797368 h 3429000"/>
                    <a:gd name="connsiteX15-6751" fmla="*/ 1521143 w 3771900"/>
                    <a:gd name="connsiteY15-6752" fmla="*/ 2112645 h 3429000"/>
                    <a:gd name="connsiteX16-6753" fmla="*/ 1164908 w 3771900"/>
                    <a:gd name="connsiteY16-6754" fmla="*/ 2107882 h 3429000"/>
                    <a:gd name="connsiteX17-6755" fmla="*/ 972503 w 3771900"/>
                    <a:gd name="connsiteY17-6756" fmla="*/ 1804987 h 3429000"/>
                    <a:gd name="connsiteX18-6757" fmla="*/ 1146810 w 3771900"/>
                    <a:gd name="connsiteY18-6758" fmla="*/ 1493520 h 3429000"/>
                    <a:gd name="connsiteX19-6759" fmla="*/ 975361 w 3771900"/>
                    <a:gd name="connsiteY19-6760" fmla="*/ 1203008 h 3429000"/>
                    <a:gd name="connsiteX20-6761" fmla="*/ 660082 w 3771900"/>
                    <a:gd name="connsiteY20-6762" fmla="*/ 1203007 h 3429000"/>
                    <a:gd name="connsiteX21-6763" fmla="*/ 495300 w 3771900"/>
                    <a:gd name="connsiteY21-6764" fmla="*/ 1485900 h 3429000"/>
                    <a:gd name="connsiteX22-6765" fmla="*/ 658654 w 3771900"/>
                    <a:gd name="connsiteY22-6766" fmla="*/ 1780699 h 3429000"/>
                    <a:gd name="connsiteX23-6767" fmla="*/ 641033 w 3771900"/>
                    <a:gd name="connsiteY23-6768" fmla="*/ 1820703 h 3429000"/>
                    <a:gd name="connsiteX24-6769" fmla="*/ 627698 w 3771900"/>
                    <a:gd name="connsiteY24-6770" fmla="*/ 1837849 h 3429000"/>
                    <a:gd name="connsiteX25-6771" fmla="*/ 612933 w 3771900"/>
                    <a:gd name="connsiteY25-6772" fmla="*/ 1866424 h 3429000"/>
                    <a:gd name="connsiteX26-6773" fmla="*/ 594837 w 3771900"/>
                    <a:gd name="connsiteY26-6774" fmla="*/ 1898809 h 3429000"/>
                    <a:gd name="connsiteX27-6775" fmla="*/ 568165 w 3771900"/>
                    <a:gd name="connsiteY27-6776" fmla="*/ 1941672 h 3429000"/>
                    <a:gd name="connsiteX28-6777" fmla="*/ 540544 w 3771900"/>
                    <a:gd name="connsiteY28-6778" fmla="*/ 1998345 h 3429000"/>
                    <a:gd name="connsiteX29-6779" fmla="*/ 519589 w 3771900"/>
                    <a:gd name="connsiteY29-6780" fmla="*/ 2039302 h 3429000"/>
                    <a:gd name="connsiteX30-6781" fmla="*/ 505302 w 3771900"/>
                    <a:gd name="connsiteY30-6782" fmla="*/ 2072640 h 3429000"/>
                    <a:gd name="connsiteX31-6783" fmla="*/ 487680 w 3771900"/>
                    <a:gd name="connsiteY31-6784" fmla="*/ 2110740 h 3429000"/>
                    <a:gd name="connsiteX32-6785" fmla="*/ 159067 w 3771900"/>
                    <a:gd name="connsiteY32-6786" fmla="*/ 2101215 h 3429000"/>
                    <a:gd name="connsiteX33-6787" fmla="*/ 0 w 3771900"/>
                    <a:gd name="connsiteY33-6788" fmla="*/ 2415540 h 3429000"/>
                    <a:gd name="connsiteX34-6789" fmla="*/ 147638 w 3771900"/>
                    <a:gd name="connsiteY34-6790" fmla="*/ 2696527 h 3429000"/>
                    <a:gd name="connsiteX35-6791" fmla="*/ 491489 w 3771900"/>
                    <a:gd name="connsiteY35-6792" fmla="*/ 2687003 h 3429000"/>
                    <a:gd name="connsiteX36-6793" fmla="*/ 643890 w 3771900"/>
                    <a:gd name="connsiteY36-6794" fmla="*/ 2383790 h 3429000"/>
                    <a:gd name="connsiteX37-6795" fmla="*/ 1005840 w 3771900"/>
                    <a:gd name="connsiteY37-6796" fmla="*/ 2385060 h 3429000"/>
                    <a:gd name="connsiteX38-6797" fmla="*/ 1188720 w 3771900"/>
                    <a:gd name="connsiteY38-6798" fmla="*/ 2682240 h 3429000"/>
                    <a:gd name="connsiteX39-6799" fmla="*/ 1520190 w 3771900"/>
                    <a:gd name="connsiteY39-6800" fmla="*/ 2682240 h 3429000"/>
                    <a:gd name="connsiteX40-6801" fmla="*/ 1667828 w 3771900"/>
                    <a:gd name="connsiteY40-6802" fmla="*/ 2392680 h 3429000"/>
                    <a:gd name="connsiteX41-6803" fmla="*/ 2024063 w 3771900"/>
                    <a:gd name="connsiteY41-6804" fmla="*/ 2386965 h 3429000"/>
                    <a:gd name="connsiteX42-6805" fmla="*/ 2194560 w 3771900"/>
                    <a:gd name="connsiteY42-6806" fmla="*/ 2705100 h 3429000"/>
                    <a:gd name="connsiteX43-6807" fmla="*/ 2529840 w 3771900"/>
                    <a:gd name="connsiteY43-6808" fmla="*/ 2689860 h 3429000"/>
                    <a:gd name="connsiteX44-6809" fmla="*/ 2674620 w 3771900"/>
                    <a:gd name="connsiteY44-6810" fmla="*/ 2415540 h 3429000"/>
                    <a:gd name="connsiteX45-6811" fmla="*/ 2506980 w 3771900"/>
                    <a:gd name="connsiteY45-6812" fmla="*/ 2118360 h 3429000"/>
                    <a:gd name="connsiteX46-6813" fmla="*/ 2176463 w 3771900"/>
                    <a:gd name="connsiteY46-6814" fmla="*/ 2116455 h 3429000"/>
                    <a:gd name="connsiteX47-6815" fmla="*/ 1981200 w 3771900"/>
                    <a:gd name="connsiteY47-6816" fmla="*/ 1798320 h 3429000"/>
                    <a:gd name="connsiteX48-6817" fmla="*/ 2161223 w 3771900"/>
                    <a:gd name="connsiteY48-6818" fmla="*/ 1477328 h 3429000"/>
                    <a:gd name="connsiteX49-6819" fmla="*/ 2550795 w 3771900"/>
                    <a:gd name="connsiteY49-6820" fmla="*/ 1472565 h 3429000"/>
                    <a:gd name="connsiteX50-6821" fmla="*/ 3215640 w 3771900"/>
                    <a:gd name="connsiteY50-6822" fmla="*/ 2689860 h 3429000"/>
                    <a:gd name="connsiteX51-6823" fmla="*/ 3055620 w 3771900"/>
                    <a:gd name="connsiteY51-6824" fmla="*/ 3017520 h 3429000"/>
                    <a:gd name="connsiteX52-6825" fmla="*/ 2735580 w 3771900"/>
                    <a:gd name="connsiteY52-6826" fmla="*/ 3025140 h 3429000"/>
                    <a:gd name="connsiteX53-6827" fmla="*/ 2735580 w 3771900"/>
                    <a:gd name="connsiteY53-6828" fmla="*/ 3429000 h 3429000"/>
                    <a:gd name="connsiteX54-6829" fmla="*/ 3771900 w 3771900"/>
                    <a:gd name="connsiteY54-6830" fmla="*/ 3429000 h 3429000"/>
                    <a:gd name="connsiteX55-6831" fmla="*/ 3771900 w 3771900"/>
                    <a:gd name="connsiteY55-6832" fmla="*/ 3429000 h 3429000"/>
                    <a:gd name="connsiteX0-6833" fmla="*/ 3169920 w 3771900"/>
                    <a:gd name="connsiteY0-6834" fmla="*/ 99060 h 3429000"/>
                    <a:gd name="connsiteX1-6835" fmla="*/ 3124200 w 3771900"/>
                    <a:gd name="connsiteY1-6836" fmla="*/ 0 h 3429000"/>
                    <a:gd name="connsiteX2-6837" fmla="*/ 1699260 w 3771900"/>
                    <a:gd name="connsiteY2-6838" fmla="*/ 0 h 3429000"/>
                    <a:gd name="connsiteX3-6839" fmla="*/ 1531620 w 3771900"/>
                    <a:gd name="connsiteY3-6840" fmla="*/ 297180 h 3429000"/>
                    <a:gd name="connsiteX4-6841" fmla="*/ 1181100 w 3771900"/>
                    <a:gd name="connsiteY4-6842" fmla="*/ 297180 h 3429000"/>
                    <a:gd name="connsiteX5-6843" fmla="*/ 1028700 w 3771900"/>
                    <a:gd name="connsiteY5-6844" fmla="*/ 579120 h 3429000"/>
                    <a:gd name="connsiteX6-6845" fmla="*/ 1173480 w 3771900"/>
                    <a:gd name="connsiteY6-6846" fmla="*/ 838200 h 3429000"/>
                    <a:gd name="connsiteX7-6847" fmla="*/ 1514475 w 3771900"/>
                    <a:gd name="connsiteY7-6848" fmla="*/ 838200 h 3429000"/>
                    <a:gd name="connsiteX8-6849" fmla="*/ 1653540 w 3771900"/>
                    <a:gd name="connsiteY8-6850" fmla="*/ 541020 h 3429000"/>
                    <a:gd name="connsiteX9-6851" fmla="*/ 2020252 w 3771900"/>
                    <a:gd name="connsiteY9-6852" fmla="*/ 541020 h 3429000"/>
                    <a:gd name="connsiteX10-6853" fmla="*/ 2219325 w 3771900"/>
                    <a:gd name="connsiteY10-6854" fmla="*/ 875348 h 3429000"/>
                    <a:gd name="connsiteX11-6855" fmla="*/ 2029778 w 3771900"/>
                    <a:gd name="connsiteY11-6856" fmla="*/ 1218248 h 3429000"/>
                    <a:gd name="connsiteX12-6857" fmla="*/ 1690688 w 3771900"/>
                    <a:gd name="connsiteY12-6858" fmla="*/ 1213485 h 3429000"/>
                    <a:gd name="connsiteX13-6859" fmla="*/ 1524000 w 3771900"/>
                    <a:gd name="connsiteY13-6860" fmla="*/ 1493520 h 3429000"/>
                    <a:gd name="connsiteX14-6861" fmla="*/ 1708786 w 3771900"/>
                    <a:gd name="connsiteY14-6862" fmla="*/ 1797368 h 3429000"/>
                    <a:gd name="connsiteX15-6863" fmla="*/ 1521143 w 3771900"/>
                    <a:gd name="connsiteY15-6864" fmla="*/ 2112645 h 3429000"/>
                    <a:gd name="connsiteX16-6865" fmla="*/ 1164908 w 3771900"/>
                    <a:gd name="connsiteY16-6866" fmla="*/ 2107882 h 3429000"/>
                    <a:gd name="connsiteX17-6867" fmla="*/ 972503 w 3771900"/>
                    <a:gd name="connsiteY17-6868" fmla="*/ 1804987 h 3429000"/>
                    <a:gd name="connsiteX18-6869" fmla="*/ 1146810 w 3771900"/>
                    <a:gd name="connsiteY18-6870" fmla="*/ 1493520 h 3429000"/>
                    <a:gd name="connsiteX19-6871" fmla="*/ 975361 w 3771900"/>
                    <a:gd name="connsiteY19-6872" fmla="*/ 1203008 h 3429000"/>
                    <a:gd name="connsiteX20-6873" fmla="*/ 660082 w 3771900"/>
                    <a:gd name="connsiteY20-6874" fmla="*/ 1203007 h 3429000"/>
                    <a:gd name="connsiteX21-6875" fmla="*/ 495300 w 3771900"/>
                    <a:gd name="connsiteY21-6876" fmla="*/ 1485900 h 3429000"/>
                    <a:gd name="connsiteX22-6877" fmla="*/ 658654 w 3771900"/>
                    <a:gd name="connsiteY22-6878" fmla="*/ 1780699 h 3429000"/>
                    <a:gd name="connsiteX23-6879" fmla="*/ 641033 w 3771900"/>
                    <a:gd name="connsiteY23-6880" fmla="*/ 1820703 h 3429000"/>
                    <a:gd name="connsiteX24-6881" fmla="*/ 627698 w 3771900"/>
                    <a:gd name="connsiteY24-6882" fmla="*/ 1837849 h 3429000"/>
                    <a:gd name="connsiteX25-6883" fmla="*/ 612933 w 3771900"/>
                    <a:gd name="connsiteY25-6884" fmla="*/ 1866424 h 3429000"/>
                    <a:gd name="connsiteX26-6885" fmla="*/ 594837 w 3771900"/>
                    <a:gd name="connsiteY26-6886" fmla="*/ 1898809 h 3429000"/>
                    <a:gd name="connsiteX27-6887" fmla="*/ 568165 w 3771900"/>
                    <a:gd name="connsiteY27-6888" fmla="*/ 1941672 h 3429000"/>
                    <a:gd name="connsiteX28-6889" fmla="*/ 540544 w 3771900"/>
                    <a:gd name="connsiteY28-6890" fmla="*/ 1998345 h 3429000"/>
                    <a:gd name="connsiteX29-6891" fmla="*/ 519589 w 3771900"/>
                    <a:gd name="connsiteY29-6892" fmla="*/ 2039302 h 3429000"/>
                    <a:gd name="connsiteX30-6893" fmla="*/ 505302 w 3771900"/>
                    <a:gd name="connsiteY30-6894" fmla="*/ 2072640 h 3429000"/>
                    <a:gd name="connsiteX31-6895" fmla="*/ 487680 w 3771900"/>
                    <a:gd name="connsiteY31-6896" fmla="*/ 2110740 h 3429000"/>
                    <a:gd name="connsiteX32-6897" fmla="*/ 159067 w 3771900"/>
                    <a:gd name="connsiteY32-6898" fmla="*/ 2110740 h 3429000"/>
                    <a:gd name="connsiteX33-6899" fmla="*/ 0 w 3771900"/>
                    <a:gd name="connsiteY33-6900" fmla="*/ 2415540 h 3429000"/>
                    <a:gd name="connsiteX34-6901" fmla="*/ 147638 w 3771900"/>
                    <a:gd name="connsiteY34-6902" fmla="*/ 2696527 h 3429000"/>
                    <a:gd name="connsiteX35-6903" fmla="*/ 491489 w 3771900"/>
                    <a:gd name="connsiteY35-6904" fmla="*/ 2687003 h 3429000"/>
                    <a:gd name="connsiteX36-6905" fmla="*/ 643890 w 3771900"/>
                    <a:gd name="connsiteY36-6906" fmla="*/ 2383790 h 3429000"/>
                    <a:gd name="connsiteX37-6907" fmla="*/ 1005840 w 3771900"/>
                    <a:gd name="connsiteY37-6908" fmla="*/ 2385060 h 3429000"/>
                    <a:gd name="connsiteX38-6909" fmla="*/ 1188720 w 3771900"/>
                    <a:gd name="connsiteY38-6910" fmla="*/ 2682240 h 3429000"/>
                    <a:gd name="connsiteX39-6911" fmla="*/ 1520190 w 3771900"/>
                    <a:gd name="connsiteY39-6912" fmla="*/ 2682240 h 3429000"/>
                    <a:gd name="connsiteX40-6913" fmla="*/ 1667828 w 3771900"/>
                    <a:gd name="connsiteY40-6914" fmla="*/ 2392680 h 3429000"/>
                    <a:gd name="connsiteX41-6915" fmla="*/ 2024063 w 3771900"/>
                    <a:gd name="connsiteY41-6916" fmla="*/ 2386965 h 3429000"/>
                    <a:gd name="connsiteX42-6917" fmla="*/ 2194560 w 3771900"/>
                    <a:gd name="connsiteY42-6918" fmla="*/ 2705100 h 3429000"/>
                    <a:gd name="connsiteX43-6919" fmla="*/ 2529840 w 3771900"/>
                    <a:gd name="connsiteY43-6920" fmla="*/ 2689860 h 3429000"/>
                    <a:gd name="connsiteX44-6921" fmla="*/ 2674620 w 3771900"/>
                    <a:gd name="connsiteY44-6922" fmla="*/ 2415540 h 3429000"/>
                    <a:gd name="connsiteX45-6923" fmla="*/ 2506980 w 3771900"/>
                    <a:gd name="connsiteY45-6924" fmla="*/ 2118360 h 3429000"/>
                    <a:gd name="connsiteX46-6925" fmla="*/ 2176463 w 3771900"/>
                    <a:gd name="connsiteY46-6926" fmla="*/ 2116455 h 3429000"/>
                    <a:gd name="connsiteX47-6927" fmla="*/ 1981200 w 3771900"/>
                    <a:gd name="connsiteY47-6928" fmla="*/ 1798320 h 3429000"/>
                    <a:gd name="connsiteX48-6929" fmla="*/ 2161223 w 3771900"/>
                    <a:gd name="connsiteY48-6930" fmla="*/ 1477328 h 3429000"/>
                    <a:gd name="connsiteX49-6931" fmla="*/ 2550795 w 3771900"/>
                    <a:gd name="connsiteY49-6932" fmla="*/ 1472565 h 3429000"/>
                    <a:gd name="connsiteX50-6933" fmla="*/ 3215640 w 3771900"/>
                    <a:gd name="connsiteY50-6934" fmla="*/ 2689860 h 3429000"/>
                    <a:gd name="connsiteX51-6935" fmla="*/ 3055620 w 3771900"/>
                    <a:gd name="connsiteY51-6936" fmla="*/ 3017520 h 3429000"/>
                    <a:gd name="connsiteX52-6937" fmla="*/ 2735580 w 3771900"/>
                    <a:gd name="connsiteY52-6938" fmla="*/ 3025140 h 3429000"/>
                    <a:gd name="connsiteX53-6939" fmla="*/ 2735580 w 3771900"/>
                    <a:gd name="connsiteY53-6940" fmla="*/ 3429000 h 3429000"/>
                    <a:gd name="connsiteX54-6941" fmla="*/ 3771900 w 3771900"/>
                    <a:gd name="connsiteY54-6942" fmla="*/ 3429000 h 3429000"/>
                    <a:gd name="connsiteX55-6943" fmla="*/ 3771900 w 3771900"/>
                    <a:gd name="connsiteY55-6944" fmla="*/ 3429000 h 34290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  <a:cxn ang="0">
                      <a:pos x="connsiteX37-75" y="connsiteY37-76"/>
                    </a:cxn>
                    <a:cxn ang="0">
                      <a:pos x="connsiteX38-77" y="connsiteY38-78"/>
                    </a:cxn>
                    <a:cxn ang="0">
                      <a:pos x="connsiteX39-79" y="connsiteY39-80"/>
                    </a:cxn>
                    <a:cxn ang="0">
                      <a:pos x="connsiteX40-81" y="connsiteY40-82"/>
                    </a:cxn>
                    <a:cxn ang="0">
                      <a:pos x="connsiteX41-83" y="connsiteY41-84"/>
                    </a:cxn>
                    <a:cxn ang="0">
                      <a:pos x="connsiteX42-85" y="connsiteY42-86"/>
                    </a:cxn>
                    <a:cxn ang="0">
                      <a:pos x="connsiteX43-87" y="connsiteY43-88"/>
                    </a:cxn>
                    <a:cxn ang="0">
                      <a:pos x="connsiteX44-89" y="connsiteY44-90"/>
                    </a:cxn>
                    <a:cxn ang="0">
                      <a:pos x="connsiteX45-91" y="connsiteY45-92"/>
                    </a:cxn>
                    <a:cxn ang="0">
                      <a:pos x="connsiteX46-93" y="connsiteY46-94"/>
                    </a:cxn>
                    <a:cxn ang="0">
                      <a:pos x="connsiteX47-95" y="connsiteY47-96"/>
                    </a:cxn>
                    <a:cxn ang="0">
                      <a:pos x="connsiteX48-97" y="connsiteY48-98"/>
                    </a:cxn>
                    <a:cxn ang="0">
                      <a:pos x="connsiteX49-99" y="connsiteY49-100"/>
                    </a:cxn>
                    <a:cxn ang="0">
                      <a:pos x="connsiteX50-101" y="connsiteY50-102"/>
                    </a:cxn>
                    <a:cxn ang="0">
                      <a:pos x="connsiteX51-103" y="connsiteY51-104"/>
                    </a:cxn>
                    <a:cxn ang="0">
                      <a:pos x="connsiteX52-105" y="connsiteY52-106"/>
                    </a:cxn>
                    <a:cxn ang="0">
                      <a:pos x="connsiteX53-107" y="connsiteY53-108"/>
                    </a:cxn>
                    <a:cxn ang="0">
                      <a:pos x="connsiteX54-109" y="connsiteY54-110"/>
                    </a:cxn>
                    <a:cxn ang="0">
                      <a:pos x="connsiteX55-111" y="connsiteY55-112"/>
                    </a:cxn>
                  </a:cxnLst>
                  <a:rect l="l" t="t" r="r" b="b"/>
                  <a:pathLst>
                    <a:path w="3771900" h="3429000">
                      <a:moveTo>
                        <a:pt x="3169920" y="99060"/>
                      </a:moveTo>
                      <a:lnTo>
                        <a:pt x="3124200" y="0"/>
                      </a:lnTo>
                      <a:lnTo>
                        <a:pt x="1699260" y="0"/>
                      </a:lnTo>
                      <a:lnTo>
                        <a:pt x="1531620" y="297180"/>
                      </a:lnTo>
                      <a:lnTo>
                        <a:pt x="1181100" y="297180"/>
                      </a:lnTo>
                      <a:lnTo>
                        <a:pt x="1028700" y="579120"/>
                      </a:lnTo>
                      <a:lnTo>
                        <a:pt x="1173480" y="838200"/>
                      </a:lnTo>
                      <a:lnTo>
                        <a:pt x="1514475" y="838200"/>
                      </a:lnTo>
                      <a:lnTo>
                        <a:pt x="1653540" y="541020"/>
                      </a:lnTo>
                      <a:lnTo>
                        <a:pt x="2020252" y="541020"/>
                      </a:lnTo>
                      <a:lnTo>
                        <a:pt x="2219325" y="875348"/>
                      </a:lnTo>
                      <a:lnTo>
                        <a:pt x="2029778" y="1218248"/>
                      </a:lnTo>
                      <a:lnTo>
                        <a:pt x="1690688" y="1213485"/>
                      </a:lnTo>
                      <a:lnTo>
                        <a:pt x="1524000" y="1493520"/>
                      </a:lnTo>
                      <a:lnTo>
                        <a:pt x="1708786" y="1797368"/>
                      </a:lnTo>
                      <a:lnTo>
                        <a:pt x="1521143" y="2112645"/>
                      </a:lnTo>
                      <a:lnTo>
                        <a:pt x="1164908" y="2107882"/>
                      </a:lnTo>
                      <a:lnTo>
                        <a:pt x="972503" y="1804987"/>
                      </a:lnTo>
                      <a:lnTo>
                        <a:pt x="1146810" y="1493520"/>
                      </a:lnTo>
                      <a:lnTo>
                        <a:pt x="975361" y="1203008"/>
                      </a:lnTo>
                      <a:lnTo>
                        <a:pt x="660082" y="1203007"/>
                      </a:lnTo>
                      <a:lnTo>
                        <a:pt x="495300" y="1485900"/>
                      </a:lnTo>
                      <a:lnTo>
                        <a:pt x="658654" y="1780699"/>
                      </a:lnTo>
                      <a:cubicBezTo>
                        <a:pt x="653574" y="1803559"/>
                        <a:pt x="646192" y="1811178"/>
                        <a:pt x="641033" y="1820703"/>
                      </a:cubicBezTo>
                      <a:cubicBezTo>
                        <a:pt x="635874" y="1830228"/>
                        <a:pt x="632381" y="1830229"/>
                        <a:pt x="627698" y="1837849"/>
                      </a:cubicBezTo>
                      <a:cubicBezTo>
                        <a:pt x="623015" y="1845469"/>
                        <a:pt x="618410" y="1856264"/>
                        <a:pt x="612933" y="1866424"/>
                      </a:cubicBezTo>
                      <a:cubicBezTo>
                        <a:pt x="607456" y="1876584"/>
                        <a:pt x="602298" y="1886268"/>
                        <a:pt x="594837" y="1898809"/>
                      </a:cubicBezTo>
                      <a:cubicBezTo>
                        <a:pt x="587376" y="1911350"/>
                        <a:pt x="577214" y="1925083"/>
                        <a:pt x="568165" y="1941672"/>
                      </a:cubicBezTo>
                      <a:cubicBezTo>
                        <a:pt x="559116" y="1958261"/>
                        <a:pt x="548640" y="1982073"/>
                        <a:pt x="540544" y="1998345"/>
                      </a:cubicBezTo>
                      <a:cubicBezTo>
                        <a:pt x="532448" y="2014617"/>
                        <a:pt x="525463" y="2026920"/>
                        <a:pt x="519589" y="2039302"/>
                      </a:cubicBezTo>
                      <a:cubicBezTo>
                        <a:pt x="513715" y="2051684"/>
                        <a:pt x="510620" y="2060734"/>
                        <a:pt x="505302" y="2072640"/>
                      </a:cubicBezTo>
                      <a:cubicBezTo>
                        <a:pt x="499984" y="2084546"/>
                        <a:pt x="545386" y="2104390"/>
                        <a:pt x="487680" y="2110740"/>
                      </a:cubicBezTo>
                      <a:cubicBezTo>
                        <a:pt x="429974" y="2117090"/>
                        <a:pt x="273367" y="2110740"/>
                        <a:pt x="159067" y="2110740"/>
                      </a:cubicBezTo>
                      <a:lnTo>
                        <a:pt x="0" y="2415540"/>
                      </a:lnTo>
                      <a:lnTo>
                        <a:pt x="147638" y="2696527"/>
                      </a:lnTo>
                      <a:lnTo>
                        <a:pt x="491489" y="2687003"/>
                      </a:lnTo>
                      <a:lnTo>
                        <a:pt x="643890" y="2383790"/>
                      </a:lnTo>
                      <a:lnTo>
                        <a:pt x="1005840" y="2385060"/>
                      </a:lnTo>
                      <a:lnTo>
                        <a:pt x="1188720" y="2682240"/>
                      </a:lnTo>
                      <a:lnTo>
                        <a:pt x="1520190" y="2682240"/>
                      </a:lnTo>
                      <a:lnTo>
                        <a:pt x="1667828" y="2392680"/>
                      </a:lnTo>
                      <a:lnTo>
                        <a:pt x="2024063" y="2386965"/>
                      </a:lnTo>
                      <a:lnTo>
                        <a:pt x="2194560" y="2705100"/>
                      </a:lnTo>
                      <a:lnTo>
                        <a:pt x="2529840" y="2689860"/>
                      </a:lnTo>
                      <a:lnTo>
                        <a:pt x="2674620" y="2415540"/>
                      </a:lnTo>
                      <a:lnTo>
                        <a:pt x="2506980" y="2118360"/>
                      </a:lnTo>
                      <a:lnTo>
                        <a:pt x="2176463" y="2116455"/>
                      </a:lnTo>
                      <a:lnTo>
                        <a:pt x="1981200" y="1798320"/>
                      </a:lnTo>
                      <a:lnTo>
                        <a:pt x="2161223" y="1477328"/>
                      </a:lnTo>
                      <a:lnTo>
                        <a:pt x="2550795" y="1472565"/>
                      </a:lnTo>
                      <a:lnTo>
                        <a:pt x="3215640" y="2689860"/>
                      </a:lnTo>
                      <a:lnTo>
                        <a:pt x="3055620" y="3017520"/>
                      </a:lnTo>
                      <a:lnTo>
                        <a:pt x="2735580" y="3025140"/>
                      </a:lnTo>
                      <a:lnTo>
                        <a:pt x="2735580" y="3429000"/>
                      </a:lnTo>
                      <a:lnTo>
                        <a:pt x="3771900" y="3429000"/>
                      </a:lnTo>
                      <a:lnTo>
                        <a:pt x="3771900" y="342900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10"/>
                <p:cNvSpPr/>
                <p:nvPr/>
              </p:nvSpPr>
              <p:spPr>
                <a:xfrm>
                  <a:off x="5890260" y="4068129"/>
                  <a:ext cx="1478280" cy="975360"/>
                </a:xfrm>
                <a:custGeom>
                  <a:avLst/>
                  <a:gdLst>
                    <a:gd name="connsiteX0" fmla="*/ 1478280 w 1478280"/>
                    <a:gd name="connsiteY0" fmla="*/ 0 h 975360"/>
                    <a:gd name="connsiteX1" fmla="*/ 0 w 1478280"/>
                    <a:gd name="connsiteY1" fmla="*/ 0 h 975360"/>
                    <a:gd name="connsiteX2" fmla="*/ 0 w 1478280"/>
                    <a:gd name="connsiteY2" fmla="*/ 944880 h 975360"/>
                    <a:gd name="connsiteX3" fmla="*/ 883920 w 1478280"/>
                    <a:gd name="connsiteY3" fmla="*/ 944880 h 975360"/>
                    <a:gd name="connsiteX4" fmla="*/ 883920 w 1478280"/>
                    <a:gd name="connsiteY4" fmla="*/ 975360 h 97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8280" h="975360">
                      <a:moveTo>
                        <a:pt x="1478280" y="0"/>
                      </a:moveTo>
                      <a:lnTo>
                        <a:pt x="0" y="0"/>
                      </a:lnTo>
                      <a:lnTo>
                        <a:pt x="0" y="944880"/>
                      </a:lnTo>
                      <a:lnTo>
                        <a:pt x="883920" y="944880"/>
                      </a:lnTo>
                      <a:lnTo>
                        <a:pt x="883920" y="97536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11"/>
                <p:cNvSpPr/>
                <p:nvPr/>
              </p:nvSpPr>
              <p:spPr>
                <a:xfrm>
                  <a:off x="4480560" y="4056697"/>
                  <a:ext cx="1402080" cy="1584960"/>
                </a:xfrm>
                <a:custGeom>
                  <a:avLst/>
                  <a:gdLst>
                    <a:gd name="connsiteX0" fmla="*/ 1143000 w 1402080"/>
                    <a:gd name="connsiteY0" fmla="*/ 1584960 h 1584960"/>
                    <a:gd name="connsiteX1" fmla="*/ 0 w 1402080"/>
                    <a:gd name="connsiteY1" fmla="*/ 1584960 h 1584960"/>
                    <a:gd name="connsiteX2" fmla="*/ 0 w 1402080"/>
                    <a:gd name="connsiteY2" fmla="*/ 7620 h 1584960"/>
                    <a:gd name="connsiteX3" fmla="*/ 1402080 w 1402080"/>
                    <a:gd name="connsiteY3" fmla="*/ 7620 h 1584960"/>
                    <a:gd name="connsiteX4" fmla="*/ 1402080 w 1402080"/>
                    <a:gd name="connsiteY4" fmla="*/ 0 h 158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1584960">
                      <a:moveTo>
                        <a:pt x="1143000" y="1584960"/>
                      </a:moveTo>
                      <a:lnTo>
                        <a:pt x="0" y="1584960"/>
                      </a:lnTo>
                      <a:lnTo>
                        <a:pt x="0" y="7620"/>
                      </a:lnTo>
                      <a:lnTo>
                        <a:pt x="1402080" y="7620"/>
                      </a:lnTo>
                      <a:lnTo>
                        <a:pt x="1402080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48" name="Picture 47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>
                <a:fillRect/>
              </a:stretch>
            </p:blipFill>
            <p:spPr>
              <a:xfrm>
                <a:off x="8126730" y="4222750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49" name="Picture 48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>
                <a:fillRect/>
              </a:stretch>
            </p:blipFill>
            <p:spPr>
              <a:xfrm>
                <a:off x="6539230" y="4771391"/>
                <a:ext cx="469900" cy="393700"/>
              </a:xfrm>
              <a:prstGeom prst="rect">
                <a:avLst/>
              </a:prstGeom>
            </p:spPr>
          </p:pic>
          <p:pic>
            <p:nvPicPr>
              <p:cNvPr id="50" name="Picture 49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7" t="86738" r="69267" b="5795"/>
              <a:stretch>
                <a:fillRect/>
              </a:stretch>
            </p:blipFill>
            <p:spPr>
              <a:xfrm>
                <a:off x="5377815" y="5415280"/>
                <a:ext cx="469900" cy="393700"/>
              </a:xfrm>
              <a:prstGeom prst="rect">
                <a:avLst/>
              </a:prstGeom>
            </p:spPr>
          </p:pic>
        </p:grpSp>
        <p:sp>
          <p:nvSpPr>
            <p:cNvPr id="44" name="Rectangle 43"/>
            <p:cNvSpPr/>
            <p:nvPr/>
          </p:nvSpPr>
          <p:spPr>
            <a:xfrm>
              <a:off x="5880735" y="1211264"/>
              <a:ext cx="1819910" cy="512444"/>
            </a:xfrm>
            <a:prstGeom prst="rect">
              <a:avLst/>
            </a:prstGeom>
            <a:solidFill>
              <a:srgbClr val="D7EFF7"/>
            </a:solidFill>
            <a:ln w="12700" cap="flat" cmpd="sng" algn="ctr">
              <a:solidFill>
                <a:srgbClr val="D7EFF7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trăm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linh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169130" y="4381074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639</a:t>
            </a:r>
            <a:endParaRPr lang="en-US" sz="28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86710" y="4950679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603</a:t>
            </a:r>
            <a:endParaRPr lang="en-US" sz="28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03070" y="5585682"/>
            <a:ext cx="78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593</a:t>
            </a:r>
            <a:endParaRPr lang="en-US" sz="28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771532" y="561729"/>
            <a:ext cx="5560284" cy="605294"/>
            <a:chOff x="1098387" y="1618756"/>
            <a:chExt cx="4297298" cy="605294"/>
          </a:xfrm>
        </p:grpSpPr>
        <p:sp>
          <p:nvSpPr>
            <p:cNvPr id="61" name="TextBox 60"/>
            <p:cNvSpPr txBox="1"/>
            <p:nvPr/>
          </p:nvSpPr>
          <p:spPr>
            <a:xfrm>
              <a:off x="1866915" y="1618756"/>
              <a:ext cx="352877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098387" y="1647588"/>
              <a:ext cx="768529" cy="57058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A5A5A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83230" y="915307"/>
            <a:ext cx="2851285" cy="3013337"/>
            <a:chOff x="7597998" y="653478"/>
            <a:chExt cx="2851285" cy="3013337"/>
          </a:xfrm>
        </p:grpSpPr>
        <p:pic>
          <p:nvPicPr>
            <p:cNvPr id="64" name="Picture 6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1189969"/>
              <a:ext cx="2562583" cy="2476846"/>
            </a:xfrm>
            <a:prstGeom prst="roundRect">
              <a:avLst>
                <a:gd name="adj" fmla="val 32049"/>
              </a:avLst>
            </a:prstGeom>
          </p:spPr>
        </p:pic>
        <p:sp>
          <p:nvSpPr>
            <p:cNvPr id="65" name="Oval 64"/>
            <p:cNvSpPr/>
            <p:nvPr/>
          </p:nvSpPr>
          <p:spPr>
            <a:xfrm rot="586468">
              <a:off x="7597998" y="653478"/>
              <a:ext cx="1134110" cy="143116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66" name="Picture 65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558" y="951438"/>
            <a:ext cx="1894008" cy="730840"/>
          </a:xfrm>
          <a:prstGeom prst="rect">
            <a:avLst/>
          </a:prstGeom>
          <a:noFill/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EE2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1" grpId="0"/>
      <p:bldP spid="57" grpId="0"/>
      <p:bldP spid="58" grpId="0"/>
      <p:bldP spid="59" grpId="0"/>
    </p:bldLst>
  </p:timing>
</p:sld>
</file>

<file path=ppt/tags/tag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WPS Presentation</Application>
  <PresentationFormat>Widescreen</PresentationFormat>
  <Paragraphs>126</Paragraphs>
  <Slides>5</Slides>
  <Notes>5</Notes>
  <HiddenSlides>0</HiddenSlides>
  <MMClips>25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5</vt:i4>
      </vt:variant>
    </vt:vector>
  </HeadingPairs>
  <TitlesOfParts>
    <vt:vector size="35" baseType="lpstr">
      <vt:lpstr>Arial</vt:lpstr>
      <vt:lpstr>SimSun</vt:lpstr>
      <vt:lpstr>Wingdings</vt:lpstr>
      <vt:lpstr>Arial</vt:lpstr>
      <vt:lpstr>Arial-Rounded</vt:lpstr>
      <vt:lpstr>Calibri</vt:lpstr>
      <vt:lpstr>等线</vt:lpstr>
      <vt:lpstr>等线</vt:lpstr>
      <vt:lpstr>Arial-Rounded</vt:lpstr>
      <vt:lpstr>Segoe UI Symbol</vt:lpstr>
      <vt:lpstr>Calibri</vt:lpstr>
      <vt:lpstr>Microsoft YaHei</vt:lpstr>
      <vt:lpstr>ITC Avant Garde Std Bk</vt:lpstr>
      <vt:lpstr>Century Gothic</vt:lpstr>
      <vt:lpstr>Times New Roman</vt:lpstr>
      <vt:lpstr>Utm AVO</vt:lpstr>
      <vt:lpstr>Segoe Print</vt:lpstr>
      <vt:lpstr>字魂35号-经典雅黑</vt:lpstr>
      <vt:lpstr>黑体</vt:lpstr>
      <vt:lpstr>仓耳羽辰体-谷力 W05</vt:lpstr>
      <vt:lpstr>Arial Unicode MS</vt:lpstr>
      <vt:lpstr>1_Office 主题</vt:lpstr>
      <vt:lpstr>2_Office 主题</vt:lpstr>
      <vt:lpstr>第一PPT，www.1ppt.com</vt:lpstr>
      <vt:lpstr>https://www.freeppt7.com</vt:lpstr>
      <vt:lpstr>2_Office 主题​​</vt:lpstr>
      <vt:lpstr>1_Office Theme</vt:lpstr>
      <vt:lpstr>3_Office 主题</vt:lpstr>
      <vt:lpstr>3_第一PPT，www.1ppt.com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Thư</cp:lastModifiedBy>
  <cp:revision>42</cp:revision>
  <dcterms:created xsi:type="dcterms:W3CDTF">2021-07-20T01:55:00Z</dcterms:created>
  <dcterms:modified xsi:type="dcterms:W3CDTF">2026-03-26T08:58:26Z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97BF0ED9A2DB4C8E976AC05214B85BA5_13</vt:lpwstr>
  </property>
  <property fmtid="{D5CDD505-2E9C-101B-9397-08002B2CF9AE}" pid="3" name="KSOProductBuildVer">
    <vt:lpwstr>1033-12.2.0.22530</vt:lpwstr>
  </property>
</Properties>
</file>