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80" r:id="rId3"/>
    <p:sldId id="289" r:id="rId4"/>
    <p:sldId id="296" r:id="rId5"/>
    <p:sldId id="290" r:id="rId6"/>
    <p:sldId id="293" r:id="rId7"/>
    <p:sldId id="291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9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20319-729F-4C7F-92F5-5C61F0D1486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71A35-C3EC-4B29-8247-F099F96D1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6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4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5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9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8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8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7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8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00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5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95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260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3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4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51BA50D6-AC50-874D-F95F-4C3D5EB4739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450" y="238125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6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369693" y="-3312069"/>
            <a:ext cx="5332216" cy="1178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C6FCA9A-A647-4160-3FDF-D675F5D3B1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8692" y="357360"/>
            <a:ext cx="4730906" cy="1871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A1FF2-6E49-2A37-8892-BDD2B7A425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8737" y="2351488"/>
            <a:ext cx="943742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5" y="4495454"/>
            <a:ext cx="2524029" cy="236254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7179398-0840-CBF3-9BF9-D70428B74BD5}"/>
              </a:ext>
            </a:extLst>
          </p:cNvPr>
          <p:cNvGrpSpPr/>
          <p:nvPr/>
        </p:nvGrpSpPr>
        <p:grpSpPr>
          <a:xfrm>
            <a:off x="662405" y="704336"/>
            <a:ext cx="3338095" cy="1200329"/>
            <a:chOff x="1214855" y="370961"/>
            <a:chExt cx="2479443" cy="12003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EC1D47-59D5-FB96-E4B4-771E4CDA290C}"/>
                </a:ext>
              </a:extLst>
            </p:cNvPr>
            <p:cNvGrpSpPr/>
            <p:nvPr/>
          </p:nvGrpSpPr>
          <p:grpSpPr>
            <a:xfrm>
              <a:off x="1214855" y="392215"/>
              <a:ext cx="441871" cy="584775"/>
              <a:chOff x="621568" y="794220"/>
              <a:chExt cx="441871" cy="58477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EDFF51B-478B-3F69-C299-801B99D09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568" y="835857"/>
                <a:ext cx="441871" cy="53242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8A030A-8B14-8AC8-F782-BA62BEEAA2A5}"/>
                  </a:ext>
                </a:extLst>
              </p:cNvPr>
              <p:cNvSpPr txBox="1"/>
              <p:nvPr/>
            </p:nvSpPr>
            <p:spPr>
              <a:xfrm>
                <a:off x="685096" y="794220"/>
                <a:ext cx="35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3C52A-3199-12E2-D213-DE21323E5942}"/>
                </a:ext>
              </a:extLst>
            </p:cNvPr>
            <p:cNvSpPr txBox="1"/>
            <p:nvPr/>
          </p:nvSpPr>
          <p:spPr>
            <a:xfrm>
              <a:off x="1627005" y="370961"/>
              <a:ext cx="2067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nhẩm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37BA745-7F49-DB46-0A69-ADC8E5CA2BA9}"/>
              </a:ext>
            </a:extLst>
          </p:cNvPr>
          <p:cNvSpPr txBox="1"/>
          <p:nvPr/>
        </p:nvSpPr>
        <p:spPr>
          <a:xfrm>
            <a:off x="790575" y="2000250"/>
            <a:ext cx="407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2000 x 4 x 5</a:t>
            </a:r>
          </a:p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36 000 : 6 : 2</a:t>
            </a:r>
          </a:p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30 000 : 3 x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FC4A4-7522-8624-D46A-CD4F69227B3B}"/>
              </a:ext>
            </a:extLst>
          </p:cNvPr>
          <p:cNvSpPr txBox="1"/>
          <p:nvPr/>
        </p:nvSpPr>
        <p:spPr>
          <a:xfrm>
            <a:off x="6124574" y="2057400"/>
            <a:ext cx="522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20 000 x (10 : 5)</a:t>
            </a:r>
          </a:p>
          <a:p>
            <a:pPr algn="just"/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80 000 : (2 x 4)</a:t>
            </a:r>
          </a:p>
          <a:p>
            <a:pPr algn="just"/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15 000 : (27 : 9)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D88AEC-F6BA-B26B-66D3-5AFBB25CBB40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25913D-EB17-EFF0-877A-BF0F01A40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A90B61-E676-3621-0713-D1FD9EDFE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5AF68EF-FAA2-9438-087D-A492955A0DD8}"/>
              </a:ext>
            </a:extLst>
          </p:cNvPr>
          <p:cNvSpPr txBox="1"/>
          <p:nvPr/>
        </p:nvSpPr>
        <p:spPr>
          <a:xfrm>
            <a:off x="809625" y="131445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2000 x 4 x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1E5C4-FD99-3EAD-CC19-1F039DD005B2}"/>
              </a:ext>
            </a:extLst>
          </p:cNvPr>
          <p:cNvSpPr txBox="1"/>
          <p:nvPr/>
        </p:nvSpPr>
        <p:spPr>
          <a:xfrm>
            <a:off x="6457950" y="132397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36 000 : 6 :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28BC5-A837-2917-20A8-DF31205E9305}"/>
              </a:ext>
            </a:extLst>
          </p:cNvPr>
          <p:cNvSpPr txBox="1"/>
          <p:nvPr/>
        </p:nvSpPr>
        <p:spPr>
          <a:xfrm>
            <a:off x="4095750" y="36195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30 000 : 3 x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0089E-12D3-F5CF-FD59-49ECC167D95E}"/>
              </a:ext>
            </a:extLst>
          </p:cNvPr>
          <p:cNvSpPr txBox="1"/>
          <p:nvPr/>
        </p:nvSpPr>
        <p:spPr>
          <a:xfrm>
            <a:off x="914400" y="20574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8 000 x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2ADF1-A99C-B8C1-77F4-CF8EC9A1C8A1}"/>
              </a:ext>
            </a:extLst>
          </p:cNvPr>
          <p:cNvSpPr txBox="1"/>
          <p:nvPr/>
        </p:nvSpPr>
        <p:spPr>
          <a:xfrm>
            <a:off x="933450" y="27908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40 000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7360C-A469-0DC0-273E-6F07C1C85D32}"/>
              </a:ext>
            </a:extLst>
          </p:cNvPr>
          <p:cNvSpPr txBox="1"/>
          <p:nvPr/>
        </p:nvSpPr>
        <p:spPr>
          <a:xfrm>
            <a:off x="6296025" y="189547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 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A8487-3C26-480B-6251-7D5F3027E32D}"/>
              </a:ext>
            </a:extLst>
          </p:cNvPr>
          <p:cNvSpPr txBox="1"/>
          <p:nvPr/>
        </p:nvSpPr>
        <p:spPr>
          <a:xfrm>
            <a:off x="6315075" y="26289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D6DCE-9392-A976-247B-7131DC3FC7C1}"/>
              </a:ext>
            </a:extLst>
          </p:cNvPr>
          <p:cNvSpPr txBox="1"/>
          <p:nvPr/>
        </p:nvSpPr>
        <p:spPr>
          <a:xfrm>
            <a:off x="4000500" y="421957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10 000 x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2319A-D90C-F933-7C5F-240FF115D8FA}"/>
              </a:ext>
            </a:extLst>
          </p:cNvPr>
          <p:cNvSpPr txBox="1"/>
          <p:nvPr/>
        </p:nvSpPr>
        <p:spPr>
          <a:xfrm>
            <a:off x="4019550" y="49530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20 000</a:t>
            </a:r>
          </a:p>
        </p:txBody>
      </p:sp>
    </p:spTree>
    <p:extLst>
      <p:ext uri="{BB962C8B-B14F-4D97-AF65-F5344CB8AC3E}">
        <p14:creationId xmlns:p14="http://schemas.microsoft.com/office/powerpoint/2010/main" val="2843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D88AEC-F6BA-B26B-66D3-5AFBB25CBB40}"/>
              </a:ext>
            </a:extLst>
          </p:cNvPr>
          <p:cNvGrpSpPr/>
          <p:nvPr/>
        </p:nvGrpSpPr>
        <p:grpSpPr>
          <a:xfrm>
            <a:off x="10201275" y="28773"/>
            <a:ext cx="1990725" cy="1133277"/>
            <a:chOff x="9041702" y="52390"/>
            <a:chExt cx="3241053" cy="17627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25913D-EB17-EFF0-877A-BF0F01A40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A90B61-E676-3621-0713-D1FD9EDFE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5AF68EF-FAA2-9438-087D-A492955A0DD8}"/>
              </a:ext>
            </a:extLst>
          </p:cNvPr>
          <p:cNvSpPr txBox="1"/>
          <p:nvPr/>
        </p:nvSpPr>
        <p:spPr>
          <a:xfrm>
            <a:off x="809625" y="1314450"/>
            <a:ext cx="501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20 000 x (10 : 5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1E5C4-FD99-3EAD-CC19-1F039DD005B2}"/>
              </a:ext>
            </a:extLst>
          </p:cNvPr>
          <p:cNvSpPr txBox="1"/>
          <p:nvPr/>
        </p:nvSpPr>
        <p:spPr>
          <a:xfrm>
            <a:off x="7010400" y="11811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 : (2 x 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28BC5-A837-2917-20A8-DF31205E9305}"/>
              </a:ext>
            </a:extLst>
          </p:cNvPr>
          <p:cNvSpPr txBox="1"/>
          <p:nvPr/>
        </p:nvSpPr>
        <p:spPr>
          <a:xfrm>
            <a:off x="4305300" y="356235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(27 : 9)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0089E-12D3-F5CF-FD59-49ECC167D95E}"/>
              </a:ext>
            </a:extLst>
          </p:cNvPr>
          <p:cNvSpPr txBox="1"/>
          <p:nvPr/>
        </p:nvSpPr>
        <p:spPr>
          <a:xfrm>
            <a:off x="914400" y="20574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20 000 x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2ADF1-A99C-B8C1-77F4-CF8EC9A1C8A1}"/>
              </a:ext>
            </a:extLst>
          </p:cNvPr>
          <p:cNvSpPr txBox="1"/>
          <p:nvPr/>
        </p:nvSpPr>
        <p:spPr>
          <a:xfrm>
            <a:off x="933450" y="27908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40 000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7360C-A469-0DC0-273E-6F07C1C85D32}"/>
              </a:ext>
            </a:extLst>
          </p:cNvPr>
          <p:cNvSpPr txBox="1"/>
          <p:nvPr/>
        </p:nvSpPr>
        <p:spPr>
          <a:xfrm>
            <a:off x="6848475" y="17526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80 000 :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A8487-3C26-480B-6251-7D5F3027E32D}"/>
              </a:ext>
            </a:extLst>
          </p:cNvPr>
          <p:cNvSpPr txBox="1"/>
          <p:nvPr/>
        </p:nvSpPr>
        <p:spPr>
          <a:xfrm>
            <a:off x="6867525" y="24860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D6DCE-9392-A976-247B-7131DC3FC7C1}"/>
              </a:ext>
            </a:extLst>
          </p:cNvPr>
          <p:cNvSpPr txBox="1"/>
          <p:nvPr/>
        </p:nvSpPr>
        <p:spPr>
          <a:xfrm>
            <a:off x="4210050" y="41624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15 000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3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2319A-D90C-F933-7C5F-240FF115D8FA}"/>
              </a:ext>
            </a:extLst>
          </p:cNvPr>
          <p:cNvSpPr txBox="1"/>
          <p:nvPr/>
        </p:nvSpPr>
        <p:spPr>
          <a:xfrm>
            <a:off x="4229100" y="489585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5 000</a:t>
            </a:r>
          </a:p>
        </p:txBody>
      </p:sp>
    </p:spTree>
    <p:extLst>
      <p:ext uri="{BB962C8B-B14F-4D97-AF65-F5344CB8AC3E}">
        <p14:creationId xmlns:p14="http://schemas.microsoft.com/office/powerpoint/2010/main" val="6611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89CE8-112B-98BE-8816-7858820DF5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5" t="26329" r="-1209" b="53080"/>
          <a:stretch/>
        </p:blipFill>
        <p:spPr>
          <a:xfrm>
            <a:off x="-296935" y="4657700"/>
            <a:ext cx="2748541" cy="235655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44C6C65-CCE6-A05F-14FC-48EDCF2BD3F7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972C7F6-AA20-F220-BBFD-7B6D2B72A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53CC0FF-7235-083C-377E-785768EB9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210BB3-C32E-1A96-FBBB-A750CA97F17D}"/>
              </a:ext>
            </a:extLst>
          </p:cNvPr>
          <p:cNvGrpSpPr/>
          <p:nvPr/>
        </p:nvGrpSpPr>
        <p:grpSpPr>
          <a:xfrm>
            <a:off x="662405" y="704336"/>
            <a:ext cx="3338095" cy="646331"/>
            <a:chOff x="1214855" y="370961"/>
            <a:chExt cx="2479443" cy="6463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CF3369-B09E-F04E-6451-5E72331C872D}"/>
                </a:ext>
              </a:extLst>
            </p:cNvPr>
            <p:cNvGrpSpPr/>
            <p:nvPr/>
          </p:nvGrpSpPr>
          <p:grpSpPr>
            <a:xfrm>
              <a:off x="1214855" y="392215"/>
              <a:ext cx="441871" cy="584775"/>
              <a:chOff x="621568" y="794220"/>
              <a:chExt cx="441871" cy="58477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5BFE2A3-68F7-3C6C-A71C-572714444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568" y="835857"/>
                <a:ext cx="441871" cy="532424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7FAE07-12F6-AFB6-36FF-1C1BF022AC7D}"/>
                  </a:ext>
                </a:extLst>
              </p:cNvPr>
              <p:cNvSpPr txBox="1"/>
              <p:nvPr/>
            </p:nvSpPr>
            <p:spPr>
              <a:xfrm>
                <a:off x="685096" y="794220"/>
                <a:ext cx="35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3BD70F-4EFC-706E-2179-E2B887230FB6}"/>
                </a:ext>
              </a:extLst>
            </p:cNvPr>
            <p:cNvSpPr txBox="1"/>
            <p:nvPr/>
          </p:nvSpPr>
          <p:spPr>
            <a:xfrm>
              <a:off x="1627005" y="370961"/>
              <a:ext cx="2067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Đ, S?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EDC110-56B7-A2F2-14A0-3EF86241BB16}"/>
              </a:ext>
            </a:extLst>
          </p:cNvPr>
          <p:cNvGrpSpPr/>
          <p:nvPr/>
        </p:nvGrpSpPr>
        <p:grpSpPr>
          <a:xfrm>
            <a:off x="742951" y="1705755"/>
            <a:ext cx="2828923" cy="1820712"/>
            <a:chOff x="742951" y="1705755"/>
            <a:chExt cx="2828923" cy="18207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5619D8-7259-DDC8-78BD-CA3E8231B4E9}"/>
                </a:ext>
              </a:extLst>
            </p:cNvPr>
            <p:cNvGrpSpPr/>
            <p:nvPr/>
          </p:nvGrpSpPr>
          <p:grpSpPr>
            <a:xfrm>
              <a:off x="742951" y="1705755"/>
              <a:ext cx="2233294" cy="1229172"/>
              <a:chOff x="3545050" y="4496580"/>
              <a:chExt cx="1666422" cy="122917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575BA8-34A5-BDDE-2C9C-9C517AD6B499}"/>
                  </a:ext>
                </a:extLst>
              </p:cNvPr>
              <p:cNvSpPr txBox="1"/>
              <p:nvPr/>
            </p:nvSpPr>
            <p:spPr>
              <a:xfrm>
                <a:off x="3772483" y="4496580"/>
                <a:ext cx="12281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26 325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5B05B44-B7F8-4DA9-ECE4-8EE5507AEBC1}"/>
                  </a:ext>
                </a:extLst>
              </p:cNvPr>
              <p:cNvSpPr txBox="1"/>
              <p:nvPr/>
            </p:nvSpPr>
            <p:spPr>
              <a:xfrm>
                <a:off x="4604036" y="5017866"/>
                <a:ext cx="6074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4FFD2E9-3E21-EB6A-E402-E015883E0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2240" y="5593375"/>
                <a:ext cx="93608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CD00AC-266F-B694-557C-658B674C5791}"/>
                  </a:ext>
                </a:extLst>
              </p:cNvPr>
              <p:cNvSpPr txBox="1"/>
              <p:nvPr/>
            </p:nvSpPr>
            <p:spPr>
              <a:xfrm>
                <a:off x="3545050" y="4887950"/>
                <a:ext cx="33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x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ADE467-DA5B-C113-52FA-C83C540249D4}"/>
                </a:ext>
              </a:extLst>
            </p:cNvPr>
            <p:cNvSpPr txBox="1"/>
            <p:nvPr/>
          </p:nvSpPr>
          <p:spPr>
            <a:xfrm>
              <a:off x="1162049" y="2818581"/>
              <a:ext cx="2409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78 975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D4670F-209A-9A88-3E3A-F5098AFB08A1}"/>
              </a:ext>
            </a:extLst>
          </p:cNvPr>
          <p:cNvGrpSpPr/>
          <p:nvPr/>
        </p:nvGrpSpPr>
        <p:grpSpPr>
          <a:xfrm>
            <a:off x="4171951" y="1667655"/>
            <a:ext cx="2828923" cy="1820712"/>
            <a:chOff x="742951" y="1705755"/>
            <a:chExt cx="2828923" cy="182071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CFA12DC-FBB6-48EE-057F-C80524E3884A}"/>
                </a:ext>
              </a:extLst>
            </p:cNvPr>
            <p:cNvGrpSpPr/>
            <p:nvPr/>
          </p:nvGrpSpPr>
          <p:grpSpPr>
            <a:xfrm>
              <a:off x="742951" y="1705755"/>
              <a:ext cx="2233294" cy="1229172"/>
              <a:chOff x="3545050" y="4496580"/>
              <a:chExt cx="1666422" cy="122917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CEB4ED-15C0-5CDB-BBC4-FD5456B89441}"/>
                  </a:ext>
                </a:extLst>
              </p:cNvPr>
              <p:cNvSpPr txBox="1"/>
              <p:nvPr/>
            </p:nvSpPr>
            <p:spPr>
              <a:xfrm>
                <a:off x="3772483" y="4496580"/>
                <a:ext cx="12281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43 547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D76256-6C29-E44D-00EE-4CFFFBA73AE3}"/>
                  </a:ext>
                </a:extLst>
              </p:cNvPr>
              <p:cNvSpPr txBox="1"/>
              <p:nvPr/>
            </p:nvSpPr>
            <p:spPr>
              <a:xfrm>
                <a:off x="4604036" y="5017866"/>
                <a:ext cx="6074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3B0BE01-2864-5DA3-9901-A652E9064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2240" y="5593375"/>
                <a:ext cx="93608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6F8414-96F0-3CD2-A4DA-ED2116910622}"/>
                  </a:ext>
                </a:extLst>
              </p:cNvPr>
              <p:cNvSpPr txBox="1"/>
              <p:nvPr/>
            </p:nvSpPr>
            <p:spPr>
              <a:xfrm>
                <a:off x="3545050" y="4887950"/>
                <a:ext cx="33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x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12CC20-0C61-1AD6-FDCE-8C2869E75DD9}"/>
                </a:ext>
              </a:extLst>
            </p:cNvPr>
            <p:cNvSpPr txBox="1"/>
            <p:nvPr/>
          </p:nvSpPr>
          <p:spPr>
            <a:xfrm>
              <a:off x="1162049" y="2818581"/>
              <a:ext cx="2409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86 094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FB93DDB-062B-125A-D6EA-2AC75F66DAAA}"/>
              </a:ext>
            </a:extLst>
          </p:cNvPr>
          <p:cNvGrpSpPr/>
          <p:nvPr/>
        </p:nvGrpSpPr>
        <p:grpSpPr>
          <a:xfrm>
            <a:off x="7230804" y="1586873"/>
            <a:ext cx="2865696" cy="2065285"/>
            <a:chOff x="7030779" y="2091698"/>
            <a:chExt cx="2865696" cy="206528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A41D1E-7DF1-0D87-73E9-60E7C4EDF9ED}"/>
                </a:ext>
              </a:extLst>
            </p:cNvPr>
            <p:cNvGrpSpPr/>
            <p:nvPr/>
          </p:nvGrpSpPr>
          <p:grpSpPr>
            <a:xfrm>
              <a:off x="7030779" y="2091698"/>
              <a:ext cx="2865108" cy="1631502"/>
              <a:chOff x="189403" y="1441024"/>
              <a:chExt cx="2192024" cy="1631502"/>
            </a:xfrm>
          </p:grpSpPr>
          <p:sp>
            <p:nvSpPr>
              <p:cNvPr id="49" name="TextBox 43">
                <a:extLst>
                  <a:ext uri="{FF2B5EF4-FFF2-40B4-BE49-F238E27FC236}">
                    <a16:creationId xmlns:a16="http://schemas.microsoft.com/office/drawing/2014/main" id="{94B03CD7-BD16-1DCF-43F1-D118925037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2235" y="1441024"/>
                <a:ext cx="381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4000" b="1" kern="0" dirty="0">
                    <a:solidFill>
                      <a:srgbClr val="00206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68A003E-9F90-F937-0798-659460D60C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403" y="1445824"/>
                <a:ext cx="135910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4000" b="1" kern="0" dirty="0">
                    <a:solidFill>
                      <a:srgbClr val="00206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62 408</a:t>
                </a:r>
              </a:p>
            </p:txBody>
          </p:sp>
          <p:grpSp>
            <p:nvGrpSpPr>
              <p:cNvPr id="51" name="Group 66">
                <a:extLst>
                  <a:ext uri="{FF2B5EF4-FFF2-40B4-BE49-F238E27FC236}">
                    <a16:creationId xmlns:a16="http://schemas.microsoft.com/office/drawing/2014/main" id="{056230FE-EF00-2B49-D6E4-A9936354B8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414" y="1586678"/>
                <a:ext cx="989013" cy="1485848"/>
                <a:chOff x="2299" y="1296"/>
                <a:chExt cx="623" cy="681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9B3D7F83-7184-C65C-703F-BF0018D05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99" y="1537"/>
                  <a:ext cx="623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75EE717E-6CD7-AFC3-F398-5888B06765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04" y="1296"/>
                  <a:ext cx="0" cy="68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7C734CD-563B-2EB4-6DF6-7A53181675C6}"/>
                </a:ext>
              </a:extLst>
            </p:cNvPr>
            <p:cNvSpPr txBox="1"/>
            <p:nvPr/>
          </p:nvSpPr>
          <p:spPr>
            <a:xfrm>
              <a:off x="8616233" y="2744023"/>
              <a:ext cx="12802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781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A75B04E-ED63-CB7D-55A8-4B263DA9948E}"/>
                </a:ext>
              </a:extLst>
            </p:cNvPr>
            <p:cNvSpPr txBox="1"/>
            <p:nvPr/>
          </p:nvSpPr>
          <p:spPr>
            <a:xfrm>
              <a:off x="7368713" y="2485711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7E178B-CF9B-AFDB-49CE-C9A98D6B5B68}"/>
                </a:ext>
              </a:extLst>
            </p:cNvPr>
            <p:cNvSpPr txBox="1"/>
            <p:nvPr/>
          </p:nvSpPr>
          <p:spPr>
            <a:xfrm>
              <a:off x="7681581" y="2487072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7AC8852-27FD-F2EF-8F5E-53960C03CB11}"/>
                </a:ext>
              </a:extLst>
            </p:cNvPr>
            <p:cNvSpPr txBox="1"/>
            <p:nvPr/>
          </p:nvSpPr>
          <p:spPr>
            <a:xfrm>
              <a:off x="7681581" y="2957878"/>
              <a:ext cx="424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460964C-DDF5-ED35-CD12-B5A2ACB56773}"/>
                </a:ext>
              </a:extLst>
            </p:cNvPr>
            <p:cNvSpPr txBox="1"/>
            <p:nvPr/>
          </p:nvSpPr>
          <p:spPr>
            <a:xfrm>
              <a:off x="7937395" y="2953797"/>
              <a:ext cx="911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08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C4116A-530A-6B2E-1E92-69A5C83274C0}"/>
                </a:ext>
              </a:extLst>
            </p:cNvPr>
            <p:cNvSpPr txBox="1"/>
            <p:nvPr/>
          </p:nvSpPr>
          <p:spPr>
            <a:xfrm>
              <a:off x="8217702" y="3449097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189EFCD-BCEE-56CD-00C9-85D7C7A28E7B}"/>
              </a:ext>
            </a:extLst>
          </p:cNvPr>
          <p:cNvSpPr/>
          <p:nvPr/>
        </p:nvSpPr>
        <p:spPr>
          <a:xfrm>
            <a:off x="2771775" y="2886075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013DCFA-D115-3676-1530-96548E9470FE}"/>
              </a:ext>
            </a:extLst>
          </p:cNvPr>
          <p:cNvSpPr/>
          <p:nvPr/>
        </p:nvSpPr>
        <p:spPr>
          <a:xfrm>
            <a:off x="6200775" y="2838450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A77B211-1C11-5943-7DA3-85D803A9933C}"/>
              </a:ext>
            </a:extLst>
          </p:cNvPr>
          <p:cNvSpPr/>
          <p:nvPr/>
        </p:nvSpPr>
        <p:spPr>
          <a:xfrm>
            <a:off x="9848850" y="2895600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D0F2595-8628-62D8-6875-5499F6642862}"/>
              </a:ext>
            </a:extLst>
          </p:cNvPr>
          <p:cNvSpPr/>
          <p:nvPr/>
        </p:nvSpPr>
        <p:spPr>
          <a:xfrm>
            <a:off x="2781300" y="2886075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9FFCF47-0DD8-638D-DD85-081562C89764}"/>
              </a:ext>
            </a:extLst>
          </p:cNvPr>
          <p:cNvSpPr/>
          <p:nvPr/>
        </p:nvSpPr>
        <p:spPr>
          <a:xfrm>
            <a:off x="6191250" y="2828925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16BCBC2-8E7C-18FD-5F09-78833B159517}"/>
              </a:ext>
            </a:extLst>
          </p:cNvPr>
          <p:cNvSpPr/>
          <p:nvPr/>
        </p:nvSpPr>
        <p:spPr>
          <a:xfrm>
            <a:off x="4953001" y="2867025"/>
            <a:ext cx="28575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46D4E82-9632-1E8D-7D4E-37E40641E77B}"/>
              </a:ext>
            </a:extLst>
          </p:cNvPr>
          <p:cNvSpPr/>
          <p:nvPr/>
        </p:nvSpPr>
        <p:spPr>
          <a:xfrm>
            <a:off x="4953000" y="2895600"/>
            <a:ext cx="276225" cy="45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D99CFE8-A71C-3C66-251C-2DB29339E0BB}"/>
              </a:ext>
            </a:extLst>
          </p:cNvPr>
          <p:cNvSpPr/>
          <p:nvPr/>
        </p:nvSpPr>
        <p:spPr>
          <a:xfrm>
            <a:off x="9839325" y="2895600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4589363-B34F-26E5-4FE7-0916A064951C}"/>
              </a:ext>
            </a:extLst>
          </p:cNvPr>
          <p:cNvSpPr/>
          <p:nvPr/>
        </p:nvSpPr>
        <p:spPr>
          <a:xfrm>
            <a:off x="8534399" y="2628900"/>
            <a:ext cx="238125" cy="45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C95FC2D-E4FD-3D37-9060-A892829C4BA1}"/>
              </a:ext>
            </a:extLst>
          </p:cNvPr>
          <p:cNvSpPr/>
          <p:nvPr/>
        </p:nvSpPr>
        <p:spPr>
          <a:xfrm>
            <a:off x="9458325" y="2305050"/>
            <a:ext cx="361949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0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350AB86-B84F-71D3-CA04-6F5937E8DA73}"/>
              </a:ext>
            </a:extLst>
          </p:cNvPr>
          <p:cNvSpPr/>
          <p:nvPr/>
        </p:nvSpPr>
        <p:spPr>
          <a:xfrm>
            <a:off x="7867650" y="3019425"/>
            <a:ext cx="895349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9396470-1070-7C4D-8C50-D2C790B9BA91}"/>
              </a:ext>
            </a:extLst>
          </p:cNvPr>
          <p:cNvSpPr/>
          <p:nvPr/>
        </p:nvSpPr>
        <p:spPr>
          <a:xfrm>
            <a:off x="9782175" y="2295525"/>
            <a:ext cx="295275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2AB8E2C-2AB8-BF94-83B3-93E24D74AA2C}"/>
              </a:ext>
            </a:extLst>
          </p:cNvPr>
          <p:cNvSpPr/>
          <p:nvPr/>
        </p:nvSpPr>
        <p:spPr>
          <a:xfrm>
            <a:off x="8458201" y="3019425"/>
            <a:ext cx="304800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8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50A0272-D93A-D693-47EA-BDFCF8E52668}"/>
              </a:ext>
            </a:extLst>
          </p:cNvPr>
          <p:cNvSpPr/>
          <p:nvPr/>
        </p:nvSpPr>
        <p:spPr>
          <a:xfrm>
            <a:off x="8515350" y="3533775"/>
            <a:ext cx="295275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051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C20725-6D71-439E-03C1-45B76AC261C5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6E6382-5D07-0621-B1CC-5B1EE9ED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BAECB2-BBB1-042A-A872-FF9A527414C8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890EC5-55F1-291F-A9FE-0FBB5FE0E126}"/>
              </a:ext>
            </a:extLst>
          </p:cNvPr>
          <p:cNvSpPr txBox="1"/>
          <p:nvPr/>
        </p:nvSpPr>
        <p:spPr>
          <a:xfrm>
            <a:off x="1366278" y="8186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19C6FB-0A66-DA4C-9323-976F9A8B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699" y="1833562"/>
            <a:ext cx="8756551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758621" y="859234"/>
            <a:ext cx="8675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Nam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2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tờ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20 000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vừa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đủ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mua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cuốn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Hỏi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cuốn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98D677-6770-5B2E-1686-06F71C7C83CA}"/>
              </a:ext>
            </a:extLst>
          </p:cNvPr>
          <p:cNvGrpSpPr/>
          <p:nvPr/>
        </p:nvGrpSpPr>
        <p:grpSpPr>
          <a:xfrm>
            <a:off x="833855" y="902873"/>
            <a:ext cx="880645" cy="764003"/>
            <a:chOff x="621568" y="835857"/>
            <a:chExt cx="625813" cy="5950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32BFAC-7191-57B7-C4E9-A8D0D08B6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2524E1-49E9-89FF-A2C9-21A6ED8034C0}"/>
                </a:ext>
              </a:extLst>
            </p:cNvPr>
            <p:cNvSpPr txBox="1"/>
            <p:nvPr/>
          </p:nvSpPr>
          <p:spPr>
            <a:xfrm>
              <a:off x="691865" y="846152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0218A9-5BDC-170E-11E1-2A3367EE6EE3}"/>
              </a:ext>
            </a:extLst>
          </p:cNvPr>
          <p:cNvSpPr txBox="1"/>
          <p:nvPr/>
        </p:nvSpPr>
        <p:spPr>
          <a:xfrm>
            <a:off x="2028825" y="2524125"/>
            <a:ext cx="8801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 x 2 = 40 000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: 8 = 5 000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264</Words>
  <Application>Microsoft Office PowerPoint</Application>
  <PresentationFormat>Màn hình rộng</PresentationFormat>
  <Paragraphs>68</Paragraphs>
  <Slides>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5" baseType="lpstr">
      <vt:lpstr>等线</vt:lpstr>
      <vt:lpstr>字魂105号-简雅黑</vt:lpstr>
      <vt:lpstr>Arial</vt:lpstr>
      <vt:lpstr>Calibri</vt:lpstr>
      <vt:lpstr>Cambria</vt:lpstr>
      <vt:lpstr>Tahoma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captthai84@outlook.com</cp:lastModifiedBy>
  <cp:revision>22</cp:revision>
  <dcterms:created xsi:type="dcterms:W3CDTF">2023-02-06T08:20:59Z</dcterms:created>
  <dcterms:modified xsi:type="dcterms:W3CDTF">2026-04-22T15:47:37Z</dcterms:modified>
</cp:coreProperties>
</file>