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45.svg" ContentType="image/svg+xml"/>
  <Override PartName="/ppt/media/image47.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5"/>
  </p:notesMasterIdLst>
  <p:sldIdLst>
    <p:sldId id="272" r:id="rId4"/>
    <p:sldId id="2637" r:id="rId6"/>
    <p:sldId id="343" r:id="rId7"/>
    <p:sldId id="344" r:id="rId8"/>
    <p:sldId id="2634" r:id="rId9"/>
    <p:sldId id="2635" r:id="rId10"/>
    <p:sldId id="2636"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6" d="100"/>
          <a:sy n="56" d="100"/>
        </p:scale>
        <p:origin x="10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5BBD7E-4CA7-4930-ABBB-5D902133D578}"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63DA-88A4-4C4D-B1C5-80C8EE5386E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33E583-E6BA-4688-9128-03C05903A2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BD33E583-E6BA-4688-9128-03C05903A2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t>GV </a:t>
            </a:r>
            <a:r>
              <a:rPr lang="en-US" dirty="0" err="1"/>
              <a:t>giáo</a:t>
            </a:r>
            <a:r>
              <a:rPr lang="en-US" dirty="0"/>
              <a:t> </a:t>
            </a:r>
            <a:r>
              <a:rPr lang="en-US" dirty="0" err="1"/>
              <a:t>dục</a:t>
            </a:r>
            <a:r>
              <a:rPr lang="en-US" dirty="0"/>
              <a:t> HS </a:t>
            </a:r>
            <a:r>
              <a:rPr lang="en-US" dirty="0" err="1"/>
              <a:t>cách</a:t>
            </a:r>
            <a:r>
              <a:rPr lang="en-US" dirty="0"/>
              <a:t> </a:t>
            </a:r>
            <a:r>
              <a:rPr lang="en-US" dirty="0" err="1"/>
              <a:t>tiết</a:t>
            </a:r>
            <a:r>
              <a:rPr lang="en-US" dirty="0"/>
              <a:t> </a:t>
            </a:r>
            <a:r>
              <a:rPr lang="en-US" dirty="0" err="1"/>
              <a:t>kiệm</a:t>
            </a:r>
            <a:r>
              <a:rPr lang="en-US" dirty="0"/>
              <a:t>, </a:t>
            </a:r>
            <a:r>
              <a:rPr lang="en-US" dirty="0" err="1"/>
              <a:t>để</a:t>
            </a:r>
            <a:r>
              <a:rPr lang="en-US" dirty="0"/>
              <a:t> </a:t>
            </a:r>
            <a:r>
              <a:rPr lang="en-US" dirty="0" err="1"/>
              <a:t>dành</a:t>
            </a:r>
            <a:r>
              <a:rPr lang="en-US" dirty="0"/>
              <a:t> </a:t>
            </a:r>
            <a:r>
              <a:rPr lang="en-US" dirty="0" err="1"/>
              <a:t>tiền</a:t>
            </a:r>
            <a:r>
              <a:rPr lang="en-US" dirty="0"/>
              <a:t> </a:t>
            </a:r>
            <a:r>
              <a:rPr lang="en-US" dirty="0" err="1"/>
              <a:t>phù</a:t>
            </a:r>
            <a:r>
              <a:rPr lang="en-US" dirty="0"/>
              <a:t> </a:t>
            </a:r>
            <a:r>
              <a:rPr lang="en-US" dirty="0" err="1"/>
              <a:t>hợp</a:t>
            </a:r>
            <a:r>
              <a:rPr lang="en-US" dirty="0"/>
              <a:t> </a:t>
            </a:r>
            <a:r>
              <a:rPr lang="en-US" dirty="0" err="1"/>
              <a:t>với</a:t>
            </a:r>
            <a:r>
              <a:rPr lang="en-US" dirty="0"/>
              <a:t> </a:t>
            </a:r>
            <a:r>
              <a:rPr lang="en-US" dirty="0" err="1"/>
              <a:t>lứa</a:t>
            </a:r>
            <a:r>
              <a:rPr lang="en-US" dirty="0"/>
              <a:t> </a:t>
            </a:r>
            <a:r>
              <a:rPr lang="en-US" dirty="0" err="1"/>
              <a:t>tuổi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38D14A5-C073-4DB2-A465-5C27E7F548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endParaRPr lang="vi-VN"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5"/>
            <a:ext cx="9715500" cy="1378148"/>
          </a:xfrm>
        </p:spPr>
        <p:txBody>
          <a:bodyPr/>
          <a:lstStyle/>
          <a:p>
            <a:r>
              <a:rPr lang="en-US"/>
              <a:t>Click to edit Master title style</a:t>
            </a:r>
            <a:endParaRPr lang="en-US"/>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70"/>
            <a:ext cx="9715500" cy="1276945"/>
          </a:xfrm>
        </p:spPr>
        <p:txBody>
          <a:bodyPr anchor="t"/>
          <a:lstStyle>
            <a:lvl1pPr algn="l">
              <a:defRPr sz="3750" b="1" cap="all"/>
            </a:lvl1pPr>
          </a:lstStyle>
          <a:p>
            <a:r>
              <a:rPr lang="en-US"/>
              <a:t>Click to edit Master title style</a:t>
            </a:r>
            <a:endParaRPr lang="en-US"/>
          </a:p>
        </p:txBody>
      </p:sp>
      <p:sp>
        <p:nvSpPr>
          <p:cNvPr id="3" name="Text Placeholder 2"/>
          <p:cNvSpPr>
            <a:spLocks noGrp="1"/>
          </p:cNvSpPr>
          <p:nvPr>
            <p:ph type="body" idx="1"/>
          </p:nvPr>
        </p:nvSpPr>
        <p:spPr>
          <a:xfrm>
            <a:off x="902891" y="2725045"/>
            <a:ext cx="9715500" cy="1406425"/>
          </a:xfrm>
        </p:spPr>
        <p:txBody>
          <a:bodyPr anchor="b"/>
          <a:lstStyle>
            <a:lvl1pPr marL="0" indent="0">
              <a:buNone/>
              <a:defRPr sz="1875">
                <a:solidFill>
                  <a:schemeClr val="tx1">
                    <a:tint val="75000"/>
                  </a:schemeClr>
                </a:solidFill>
              </a:defRPr>
            </a:lvl1pPr>
            <a:lvl2pPr marL="428625" indent="0">
              <a:buNone/>
              <a:defRPr sz="1690">
                <a:solidFill>
                  <a:schemeClr val="tx1">
                    <a:tint val="75000"/>
                  </a:schemeClr>
                </a:solidFill>
              </a:defRPr>
            </a:lvl2pPr>
            <a:lvl3pPr marL="857250" indent="0">
              <a:buNone/>
              <a:defRPr sz="1500">
                <a:solidFill>
                  <a:schemeClr val="tx1">
                    <a:tint val="75000"/>
                  </a:schemeClr>
                </a:solidFill>
              </a:defRPr>
            </a:lvl3pPr>
            <a:lvl4pPr marL="1285875" indent="0">
              <a:buNone/>
              <a:defRPr sz="1315">
                <a:solidFill>
                  <a:schemeClr val="tx1">
                    <a:tint val="75000"/>
                  </a:schemeClr>
                </a:solidFill>
              </a:defRPr>
            </a:lvl4pPr>
            <a:lvl5pPr marL="1714500" indent="0">
              <a:buNone/>
              <a:defRPr sz="1315">
                <a:solidFill>
                  <a:schemeClr val="tx1">
                    <a:tint val="75000"/>
                  </a:schemeClr>
                </a:solidFill>
              </a:defRPr>
            </a:lvl5pPr>
            <a:lvl6pPr marL="2143125" indent="0">
              <a:buNone/>
              <a:defRPr sz="1315">
                <a:solidFill>
                  <a:schemeClr val="tx1">
                    <a:tint val="75000"/>
                  </a:schemeClr>
                </a:solidFill>
              </a:defRPr>
            </a:lvl6pPr>
            <a:lvl7pPr marL="2571750" indent="0">
              <a:buNone/>
              <a:defRPr sz="1315">
                <a:solidFill>
                  <a:schemeClr val="tx1">
                    <a:tint val="75000"/>
                  </a:schemeClr>
                </a:solidFill>
              </a:defRPr>
            </a:lvl7pPr>
            <a:lvl8pPr marL="3000375" indent="0">
              <a:buNone/>
              <a:defRPr sz="1315">
                <a:solidFill>
                  <a:schemeClr val="tx1">
                    <a:tint val="75000"/>
                  </a:schemeClr>
                </a:solidFill>
              </a:defRPr>
            </a:lvl8pPr>
            <a:lvl9pPr marL="3429000" indent="0">
              <a:buNone/>
              <a:defRPr sz="1315">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571500" y="1500189"/>
            <a:ext cx="5048250" cy="4243090"/>
          </a:xfrm>
        </p:spPr>
        <p:txBody>
          <a:bodyPr/>
          <a:lstStyle>
            <a:lvl1pPr>
              <a:defRPr sz="2625"/>
            </a:lvl1pPr>
            <a:lvl2pPr>
              <a:defRPr sz="2250"/>
            </a:lvl2pPr>
            <a:lvl3pPr>
              <a:defRPr sz="1875"/>
            </a:lvl3pPr>
            <a:lvl4pPr>
              <a:defRPr sz="1690"/>
            </a:lvl4pPr>
            <a:lvl5pPr>
              <a:defRPr sz="1690"/>
            </a:lvl5pPr>
            <a:lvl6pPr>
              <a:defRPr sz="1690"/>
            </a:lvl6pPr>
            <a:lvl7pPr>
              <a:defRPr sz="1690"/>
            </a:lvl7pPr>
            <a:lvl8pPr>
              <a:defRPr sz="1690"/>
            </a:lvl8pPr>
            <a:lvl9pPr>
              <a:defRPr sz="169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5810250" y="1500189"/>
            <a:ext cx="5048250" cy="4243090"/>
          </a:xfrm>
        </p:spPr>
        <p:txBody>
          <a:bodyPr/>
          <a:lstStyle>
            <a:lvl1pPr>
              <a:defRPr sz="2625"/>
            </a:lvl1pPr>
            <a:lvl2pPr>
              <a:defRPr sz="2250"/>
            </a:lvl2pPr>
            <a:lvl3pPr>
              <a:defRPr sz="1875"/>
            </a:lvl3pPr>
            <a:lvl4pPr>
              <a:defRPr sz="1690"/>
            </a:lvl4pPr>
            <a:lvl5pPr>
              <a:defRPr sz="1690"/>
            </a:lvl5pPr>
            <a:lvl6pPr>
              <a:defRPr sz="1690"/>
            </a:lvl6pPr>
            <a:lvl7pPr>
              <a:defRPr sz="1690"/>
            </a:lvl7pPr>
            <a:lvl8pPr>
              <a:defRPr sz="1690"/>
            </a:lvl8pPr>
            <a:lvl9pPr>
              <a:defRPr sz="169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90"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endParaRPr lang="en-US"/>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9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5806283" y="1439168"/>
            <a:ext cx="5052218" cy="599777"/>
          </a:xfrm>
        </p:spPr>
        <p:txBody>
          <a:bodyPr anchor="b"/>
          <a:lstStyle>
            <a:lvl1pPr marL="0" indent="0">
              <a:buNone/>
              <a:defRPr sz="2250" b="1"/>
            </a:lvl1pPr>
            <a:lvl2pPr marL="428625" indent="0">
              <a:buNone/>
              <a:defRPr sz="1875" b="1"/>
            </a:lvl2pPr>
            <a:lvl3pPr marL="857250" indent="0">
              <a:buNone/>
              <a:defRPr sz="1690"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endParaRPr lang="en-US"/>
          </a:p>
        </p:txBody>
      </p:sp>
      <p:sp>
        <p:nvSpPr>
          <p:cNvPr id="6" name="Content Placeholder 5"/>
          <p:cNvSpPr>
            <a:spLocks noGrp="1"/>
          </p:cNvSpPr>
          <p:nvPr>
            <p:ph sz="quarter" idx="4"/>
          </p:nvPr>
        </p:nvSpPr>
        <p:spPr>
          <a:xfrm>
            <a:off x="5806283" y="2038945"/>
            <a:ext cx="5052218" cy="3704333"/>
          </a:xfrm>
        </p:spPr>
        <p:txBody>
          <a:bodyPr/>
          <a:lstStyle>
            <a:lvl1pPr>
              <a:defRPr sz="2250"/>
            </a:lvl1pPr>
            <a:lvl2pPr>
              <a:defRPr sz="1875"/>
            </a:lvl2pPr>
            <a:lvl3pPr>
              <a:defRPr sz="169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endParaRPr lang="en-US"/>
          </a:p>
        </p:txBody>
      </p:sp>
      <p:sp>
        <p:nvSpPr>
          <p:cNvPr id="3" name="Content Placeholder 2"/>
          <p:cNvSpPr>
            <a:spLocks noGrp="1"/>
          </p:cNvSpPr>
          <p:nvPr>
            <p:ph idx="1"/>
          </p:nvPr>
        </p:nvSpPr>
        <p:spPr>
          <a:xfrm>
            <a:off x="4468813" y="255986"/>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5"/>
            </a:lvl1pPr>
            <a:lvl2pPr marL="428625" indent="0">
              <a:buNone/>
              <a:defRPr sz="1125"/>
            </a:lvl2pPr>
            <a:lvl3pPr marL="857250" indent="0">
              <a:buNone/>
              <a:defRPr sz="940"/>
            </a:lvl3pPr>
            <a:lvl4pPr marL="1285875" indent="0">
              <a:buNone/>
              <a:defRPr sz="845"/>
            </a:lvl4pPr>
            <a:lvl5pPr marL="1714500" indent="0">
              <a:buNone/>
              <a:defRPr sz="845"/>
            </a:lvl5pPr>
            <a:lvl6pPr marL="2143125" indent="0">
              <a:buNone/>
              <a:defRPr sz="845"/>
            </a:lvl6pPr>
            <a:lvl7pPr marL="2571750" indent="0">
              <a:buNone/>
              <a:defRPr sz="845"/>
            </a:lvl7pPr>
            <a:lvl8pPr marL="3000375" indent="0">
              <a:buNone/>
              <a:defRPr sz="845"/>
            </a:lvl8pPr>
            <a:lvl9pPr marL="3429000" indent="0">
              <a:buNone/>
              <a:defRPr sz="84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endParaRPr lang="en-US"/>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5"/>
            </a:lvl1pPr>
            <a:lvl2pPr marL="428625" indent="0">
              <a:buNone/>
              <a:defRPr sz="1125"/>
            </a:lvl2pPr>
            <a:lvl3pPr marL="857250" indent="0">
              <a:buNone/>
              <a:defRPr sz="940"/>
            </a:lvl3pPr>
            <a:lvl4pPr marL="1285875" indent="0">
              <a:buNone/>
              <a:defRPr sz="845"/>
            </a:lvl4pPr>
            <a:lvl5pPr marL="1714500" indent="0">
              <a:buNone/>
              <a:defRPr sz="845"/>
            </a:lvl5pPr>
            <a:lvl6pPr marL="2143125" indent="0">
              <a:buNone/>
              <a:defRPr sz="845"/>
            </a:lvl6pPr>
            <a:lvl7pPr marL="2571750" indent="0">
              <a:buNone/>
              <a:defRPr sz="845"/>
            </a:lvl7pPr>
            <a:lvl8pPr marL="3000375" indent="0">
              <a:buNone/>
              <a:defRPr sz="845"/>
            </a:lvl8pPr>
            <a:lvl9pPr marL="3429000" indent="0">
              <a:buNone/>
              <a:defRPr sz="845"/>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4"/>
            <a:ext cx="2571750" cy="548580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571500" y="257474"/>
            <a:ext cx="7524750" cy="548580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endParaRPr lang="vi-VN"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endParaRPr lang="vi-VN" dirty="0"/>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endParaRPr lang="vi-VN" dirty="0"/>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endParaRPr lang="vi-VN" dirty="0"/>
          </a:p>
          <a:p>
            <a:pPr lvl="2"/>
            <a:r>
              <a:rPr lang="vi-VN" dirty="0"/>
              <a:t>Mức ba</a:t>
            </a:r>
            <a:endParaRPr lang="vi-VN" dirty="0"/>
          </a:p>
          <a:p>
            <a:pPr lvl="3"/>
            <a:r>
              <a:rPr lang="vi-VN" dirty="0"/>
              <a:t>Mức bốn</a:t>
            </a:r>
            <a:endParaRPr lang="vi-VN" dirty="0"/>
          </a:p>
          <a:p>
            <a:pPr lvl="4"/>
            <a:r>
              <a:rPr lang="vi-VN" dirty="0"/>
              <a:t>Mức năm</a:t>
            </a:r>
            <a:endParaRPr lang="vi-VN" dirty="0"/>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endParaRPr lang="vi-VN" dirty="0"/>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fld>
            <a:endParaRPr lang="vi-V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3" Type="http://schemas.openxmlformats.org/officeDocument/2006/relationships/theme" Target="../theme/theme2.xml"/><Relationship Id="rId12" Type="http://schemas.openxmlformats.org/officeDocument/2006/relationships/image" Target="../media/image2.png"/><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0"/>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571500" y="1500189"/>
            <a:ext cx="10287000" cy="424309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571500" y="5959079"/>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905250" y="5959079"/>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9"/>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fld>
            <a:endParaRPr lang="en-US"/>
          </a:p>
        </p:txBody>
      </p:sp>
      <p:pic>
        <p:nvPicPr>
          <p:cNvPr id="8" name="Picture 7" descr="A round pink circle with white text and a black background&#10;&#10;AI-generated content may be incorrect."/>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103120" y="373678"/>
            <a:ext cx="1641812" cy="1641812"/>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310" indent="-321310" algn="l" defTabSz="85725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1pPr>
      <a:lvl2pPr marL="696595" indent="-267970" algn="l" defTabSz="857250" rtl="0" eaLnBrk="1" latinLnBrk="0" hangingPunct="1">
        <a:spcBef>
          <a:spcPct val="20000"/>
        </a:spcBef>
        <a:buFont typeface="Arial" panose="020B0604020202020204" pitchFamily="34" charset="0"/>
        <a:buChar char="–"/>
        <a:defRPr sz="2625" kern="1200">
          <a:solidFill>
            <a:schemeClr val="tx1"/>
          </a:solidFill>
          <a:latin typeface="+mn-lt"/>
          <a:ea typeface="+mn-ea"/>
          <a:cs typeface="+mn-cs"/>
        </a:defRPr>
      </a:lvl2pPr>
      <a:lvl3pPr marL="1071880" indent="-214630" algn="l" defTabSz="857250" rtl="0" eaLnBrk="1" latinLnBrk="0" hangingPunct="1">
        <a:spcBef>
          <a:spcPct val="20000"/>
        </a:spcBef>
        <a:buFont typeface="Arial" panose="020B0604020202020204" pitchFamily="34" charset="0"/>
        <a:buChar char="•"/>
        <a:defRPr sz="2250" kern="1200">
          <a:solidFill>
            <a:schemeClr val="tx1"/>
          </a:solidFill>
          <a:latin typeface="+mn-lt"/>
          <a:ea typeface="+mn-ea"/>
          <a:cs typeface="+mn-cs"/>
        </a:defRPr>
      </a:lvl3pPr>
      <a:lvl4pPr marL="1500505" indent="-214630"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4pPr>
      <a:lvl5pPr marL="1929130" indent="-214630"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5pPr>
      <a:lvl6pPr marL="2357755" indent="-214630"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6pPr>
      <a:lvl7pPr marL="2786380" indent="-214630"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7pPr>
      <a:lvl8pPr marL="3215005" indent="-214630"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8pPr>
      <a:lvl9pPr marL="3643630" indent="-214630" algn="l" defTabSz="857250" rtl="0" eaLnBrk="1" latinLnBrk="0" hangingPunct="1">
        <a:spcBef>
          <a:spcPct val="20000"/>
        </a:spcBef>
        <a:buFont typeface="Arial" panose="020B0604020202020204"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90" kern="1200">
          <a:solidFill>
            <a:schemeClr val="tx1"/>
          </a:solidFill>
          <a:latin typeface="+mn-lt"/>
          <a:ea typeface="+mn-ea"/>
          <a:cs typeface="+mn-cs"/>
        </a:defRPr>
      </a:lvl1pPr>
      <a:lvl2pPr marL="428625" algn="l" defTabSz="857250" rtl="0" eaLnBrk="1" latinLnBrk="0" hangingPunct="1">
        <a:defRPr sz="1690" kern="1200">
          <a:solidFill>
            <a:schemeClr val="tx1"/>
          </a:solidFill>
          <a:latin typeface="+mn-lt"/>
          <a:ea typeface="+mn-ea"/>
          <a:cs typeface="+mn-cs"/>
        </a:defRPr>
      </a:lvl2pPr>
      <a:lvl3pPr marL="857250" algn="l" defTabSz="857250" rtl="0" eaLnBrk="1" latinLnBrk="0" hangingPunct="1">
        <a:defRPr sz="1690" kern="1200">
          <a:solidFill>
            <a:schemeClr val="tx1"/>
          </a:solidFill>
          <a:latin typeface="+mn-lt"/>
          <a:ea typeface="+mn-ea"/>
          <a:cs typeface="+mn-cs"/>
        </a:defRPr>
      </a:lvl3pPr>
      <a:lvl4pPr marL="1285875" algn="l" defTabSz="857250" rtl="0" eaLnBrk="1" latinLnBrk="0" hangingPunct="1">
        <a:defRPr sz="1690" kern="1200">
          <a:solidFill>
            <a:schemeClr val="tx1"/>
          </a:solidFill>
          <a:latin typeface="+mn-lt"/>
          <a:ea typeface="+mn-ea"/>
          <a:cs typeface="+mn-cs"/>
        </a:defRPr>
      </a:lvl4pPr>
      <a:lvl5pPr marL="1714500" algn="l" defTabSz="857250" rtl="0" eaLnBrk="1" latinLnBrk="0" hangingPunct="1">
        <a:defRPr sz="1690" kern="1200">
          <a:solidFill>
            <a:schemeClr val="tx1"/>
          </a:solidFill>
          <a:latin typeface="+mn-lt"/>
          <a:ea typeface="+mn-ea"/>
          <a:cs typeface="+mn-cs"/>
        </a:defRPr>
      </a:lvl5pPr>
      <a:lvl6pPr marL="2143125" algn="l" defTabSz="857250" rtl="0" eaLnBrk="1" latinLnBrk="0" hangingPunct="1">
        <a:defRPr sz="1690" kern="1200">
          <a:solidFill>
            <a:schemeClr val="tx1"/>
          </a:solidFill>
          <a:latin typeface="+mn-lt"/>
          <a:ea typeface="+mn-ea"/>
          <a:cs typeface="+mn-cs"/>
        </a:defRPr>
      </a:lvl6pPr>
      <a:lvl7pPr marL="2571750" algn="l" defTabSz="857250" rtl="0" eaLnBrk="1" latinLnBrk="0" hangingPunct="1">
        <a:defRPr sz="1690" kern="1200">
          <a:solidFill>
            <a:schemeClr val="tx1"/>
          </a:solidFill>
          <a:latin typeface="+mn-lt"/>
          <a:ea typeface="+mn-ea"/>
          <a:cs typeface="+mn-cs"/>
        </a:defRPr>
      </a:lvl7pPr>
      <a:lvl8pPr marL="3000375" algn="l" defTabSz="857250" rtl="0" eaLnBrk="1" latinLnBrk="0" hangingPunct="1">
        <a:defRPr sz="1690" kern="1200">
          <a:solidFill>
            <a:schemeClr val="tx1"/>
          </a:solidFill>
          <a:latin typeface="+mn-lt"/>
          <a:ea typeface="+mn-ea"/>
          <a:cs typeface="+mn-cs"/>
        </a:defRPr>
      </a:lvl8pPr>
      <a:lvl9pPr marL="3429000" algn="l" defTabSz="857250" rtl="0" eaLnBrk="1" latinLnBrk="0" hangingPunct="1">
        <a:defRPr sz="16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svg"/><Relationship Id="rId7"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4.svg"/><Relationship Id="rId15" Type="http://schemas.openxmlformats.org/officeDocument/2006/relationships/notesSlide" Target="../notesSlides/notesSlide1.xml"/><Relationship Id="rId14" Type="http://schemas.openxmlformats.org/officeDocument/2006/relationships/slideLayout" Target="../slideLayouts/slideLayout16.xml"/><Relationship Id="rId13" Type="http://schemas.openxmlformats.org/officeDocument/2006/relationships/image" Target="../media/image15.png"/><Relationship Id="rId12" Type="http://schemas.openxmlformats.org/officeDocument/2006/relationships/image" Target="../media/image14.svg"/><Relationship Id="rId11" Type="http://schemas.openxmlformats.org/officeDocument/2006/relationships/image" Target="../media/image13.png"/><Relationship Id="rId10" Type="http://schemas.openxmlformats.org/officeDocument/2006/relationships/image" Target="../media/image12.sv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image" Target="../media/image10.svg"/><Relationship Id="rId7" Type="http://schemas.openxmlformats.org/officeDocument/2006/relationships/image" Target="../media/image9.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3" Type="http://schemas.openxmlformats.org/officeDocument/2006/relationships/image" Target="../media/image5.png"/><Relationship Id="rId2" Type="http://schemas.openxmlformats.org/officeDocument/2006/relationships/image" Target="../media/image4.svg"/><Relationship Id="rId15" Type="http://schemas.openxmlformats.org/officeDocument/2006/relationships/notesSlide" Target="../notesSlides/notesSlide2.xml"/><Relationship Id="rId14" Type="http://schemas.openxmlformats.org/officeDocument/2006/relationships/slideLayout" Target="../slideLayouts/slideLayout16.xml"/><Relationship Id="rId13" Type="http://schemas.openxmlformats.org/officeDocument/2006/relationships/image" Target="../media/image15.png"/><Relationship Id="rId12" Type="http://schemas.openxmlformats.org/officeDocument/2006/relationships/image" Target="../media/image14.svg"/><Relationship Id="rId11" Type="http://schemas.openxmlformats.org/officeDocument/2006/relationships/image" Target="../media/image13.png"/><Relationship Id="rId10" Type="http://schemas.openxmlformats.org/officeDocument/2006/relationships/image" Target="../media/image12.sv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3.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microsoft.com/office/2007/relationships/hdphoto" Target="../media/image24.wdp"/><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8.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svg"/><Relationship Id="rId7" Type="http://schemas.openxmlformats.org/officeDocument/2006/relationships/image" Target="../media/image35.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3" Type="http://schemas.openxmlformats.org/officeDocument/2006/relationships/image" Target="../media/image31.png"/><Relationship Id="rId21" Type="http://schemas.openxmlformats.org/officeDocument/2006/relationships/slideLayout" Target="../slideLayouts/slideLayout16.xml"/><Relationship Id="rId20" Type="http://schemas.openxmlformats.org/officeDocument/2006/relationships/image" Target="../media/image48.png"/><Relationship Id="rId2" Type="http://schemas.openxmlformats.org/officeDocument/2006/relationships/image" Target="../media/image30.svg"/><Relationship Id="rId19" Type="http://schemas.openxmlformats.org/officeDocument/2006/relationships/image" Target="../media/image47.svg"/><Relationship Id="rId18" Type="http://schemas.openxmlformats.org/officeDocument/2006/relationships/image" Target="../media/image46.png"/><Relationship Id="rId17" Type="http://schemas.openxmlformats.org/officeDocument/2006/relationships/image" Target="../media/image45.svg"/><Relationship Id="rId16" Type="http://schemas.openxmlformats.org/officeDocument/2006/relationships/image" Target="../media/image44.png"/><Relationship Id="rId15" Type="http://schemas.openxmlformats.org/officeDocument/2006/relationships/image" Target="../media/image43.png"/><Relationship Id="rId14" Type="http://schemas.openxmlformats.org/officeDocument/2006/relationships/image" Target="../media/image42.svg"/><Relationship Id="rId13" Type="http://schemas.openxmlformats.org/officeDocument/2006/relationships/image" Target="../media/image41.png"/><Relationship Id="rId12" Type="http://schemas.openxmlformats.org/officeDocument/2006/relationships/image" Target="../media/image40.svg"/><Relationship Id="rId11" Type="http://schemas.openxmlformats.org/officeDocument/2006/relationships/image" Target="../media/image39.png"/><Relationship Id="rId10" Type="http://schemas.openxmlformats.org/officeDocument/2006/relationships/image" Target="../media/image38.sv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68963">
            <a:off x="-2565729" y="5684991"/>
            <a:ext cx="7617881" cy="293288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41032">
            <a:off x="188502" y="5580231"/>
            <a:ext cx="4083563" cy="233134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81796" y="1543602"/>
            <a:ext cx="237979" cy="304391"/>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68963">
            <a:off x="8666978" y="-1355551"/>
            <a:ext cx="6723956" cy="2588723"/>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19689" y="-279647"/>
            <a:ext cx="3205682" cy="1830153"/>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6936" y="2496887"/>
            <a:ext cx="715302" cy="715302"/>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059044" y="5979006"/>
            <a:ext cx="766896" cy="766896"/>
          </a:xfrm>
          <a:prstGeom prst="rect">
            <a:avLst/>
          </a:prstGeom>
        </p:spPr>
      </p:pic>
      <p:grpSp>
        <p:nvGrpSpPr>
          <p:cNvPr id="23" name="Group 22"/>
          <p:cNvGrpSpPr/>
          <p:nvPr/>
        </p:nvGrpSpPr>
        <p:grpSpPr>
          <a:xfrm flipH="1">
            <a:off x="2002152" y="1005754"/>
            <a:ext cx="5060800" cy="4137641"/>
            <a:chOff x="6179258" y="2733887"/>
            <a:chExt cx="4721743" cy="4413484"/>
          </a:xfrm>
        </p:grpSpPr>
        <p:grpSp>
          <p:nvGrpSpPr>
            <p:cNvPr id="16" name="Group 15"/>
            <p:cNvGrpSpPr/>
            <p:nvPr/>
          </p:nvGrpSpPr>
          <p:grpSpPr>
            <a:xfrm>
              <a:off x="6179258" y="2733887"/>
              <a:ext cx="4721743" cy="4413484"/>
              <a:chOff x="5725699" y="1520560"/>
              <a:chExt cx="4721743" cy="4413484"/>
            </a:xfrm>
          </p:grpSpPr>
          <p:grpSp>
            <p:nvGrpSpPr>
              <p:cNvPr id="5" name="Group 5"/>
              <p:cNvGrpSpPr/>
              <p:nvPr/>
            </p:nvGrpSpPr>
            <p:grpSpPr>
              <a:xfrm rot="5400000">
                <a:off x="5879829" y="1366430"/>
                <a:ext cx="4413484" cy="4721743"/>
                <a:chOff x="0" y="0"/>
                <a:chExt cx="2565552" cy="2744743"/>
              </a:xfrm>
            </p:grpSpPr>
            <p:sp>
              <p:nvSpPr>
                <p:cNvPr id="6" name="Freeform 6"/>
                <p:cNvSpPr/>
                <p:nvPr/>
              </p:nvSpPr>
              <p:spPr>
                <a:xfrm>
                  <a:off x="0" y="0"/>
                  <a:ext cx="2570532" cy="2748421"/>
                </a:xfrm>
                <a:custGeom>
                  <a:avLst/>
                  <a:gdLst/>
                  <a:ahLst/>
                  <a:cxnLst/>
                  <a:rect l="l" t="t" r="r" b="b"/>
                  <a:pathLst>
                    <a:path w="2570532" h="2748421">
                      <a:moveTo>
                        <a:pt x="2564839" y="1112592"/>
                      </a:moveTo>
                      <a:cubicBezTo>
                        <a:pt x="2559147" y="1453591"/>
                        <a:pt x="2550356" y="2303232"/>
                        <a:pt x="2550356" y="2303232"/>
                      </a:cubicBezTo>
                      <a:cubicBezTo>
                        <a:pt x="2550356" y="2452827"/>
                        <a:pt x="2413790" y="2611928"/>
                        <a:pt x="2211012" y="2611928"/>
                      </a:cubicBezTo>
                      <a:cubicBezTo>
                        <a:pt x="2211012" y="2611928"/>
                        <a:pt x="1747503" y="2619369"/>
                        <a:pt x="1379264" y="2618618"/>
                      </a:cubicBezTo>
                      <a:cubicBezTo>
                        <a:pt x="1358627" y="2647223"/>
                        <a:pt x="1338570" y="2674090"/>
                        <a:pt x="1332046" y="2679821"/>
                      </a:cubicBezTo>
                      <a:cubicBezTo>
                        <a:pt x="1323228" y="2687565"/>
                        <a:pt x="1304780" y="2713726"/>
                        <a:pt x="1291002" y="2734083"/>
                      </a:cubicBezTo>
                      <a:cubicBezTo>
                        <a:pt x="1282101" y="2747236"/>
                        <a:pt x="1263230" y="2748421"/>
                        <a:pt x="1252736" y="2736498"/>
                      </a:cubicBezTo>
                      <a:cubicBezTo>
                        <a:pt x="1231200" y="2712034"/>
                        <a:pt x="1199001" y="2673999"/>
                        <a:pt x="1184913" y="2649981"/>
                      </a:cubicBezTo>
                      <a:cubicBezTo>
                        <a:pt x="1178494" y="2639038"/>
                        <a:pt x="1172538" y="2627838"/>
                        <a:pt x="1167084" y="2616945"/>
                      </a:cubicBezTo>
                      <a:cubicBezTo>
                        <a:pt x="1137061" y="2616469"/>
                        <a:pt x="1109055" y="2615884"/>
                        <a:pt x="1083678" y="2615170"/>
                      </a:cubicBezTo>
                      <a:cubicBezTo>
                        <a:pt x="769588" y="2606336"/>
                        <a:pt x="324392" y="2602470"/>
                        <a:pt x="324392" y="2602470"/>
                      </a:cubicBezTo>
                      <a:cubicBezTo>
                        <a:pt x="25400" y="2611928"/>
                        <a:pt x="49183" y="2501875"/>
                        <a:pt x="22788" y="2322149"/>
                      </a:cubicBezTo>
                      <a:cubicBezTo>
                        <a:pt x="22788" y="2322149"/>
                        <a:pt x="0" y="2155227"/>
                        <a:pt x="0" y="190624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solidFill>
                  <a:srgbClr val="A7D2DD"/>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7"/>
              <p:cNvGrpSpPr/>
              <p:nvPr/>
            </p:nvGrpSpPr>
            <p:grpSpPr>
              <a:xfrm>
                <a:off x="6153908" y="1713914"/>
                <a:ext cx="4105386" cy="4026774"/>
                <a:chOff x="0" y="0"/>
                <a:chExt cx="3986900" cy="3910557"/>
              </a:xfrm>
            </p:grpSpPr>
            <p:sp>
              <p:nvSpPr>
                <p:cNvPr id="8" name="Freeform 8"/>
                <p:cNvSpPr/>
                <p:nvPr/>
              </p:nvSpPr>
              <p:spPr>
                <a:xfrm>
                  <a:off x="-1" y="0"/>
                  <a:ext cx="3994559" cy="3910557"/>
                </a:xfrm>
                <a:custGeom>
                  <a:avLst/>
                  <a:gdLst/>
                  <a:ahLst/>
                  <a:cxnLst/>
                  <a:rect l="l" t="t" r="r" b="b"/>
                  <a:pathLst>
                    <a:path w="3994559" h="3910557">
                      <a:moveTo>
                        <a:pt x="3488120" y="3893639"/>
                      </a:moveTo>
                      <a:cubicBezTo>
                        <a:pt x="3488120" y="3893639"/>
                        <a:pt x="3251124" y="3883669"/>
                        <a:pt x="2888985" y="3897113"/>
                      </a:cubicBezTo>
                      <a:cubicBezTo>
                        <a:pt x="2526847" y="3910557"/>
                        <a:pt x="490924" y="3910557"/>
                        <a:pt x="490924" y="3910557"/>
                      </a:cubicBezTo>
                      <a:cubicBezTo>
                        <a:pt x="245502" y="3910557"/>
                        <a:pt x="32509" y="3813289"/>
                        <a:pt x="31032" y="3653175"/>
                      </a:cubicBezTo>
                      <a:cubicBezTo>
                        <a:pt x="31032" y="3653175"/>
                        <a:pt x="0" y="226043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441572" y="0"/>
                        <a:pt x="3441572" y="0"/>
                      </a:cubicBezTo>
                      <a:cubicBezTo>
                        <a:pt x="3753473" y="0"/>
                        <a:pt x="3986901" y="101069"/>
                        <a:pt x="3979044" y="303616"/>
                      </a:cubicBezTo>
                      <a:cubicBezTo>
                        <a:pt x="3979044" y="303616"/>
                        <a:pt x="3977049" y="2113374"/>
                        <a:pt x="3985804" y="2953588"/>
                      </a:cubicBezTo>
                      <a:cubicBezTo>
                        <a:pt x="3994559" y="3246890"/>
                        <a:pt x="3948011" y="3579961"/>
                        <a:pt x="3948011" y="3579961"/>
                      </a:cubicBezTo>
                      <a:cubicBezTo>
                        <a:pt x="3945046" y="3759986"/>
                        <a:pt x="3733542" y="3893639"/>
                        <a:pt x="3488120" y="3893639"/>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 name="TextBox 19"/>
            <p:cNvSpPr txBox="1"/>
            <p:nvPr/>
          </p:nvSpPr>
          <p:spPr>
            <a:xfrm>
              <a:off x="6731273" y="3058054"/>
              <a:ext cx="3857334" cy="3147802"/>
            </a:xfrm>
            <a:prstGeom prst="rect">
              <a:avLst/>
            </a:prstGeom>
            <a:noFill/>
          </p:spPr>
          <p:txBody>
            <a:bodyPr wrap="square">
              <a:spAutoFit/>
            </a:bodyPr>
            <a:lstStyle/>
            <a:p>
              <a:pPr marL="0" marR="0" lvl="0" indent="0" algn="ctr" defTabSz="857250" rtl="0" eaLnBrk="1" fontAlgn="auto" latinLnBrk="0" hangingPunct="1">
                <a:lnSpc>
                  <a:spcPct val="150000"/>
                </a:lnSpc>
                <a:spcBef>
                  <a:spcPts val="0"/>
                </a:spcBef>
                <a:spcAft>
                  <a:spcPts val="940"/>
                </a:spcAft>
                <a:buClrTx/>
                <a:buSzTx/>
                <a:buFontTx/>
                <a:buNone/>
                <a:defRPr/>
              </a:pPr>
              <a:r>
                <a:rPr kumimoji="0" lang="en-US" sz="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KHỞI ĐỘNG</a:t>
              </a:r>
              <a:endParaRPr kumimoji="0" lang="en-US" sz="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2"/>
          <p:cNvPicPr>
            <a:picLocks noChangeAspect="1"/>
          </p:cNvPicPr>
          <p:nvPr/>
        </p:nvPicPr>
        <p:blipFill>
          <a:blip r:embed="rId13"/>
          <a:srcRect/>
          <a:stretch>
            <a:fillRect/>
          </a:stretch>
        </p:blipFill>
        <p:spPr>
          <a:xfrm>
            <a:off x="7050685" y="2133447"/>
            <a:ext cx="4550903" cy="4834957"/>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3"/>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Effect transition="in" filter="fade">
                                      <p:cBhvr>
                                        <p:cTn id="9" dur="500"/>
                                        <p:tgtEl>
                                          <p:spTgt spid="2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ppt_w+.3"/>
                                          </p:val>
                                        </p:tav>
                                        <p:tav tm="100000">
                                          <p:val>
                                            <p:strVal val="#ppt_w"/>
                                          </p:val>
                                        </p:tav>
                                      </p:tavLst>
                                    </p:anim>
                                    <p:anim calcmode="lin" valueType="num">
                                      <p:cBhvr>
                                        <p:cTn id="13" dur="500" fill="hold"/>
                                        <p:tgtEl>
                                          <p:spTgt spid="23"/>
                                        </p:tgtEl>
                                        <p:attrNameLst>
                                          <p:attrName>ppt_h</p:attrName>
                                        </p:attrNameLst>
                                      </p:cBhvr>
                                      <p:tavLst>
                                        <p:tav tm="0">
                                          <p:val>
                                            <p:strVal val="#ppt_h"/>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2068963">
            <a:off x="-2565729" y="5684991"/>
            <a:ext cx="7617881" cy="2932884"/>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41032">
            <a:off x="188502" y="5580231"/>
            <a:ext cx="4083563" cy="233134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181796" y="1543602"/>
            <a:ext cx="237979" cy="304391"/>
          </a:xfrm>
          <a:prstGeom prst="rect">
            <a:avLst/>
          </a:prstGeom>
        </p:spPr>
      </p:pic>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68963">
            <a:off x="8666978" y="-1355551"/>
            <a:ext cx="6723956" cy="2588723"/>
          </a:xfrm>
          <a:prstGeom prst="rect">
            <a:avLst/>
          </a:prstGeom>
        </p:spPr>
      </p:pic>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19689" y="-279647"/>
            <a:ext cx="3205682" cy="1830153"/>
          </a:xfrm>
          <a:prstGeom prst="rect">
            <a:avLst/>
          </a:prstGeom>
        </p:spPr>
      </p:pic>
      <p:pic>
        <p:nvPicPr>
          <p:cNvPr id="14" name="Picture 1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366936" y="2496887"/>
            <a:ext cx="715302" cy="715302"/>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059044" y="5979006"/>
            <a:ext cx="766896" cy="766896"/>
          </a:xfrm>
          <a:prstGeom prst="rect">
            <a:avLst/>
          </a:prstGeom>
        </p:spPr>
      </p:pic>
      <p:grpSp>
        <p:nvGrpSpPr>
          <p:cNvPr id="23" name="Group 22"/>
          <p:cNvGrpSpPr/>
          <p:nvPr/>
        </p:nvGrpSpPr>
        <p:grpSpPr>
          <a:xfrm flipH="1">
            <a:off x="2002152" y="1005754"/>
            <a:ext cx="5060800" cy="4137641"/>
            <a:chOff x="6179258" y="2733887"/>
            <a:chExt cx="4721743" cy="4413484"/>
          </a:xfrm>
        </p:grpSpPr>
        <p:grpSp>
          <p:nvGrpSpPr>
            <p:cNvPr id="16" name="Group 15"/>
            <p:cNvGrpSpPr/>
            <p:nvPr/>
          </p:nvGrpSpPr>
          <p:grpSpPr>
            <a:xfrm>
              <a:off x="6179258" y="2733887"/>
              <a:ext cx="4721743" cy="4413484"/>
              <a:chOff x="5725699" y="1520560"/>
              <a:chExt cx="4721743" cy="4413484"/>
            </a:xfrm>
          </p:grpSpPr>
          <p:grpSp>
            <p:nvGrpSpPr>
              <p:cNvPr id="5" name="Group 5"/>
              <p:cNvGrpSpPr/>
              <p:nvPr/>
            </p:nvGrpSpPr>
            <p:grpSpPr>
              <a:xfrm rot="5400000">
                <a:off x="5879829" y="1366430"/>
                <a:ext cx="4413484" cy="4721743"/>
                <a:chOff x="0" y="0"/>
                <a:chExt cx="2565552" cy="2744743"/>
              </a:xfrm>
            </p:grpSpPr>
            <p:sp>
              <p:nvSpPr>
                <p:cNvPr id="6" name="Freeform 6"/>
                <p:cNvSpPr/>
                <p:nvPr/>
              </p:nvSpPr>
              <p:spPr>
                <a:xfrm>
                  <a:off x="0" y="0"/>
                  <a:ext cx="2570532" cy="2748421"/>
                </a:xfrm>
                <a:custGeom>
                  <a:avLst/>
                  <a:gdLst/>
                  <a:ahLst/>
                  <a:cxnLst/>
                  <a:rect l="l" t="t" r="r" b="b"/>
                  <a:pathLst>
                    <a:path w="2570532" h="2748421">
                      <a:moveTo>
                        <a:pt x="2564839" y="1112592"/>
                      </a:moveTo>
                      <a:cubicBezTo>
                        <a:pt x="2559147" y="1453591"/>
                        <a:pt x="2550356" y="2303232"/>
                        <a:pt x="2550356" y="2303232"/>
                      </a:cubicBezTo>
                      <a:cubicBezTo>
                        <a:pt x="2550356" y="2452827"/>
                        <a:pt x="2413790" y="2611928"/>
                        <a:pt x="2211012" y="2611928"/>
                      </a:cubicBezTo>
                      <a:cubicBezTo>
                        <a:pt x="2211012" y="2611928"/>
                        <a:pt x="1747503" y="2619369"/>
                        <a:pt x="1379264" y="2618618"/>
                      </a:cubicBezTo>
                      <a:cubicBezTo>
                        <a:pt x="1358627" y="2647223"/>
                        <a:pt x="1338570" y="2674090"/>
                        <a:pt x="1332046" y="2679821"/>
                      </a:cubicBezTo>
                      <a:cubicBezTo>
                        <a:pt x="1323228" y="2687565"/>
                        <a:pt x="1304780" y="2713726"/>
                        <a:pt x="1291002" y="2734083"/>
                      </a:cubicBezTo>
                      <a:cubicBezTo>
                        <a:pt x="1282101" y="2747236"/>
                        <a:pt x="1263230" y="2748421"/>
                        <a:pt x="1252736" y="2736498"/>
                      </a:cubicBezTo>
                      <a:cubicBezTo>
                        <a:pt x="1231200" y="2712034"/>
                        <a:pt x="1199001" y="2673999"/>
                        <a:pt x="1184913" y="2649981"/>
                      </a:cubicBezTo>
                      <a:cubicBezTo>
                        <a:pt x="1178494" y="2639038"/>
                        <a:pt x="1172538" y="2627838"/>
                        <a:pt x="1167084" y="2616945"/>
                      </a:cubicBezTo>
                      <a:cubicBezTo>
                        <a:pt x="1137061" y="2616469"/>
                        <a:pt x="1109055" y="2615884"/>
                        <a:pt x="1083678" y="2615170"/>
                      </a:cubicBezTo>
                      <a:cubicBezTo>
                        <a:pt x="769588" y="2606336"/>
                        <a:pt x="324392" y="2602470"/>
                        <a:pt x="324392" y="2602470"/>
                      </a:cubicBezTo>
                      <a:cubicBezTo>
                        <a:pt x="25400" y="2611928"/>
                        <a:pt x="49183" y="2501875"/>
                        <a:pt x="22788" y="2322149"/>
                      </a:cubicBezTo>
                      <a:cubicBezTo>
                        <a:pt x="22788" y="2322149"/>
                        <a:pt x="0" y="2155227"/>
                        <a:pt x="0" y="1906241"/>
                      </a:cubicBezTo>
                      <a:cubicBezTo>
                        <a:pt x="0" y="1429588"/>
                        <a:pt x="12668" y="1433308"/>
                        <a:pt x="32875" y="299237"/>
                      </a:cubicBezTo>
                      <a:cubicBezTo>
                        <a:pt x="33835" y="113086"/>
                        <a:pt x="185010" y="0"/>
                        <a:pt x="344568" y="0"/>
                      </a:cubicBezTo>
                      <a:lnTo>
                        <a:pt x="2241274" y="19670"/>
                      </a:lnTo>
                      <a:cubicBezTo>
                        <a:pt x="2400832" y="19670"/>
                        <a:pt x="2538339" y="175058"/>
                        <a:pt x="2540267" y="384358"/>
                      </a:cubicBezTo>
                      <a:cubicBezTo>
                        <a:pt x="2540268" y="384357"/>
                        <a:pt x="2570532" y="771594"/>
                        <a:pt x="2564839" y="1112592"/>
                      </a:cubicBezTo>
                      <a:close/>
                    </a:path>
                  </a:pathLst>
                </a:custGeom>
                <a:solidFill>
                  <a:srgbClr val="A7D2DD"/>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7" name="Group 7"/>
              <p:cNvGrpSpPr/>
              <p:nvPr/>
            </p:nvGrpSpPr>
            <p:grpSpPr>
              <a:xfrm>
                <a:off x="6153908" y="1713914"/>
                <a:ext cx="4105386" cy="4026774"/>
                <a:chOff x="0" y="0"/>
                <a:chExt cx="3986900" cy="3910557"/>
              </a:xfrm>
            </p:grpSpPr>
            <p:sp>
              <p:nvSpPr>
                <p:cNvPr id="8" name="Freeform 8"/>
                <p:cNvSpPr/>
                <p:nvPr/>
              </p:nvSpPr>
              <p:spPr>
                <a:xfrm>
                  <a:off x="-1" y="0"/>
                  <a:ext cx="3994559" cy="3910557"/>
                </a:xfrm>
                <a:custGeom>
                  <a:avLst/>
                  <a:gdLst/>
                  <a:ahLst/>
                  <a:cxnLst/>
                  <a:rect l="l" t="t" r="r" b="b"/>
                  <a:pathLst>
                    <a:path w="3994559" h="3910557">
                      <a:moveTo>
                        <a:pt x="3488120" y="3893639"/>
                      </a:moveTo>
                      <a:cubicBezTo>
                        <a:pt x="3488120" y="3893639"/>
                        <a:pt x="3251124" y="3883669"/>
                        <a:pt x="2888985" y="3897113"/>
                      </a:cubicBezTo>
                      <a:cubicBezTo>
                        <a:pt x="2526847" y="3910557"/>
                        <a:pt x="490924" y="3910557"/>
                        <a:pt x="490924" y="3910557"/>
                      </a:cubicBezTo>
                      <a:cubicBezTo>
                        <a:pt x="245502" y="3910557"/>
                        <a:pt x="32509" y="3813289"/>
                        <a:pt x="31032" y="3653175"/>
                      </a:cubicBezTo>
                      <a:cubicBezTo>
                        <a:pt x="31032" y="3653175"/>
                        <a:pt x="0" y="2260439"/>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441572" y="0"/>
                        <a:pt x="3441572" y="0"/>
                      </a:cubicBezTo>
                      <a:cubicBezTo>
                        <a:pt x="3753473" y="0"/>
                        <a:pt x="3986901" y="101069"/>
                        <a:pt x="3979044" y="303616"/>
                      </a:cubicBezTo>
                      <a:cubicBezTo>
                        <a:pt x="3979044" y="303616"/>
                        <a:pt x="3977049" y="2113374"/>
                        <a:pt x="3985804" y="2953588"/>
                      </a:cubicBezTo>
                      <a:cubicBezTo>
                        <a:pt x="3994559" y="3246890"/>
                        <a:pt x="3948011" y="3579961"/>
                        <a:pt x="3948011" y="3579961"/>
                      </a:cubicBezTo>
                      <a:cubicBezTo>
                        <a:pt x="3945046" y="3759986"/>
                        <a:pt x="3733542" y="3893639"/>
                        <a:pt x="3488120" y="3893639"/>
                      </a:cubicBezTo>
                      <a:close/>
                    </a:path>
                  </a:pathLst>
                </a:custGeom>
                <a:solidFill>
                  <a:srgbClr val="FFF3E4"/>
                </a:solid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0" name="TextBox 19"/>
            <p:cNvSpPr txBox="1"/>
            <p:nvPr/>
          </p:nvSpPr>
          <p:spPr>
            <a:xfrm>
              <a:off x="6731273" y="3058054"/>
              <a:ext cx="3857334" cy="3147802"/>
            </a:xfrm>
            <a:prstGeom prst="rect">
              <a:avLst/>
            </a:prstGeom>
            <a:noFill/>
          </p:spPr>
          <p:txBody>
            <a:bodyPr wrap="square">
              <a:spAutoFit/>
            </a:bodyPr>
            <a:lstStyle/>
            <a:p>
              <a:pPr marL="0" marR="0" lvl="0" indent="0" algn="ctr" defTabSz="857250" rtl="0" eaLnBrk="1" fontAlgn="auto" latinLnBrk="0" hangingPunct="1">
                <a:lnSpc>
                  <a:spcPct val="150000"/>
                </a:lnSpc>
                <a:spcBef>
                  <a:spcPts val="0"/>
                </a:spcBef>
                <a:spcAft>
                  <a:spcPts val="940"/>
                </a:spcAft>
                <a:buClrTx/>
                <a:buSzTx/>
                <a:buFontTx/>
                <a:buNone/>
                <a:defRPr/>
              </a:pPr>
              <a:r>
                <a:rPr kumimoji="0" lang="en-US" sz="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LUYỆN TẬP</a:t>
              </a:r>
              <a:endParaRPr kumimoji="0" lang="en-US" sz="66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pic>
        <p:nvPicPr>
          <p:cNvPr id="22" name="Picture 2"/>
          <p:cNvPicPr>
            <a:picLocks noChangeAspect="1"/>
          </p:cNvPicPr>
          <p:nvPr/>
        </p:nvPicPr>
        <p:blipFill>
          <a:blip r:embed="rId13"/>
          <a:srcRect/>
          <a:stretch>
            <a:fillRect/>
          </a:stretch>
        </p:blipFill>
        <p:spPr>
          <a:xfrm>
            <a:off x="7050685" y="2133447"/>
            <a:ext cx="4550903" cy="4834957"/>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3"/>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Effect transition="in" filter="fade">
                                      <p:cBhvr>
                                        <p:cTn id="9" dur="500"/>
                                        <p:tgtEl>
                                          <p:spTgt spid="2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strVal val="#ppt_w+.3"/>
                                          </p:val>
                                        </p:tav>
                                        <p:tav tm="100000">
                                          <p:val>
                                            <p:strVal val="#ppt_w"/>
                                          </p:val>
                                        </p:tav>
                                      </p:tavLst>
                                    </p:anim>
                                    <p:anim calcmode="lin" valueType="num">
                                      <p:cBhvr>
                                        <p:cTn id="13" dur="500" fill="hold"/>
                                        <p:tgtEl>
                                          <p:spTgt spid="23"/>
                                        </p:tgtEl>
                                        <p:attrNameLst>
                                          <p:attrName>ppt_h</p:attrName>
                                        </p:attrNameLst>
                                      </p:cBhvr>
                                      <p:tavLst>
                                        <p:tav tm="0">
                                          <p:val>
                                            <p:strVal val="#ppt_h"/>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grpSp>
        <p:nvGrpSpPr>
          <p:cNvPr id="9" name="Google Shape;4386;p6"/>
          <p:cNvGrpSpPr/>
          <p:nvPr/>
        </p:nvGrpSpPr>
        <p:grpSpPr>
          <a:xfrm>
            <a:off x="716517" y="416321"/>
            <a:ext cx="10894458" cy="646290"/>
            <a:chOff x="1912267" y="1496635"/>
            <a:chExt cx="10894458" cy="646290"/>
          </a:xfrm>
        </p:grpSpPr>
        <p:sp>
          <p:nvSpPr>
            <p:cNvPr id="10" name="Google Shape;4387;p6"/>
            <p:cNvSpPr txBox="1"/>
            <p:nvPr/>
          </p:nvSpPr>
          <p:spPr>
            <a:xfrm>
              <a:off x="2482855" y="1496635"/>
              <a:ext cx="10323870" cy="64629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Tìm giá tiền của từng loại: bắp ngô, cà rốt, dưa chuột.</a:t>
              </a:r>
              <a:endParaRPr kumimoji="0" lang="vi-VN" sz="3600" b="0"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11" name="Google Shape;4388;p6"/>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1"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rPr>
                <a:t>1</a:t>
              </a:r>
              <a:endParaRPr kumimoji="0" sz="2000"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3" name="Picture 2"/>
          <p:cNvPicPr>
            <a:picLocks noChangeAspect="1"/>
          </p:cNvPicPr>
          <p:nvPr/>
        </p:nvPicPr>
        <p:blipFill>
          <a:blip r:embed="rId1"/>
          <a:stretch>
            <a:fillRect/>
          </a:stretch>
        </p:blipFill>
        <p:spPr>
          <a:xfrm>
            <a:off x="1828800" y="1295400"/>
            <a:ext cx="7620000" cy="1771650"/>
          </a:xfrm>
          <a:prstGeom prst="rect">
            <a:avLst/>
          </a:prstGeom>
        </p:spPr>
      </p:pic>
      <p:sp>
        <p:nvSpPr>
          <p:cNvPr id="7" name="TextBox 6"/>
          <p:cNvSpPr txBox="1"/>
          <p:nvPr/>
        </p:nvSpPr>
        <p:spPr>
          <a:xfrm>
            <a:off x="714375" y="3107115"/>
            <a:ext cx="11163299" cy="954107"/>
          </a:xfrm>
          <a:prstGeom prst="rect">
            <a:avLst/>
          </a:prstGeom>
          <a:noFill/>
        </p:spPr>
        <p:txBody>
          <a:bodyPr wrap="square">
            <a:spAutoFit/>
          </a:bodyPr>
          <a:lstStyle/>
          <a:p>
            <a:pPr algn="l"/>
            <a:r>
              <a:rPr lang="vi-VN" sz="2800" b="1" i="0" dirty="0">
                <a:solidFill>
                  <a:srgbClr val="002060"/>
                </a:solidFill>
                <a:effectLst/>
                <a:latin typeface="Calibri" panose="020F0502020204030204" pitchFamily="34" charset="0"/>
                <a:cs typeface="Calibri" panose="020F0502020204030204" pitchFamily="34" charset="0"/>
              </a:rPr>
              <a:t>Quan sát tranh ta thấy:</a:t>
            </a:r>
            <a:endParaRPr lang="vi-VN" sz="2800" b="1" i="0" dirty="0">
              <a:solidFill>
                <a:srgbClr val="002060"/>
              </a:solidFill>
              <a:effectLst/>
              <a:latin typeface="Calibri" panose="020F0502020204030204" pitchFamily="34" charset="0"/>
              <a:cs typeface="Calibri" panose="020F0502020204030204" pitchFamily="34" charset="0"/>
            </a:endParaRPr>
          </a:p>
          <a:p>
            <a:pPr algn="l"/>
            <a:r>
              <a:rPr lang="vi-VN" sz="2800" b="1" i="0" dirty="0">
                <a:solidFill>
                  <a:srgbClr val="002060"/>
                </a:solidFill>
                <a:effectLst/>
                <a:latin typeface="Calibri" panose="020F0502020204030204" pitchFamily="34" charset="0"/>
                <a:cs typeface="Calibri" panose="020F0502020204030204" pitchFamily="34" charset="0"/>
              </a:rPr>
              <a:t>- Bắp ngô giá 5 000 đồng.</a:t>
            </a:r>
            <a:endParaRPr lang="vi-VN" sz="2800" b="1" i="0" dirty="0">
              <a:solidFill>
                <a:srgbClr val="002060"/>
              </a:solidFill>
              <a:effectLst/>
              <a:latin typeface="Calibri" panose="020F0502020204030204" pitchFamily="34" charset="0"/>
              <a:cs typeface="Calibri" panose="020F0502020204030204" pitchFamily="34" charset="0"/>
            </a:endParaRPr>
          </a:p>
        </p:txBody>
      </p:sp>
      <p:pic>
        <p:nvPicPr>
          <p:cNvPr id="18" name="Picture 17"/>
          <p:cNvPicPr>
            <a:picLocks noChangeAspect="1"/>
          </p:cNvPicPr>
          <p:nvPr/>
        </p:nvPicPr>
        <p:blipFill>
          <a:blip r:embed="rId2"/>
          <a:stretch>
            <a:fillRect/>
          </a:stretch>
        </p:blipFill>
        <p:spPr>
          <a:xfrm>
            <a:off x="4562475" y="3078378"/>
            <a:ext cx="1166812" cy="945934"/>
          </a:xfrm>
          <a:prstGeom prst="rect">
            <a:avLst/>
          </a:prstGeom>
        </p:spPr>
      </p:pic>
      <p:sp>
        <p:nvSpPr>
          <p:cNvPr id="19" name="TextBox 18"/>
          <p:cNvSpPr txBox="1"/>
          <p:nvPr/>
        </p:nvSpPr>
        <p:spPr>
          <a:xfrm>
            <a:off x="714375" y="41834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và cà rốt giá 8 000 đồng.</a:t>
            </a:r>
            <a:endParaRPr lang="vi-VN" sz="2800" b="1" dirty="0">
              <a:solidFill>
                <a:srgbClr val="002060"/>
              </a:solidFill>
              <a:latin typeface="Calibri" panose="020F0502020204030204" pitchFamily="34" charset="0"/>
              <a:cs typeface="Calibri" panose="020F0502020204030204" pitchFamily="34" charset="0"/>
            </a:endParaRPr>
          </a:p>
        </p:txBody>
      </p:sp>
      <p:pic>
        <p:nvPicPr>
          <p:cNvPr id="21" name="Picture 20"/>
          <p:cNvPicPr>
            <a:picLocks noChangeAspect="1"/>
          </p:cNvPicPr>
          <p:nvPr/>
        </p:nvPicPr>
        <p:blipFill>
          <a:blip r:embed="rId3"/>
          <a:stretch>
            <a:fillRect/>
          </a:stretch>
        </p:blipFill>
        <p:spPr>
          <a:xfrm>
            <a:off x="5910138" y="3686175"/>
            <a:ext cx="1228849" cy="1052512"/>
          </a:xfrm>
          <a:prstGeom prst="rect">
            <a:avLst/>
          </a:prstGeom>
        </p:spPr>
      </p:pic>
      <p:sp>
        <p:nvSpPr>
          <p:cNvPr id="22" name="TextBox 21"/>
          <p:cNvSpPr txBox="1"/>
          <p:nvPr/>
        </p:nvSpPr>
        <p:spPr>
          <a:xfrm>
            <a:off x="781050" y="48311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cà rốt có giá là 8 000 đồng – 5 000 đồng = 3 000 đồng.</a:t>
            </a:r>
            <a:endParaRPr lang="vi-VN" sz="2800" b="1" dirty="0">
              <a:solidFill>
                <a:srgbClr val="002060"/>
              </a:solidFill>
              <a:latin typeface="Calibri" panose="020F0502020204030204" pitchFamily="34" charset="0"/>
              <a:cs typeface="Calibri" panose="020F0502020204030204" pitchFamily="34" charset="0"/>
            </a:endParaRPr>
          </a:p>
        </p:txBody>
      </p:sp>
      <p:grpSp>
        <p:nvGrpSpPr>
          <p:cNvPr id="33" name="Group 32"/>
          <p:cNvGrpSpPr/>
          <p:nvPr/>
        </p:nvGrpSpPr>
        <p:grpSpPr>
          <a:xfrm>
            <a:off x="9658350" y="4076700"/>
            <a:ext cx="1495425" cy="1152525"/>
            <a:chOff x="9467850" y="3648075"/>
            <a:chExt cx="1495425" cy="1152525"/>
          </a:xfrm>
        </p:grpSpPr>
        <p:pic>
          <p:nvPicPr>
            <p:cNvPr id="31" name="Picture 30"/>
            <p:cNvPicPr>
              <a:picLocks noChangeAspect="1"/>
            </p:cNvPicPr>
            <p:nvPr/>
          </p:nvPicPr>
          <p:blipFill>
            <a:blip r:embed="rId4"/>
            <a:stretch>
              <a:fillRect/>
            </a:stretch>
          </p:blipFill>
          <p:spPr>
            <a:xfrm>
              <a:off x="9810750" y="3648075"/>
              <a:ext cx="647700" cy="819150"/>
            </a:xfrm>
            <a:prstGeom prst="rect">
              <a:avLst/>
            </a:prstGeom>
          </p:spPr>
        </p:pic>
        <p:sp>
          <p:nvSpPr>
            <p:cNvPr id="32" name="Rectangle: Rounded Corners 31"/>
            <p:cNvSpPr/>
            <p:nvPr/>
          </p:nvSpPr>
          <p:spPr>
            <a:xfrm>
              <a:off x="9467850" y="4495800"/>
              <a:ext cx="1495425" cy="3048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2060"/>
                  </a:solidFill>
                  <a:latin typeface="Calibri" panose="020F0502020204030204" pitchFamily="34" charset="0"/>
                  <a:cs typeface="Calibri" panose="020F0502020204030204" pitchFamily="34" charset="0"/>
                </a:rPr>
                <a:t>3 000 </a:t>
              </a:r>
              <a:r>
                <a:rPr lang="en-US" sz="2200" dirty="0" err="1">
                  <a:solidFill>
                    <a:srgbClr val="002060"/>
                  </a:solidFill>
                  <a:latin typeface="Calibri" panose="020F0502020204030204" pitchFamily="34" charset="0"/>
                  <a:cs typeface="Calibri" panose="020F0502020204030204" pitchFamily="34" charset="0"/>
                </a:rPr>
                <a:t>đồng</a:t>
              </a:r>
              <a:endParaRPr lang="en-US" sz="2200" dirty="0">
                <a:solidFill>
                  <a:srgbClr val="002060"/>
                </a:solidFill>
                <a:latin typeface="Calibri" panose="020F0502020204030204" pitchFamily="34" charset="0"/>
                <a:cs typeface="Calibri" panose="020F0502020204030204" pitchFamily="34" charset="0"/>
              </a:endParaRPr>
            </a:p>
          </p:txBody>
        </p:sp>
      </p:grpSp>
      <p:sp>
        <p:nvSpPr>
          <p:cNvPr id="34" name="TextBox 33"/>
          <p:cNvSpPr txBox="1"/>
          <p:nvPr/>
        </p:nvSpPr>
        <p:spPr>
          <a:xfrm>
            <a:off x="809625" y="534549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 Bắp ngô, cà rốt và dưa chuột giá 10 000 đồng.</a:t>
            </a:r>
            <a:endParaRPr lang="vi-VN" sz="2800" b="1" dirty="0">
              <a:solidFill>
                <a:srgbClr val="002060"/>
              </a:solidFill>
              <a:latin typeface="Calibri" panose="020F0502020204030204" pitchFamily="34" charset="0"/>
              <a:cs typeface="Calibri" panose="020F0502020204030204" pitchFamily="34" charset="0"/>
            </a:endParaRPr>
          </a:p>
        </p:txBody>
      </p:sp>
      <p:pic>
        <p:nvPicPr>
          <p:cNvPr id="36" name="Picture 35"/>
          <p:cNvPicPr>
            <a:picLocks noChangeAspect="1"/>
          </p:cNvPicPr>
          <p:nvPr/>
        </p:nvPicPr>
        <p:blipFill>
          <a:blip r:embed="rId5"/>
          <a:stretch>
            <a:fillRect/>
          </a:stretch>
        </p:blipFill>
        <p:spPr>
          <a:xfrm>
            <a:off x="7900235" y="5257800"/>
            <a:ext cx="1072315" cy="848916"/>
          </a:xfrm>
          <a:prstGeom prst="rect">
            <a:avLst/>
          </a:prstGeom>
        </p:spPr>
      </p:pic>
      <p:sp>
        <p:nvSpPr>
          <p:cNvPr id="37" name="TextBox 36"/>
          <p:cNvSpPr txBox="1"/>
          <p:nvPr/>
        </p:nvSpPr>
        <p:spPr>
          <a:xfrm>
            <a:off x="771525" y="6050340"/>
            <a:ext cx="11163299" cy="523220"/>
          </a:xfrm>
          <a:prstGeom prst="rect">
            <a:avLst/>
          </a:prstGeom>
          <a:noFill/>
        </p:spPr>
        <p:txBody>
          <a:bodyPr wrap="square">
            <a:spAutoFit/>
          </a:bodyPr>
          <a:lstStyle/>
          <a:p>
            <a:r>
              <a:rPr lang="vi-VN" sz="2800" b="1" dirty="0">
                <a:solidFill>
                  <a:srgbClr val="002060"/>
                </a:solidFill>
                <a:latin typeface="Calibri" panose="020F0502020204030204" pitchFamily="34" charset="0"/>
                <a:cs typeface="Calibri" panose="020F0502020204030204" pitchFamily="34" charset="0"/>
              </a:rPr>
              <a:t>Vậy dưa chuột có giá là 10 000 đồng – 8 nghìn đồng = 2 000 đồng.</a:t>
            </a:r>
            <a:endParaRPr lang="vi-VN" sz="2800" b="1" dirty="0">
              <a:solidFill>
                <a:srgbClr val="002060"/>
              </a:solidFill>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ipe(down)">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down)">
                                      <p:cBhvr>
                                        <p:cTn id="29" dur="500"/>
                                        <p:tgtEl>
                                          <p:spTgt spid="19">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xEl>
                                              <p:pRg st="0" end="0"/>
                                            </p:txEl>
                                          </p:spTgt>
                                        </p:tgtEl>
                                        <p:attrNameLst>
                                          <p:attrName>style.visibility</p:attrName>
                                        </p:attrNameLst>
                                      </p:cBhvr>
                                      <p:to>
                                        <p:strVal val="visible"/>
                                      </p:to>
                                    </p:set>
                                    <p:animEffect transition="in" filter="wipe(down)">
                                      <p:cBhvr>
                                        <p:cTn id="39" dur="500"/>
                                        <p:tgtEl>
                                          <p:spTgt spid="2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down)">
                                      <p:cBhvr>
                                        <p:cTn id="49" dur="500"/>
                                        <p:tgtEl>
                                          <p:spTgt spid="3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down)">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37">
                                            <p:txEl>
                                              <p:pRg st="0" end="0"/>
                                            </p:txEl>
                                          </p:spTgt>
                                        </p:tgtEl>
                                        <p:attrNameLst>
                                          <p:attrName>style.visibility</p:attrName>
                                        </p:attrNameLst>
                                      </p:cBhvr>
                                      <p:to>
                                        <p:strVal val="visible"/>
                                      </p:to>
                                    </p:set>
                                    <p:animEffect transition="in" filter="wipe(down)">
                                      <p:cBhvr>
                                        <p:cTn id="59"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grpSp>
        <p:nvGrpSpPr>
          <p:cNvPr id="18" name="Google Shape;4386;p6"/>
          <p:cNvGrpSpPr/>
          <p:nvPr/>
        </p:nvGrpSpPr>
        <p:grpSpPr>
          <a:xfrm>
            <a:off x="1011202" y="291103"/>
            <a:ext cx="11180798" cy="614083"/>
            <a:chOff x="1183343" y="1464304"/>
            <a:chExt cx="11180798" cy="614083"/>
          </a:xfrm>
        </p:grpSpPr>
        <p:sp>
          <p:nvSpPr>
            <p:cNvPr id="19" name="Google Shape;4387;p6"/>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err="1">
                  <a:ln>
                    <a:noFill/>
                  </a:ln>
                  <a:solidFill>
                    <a:srgbClr val="000000"/>
                  </a:solidFill>
                  <a:effectLst/>
                  <a:uLnTx/>
                  <a:uFillTx/>
                  <a:latin typeface="Arial" panose="020B0604020202020204"/>
                  <a:ea typeface="+mn-ea"/>
                  <a:cs typeface="Arial" panose="020B0604020202020204"/>
                  <a:sym typeface="Arial" panose="020B0604020202020204"/>
                </a:rPr>
                <a:t>Số</a:t>
              </a:r>
              <a:endParaRPr kumimoji="0" lang="en-US" sz="32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0" name="Google Shape;4388;p6"/>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a:ln>
                    <a:noFill/>
                  </a:ln>
                  <a:solidFill>
                    <a:srgbClr val="FFFFFF"/>
                  </a:solidFill>
                  <a:effectLst/>
                  <a:uLnTx/>
                  <a:uFillTx/>
                  <a:latin typeface="Arial" panose="020B0604020202020204"/>
                  <a:ea typeface="Arial" panose="020B0604020202020204"/>
                  <a:cs typeface="Arial" panose="020B0604020202020204"/>
                  <a:sym typeface="Arial" panose="020B0604020202020204"/>
                </a:rPr>
                <a:t>2</a:t>
              </a: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 name="Group 5"/>
          <p:cNvGrpSpPr/>
          <p:nvPr/>
        </p:nvGrpSpPr>
        <p:grpSpPr>
          <a:xfrm>
            <a:off x="619125" y="876300"/>
            <a:ext cx="11068050" cy="2246769"/>
            <a:chOff x="657225" y="1114425"/>
            <a:chExt cx="11068050" cy="2246769"/>
          </a:xfrm>
        </p:grpSpPr>
        <p:sp>
          <p:nvSpPr>
            <p:cNvPr id="2" name="TextBox 1"/>
            <p:cNvSpPr txBox="1"/>
            <p:nvPr/>
          </p:nvSpPr>
          <p:spPr>
            <a:xfrm>
              <a:off x="657225" y="1114425"/>
              <a:ext cx="11010900" cy="2246769"/>
            </a:xfrm>
            <a:prstGeom prst="rect">
              <a:avLst/>
            </a:prstGeom>
            <a:noFill/>
          </p:spPr>
          <p:txBody>
            <a:bodyPr wrap="square" rtlCol="0">
              <a:spAutoFit/>
            </a:bodyPr>
            <a:lstStyle/>
            <a:p>
              <a:pPr algn="l"/>
              <a:r>
                <a:rPr lang="vi-VN" sz="2800" b="0" i="0" dirty="0">
                  <a:solidFill>
                    <a:srgbClr val="000000"/>
                  </a:solidFill>
                  <a:effectLst/>
                  <a:latin typeface="Calibri" panose="020F0502020204030204" pitchFamily="34" charset="0"/>
                  <a:cs typeface="Calibri" panose="020F0502020204030204" pitchFamily="34" charset="0"/>
                </a:rPr>
                <a:t>Vào đầu vụ ngô, mẹ Lan mua 1 bắp ngô giá 5 000 đồng. Giữa vụ, với 5 000 đồng, mẹ Lan mua được 2 bắp ngô.</a:t>
              </a:r>
              <a:endParaRPr lang="vi-VN" sz="2800" b="0" i="0" dirty="0">
                <a:solidFill>
                  <a:srgbClr val="000000"/>
                </a:solidFill>
                <a:effectLst/>
                <a:latin typeface="Calibri" panose="020F0502020204030204" pitchFamily="34" charset="0"/>
                <a:cs typeface="Calibri" panose="020F0502020204030204" pitchFamily="34" charset="0"/>
              </a:endParaRPr>
            </a:p>
            <a:p>
              <a:pPr algn="l"/>
              <a:r>
                <a:rPr lang="vi-VN" sz="2800" b="0" i="0" dirty="0">
                  <a:solidFill>
                    <a:srgbClr val="000000"/>
                  </a:solidFill>
                  <a:effectLst/>
                  <a:latin typeface="Calibri" panose="020F0502020204030204" pitchFamily="34" charset="0"/>
                  <a:cs typeface="Calibri" panose="020F0502020204030204" pitchFamily="34" charset="0"/>
                </a:rPr>
                <a:t>a) Giữa vụ, giá tiền 1 bắp ngô là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 </a:t>
              </a:r>
              <a:r>
                <a:rPr lang="en-US" sz="2800" b="0" i="0" dirty="0">
                  <a:solidFill>
                    <a:srgbClr val="000000"/>
                  </a:solidFill>
                  <a:effectLst/>
                  <a:latin typeface="Calibri" panose="020F0502020204030204" pitchFamily="34" charset="0"/>
                  <a:cs typeface="Calibri" panose="020F0502020204030204" pitchFamily="34" charset="0"/>
                </a:rPr>
                <a:t>  </a:t>
              </a:r>
              <a:r>
                <a:rPr lang="vi-VN" sz="2800" b="0" i="0" dirty="0">
                  <a:solidFill>
                    <a:srgbClr val="000000"/>
                  </a:solidFill>
                  <a:effectLst/>
                  <a:latin typeface="Calibri" panose="020F0502020204030204" pitchFamily="34" charset="0"/>
                  <a:cs typeface="Calibri" panose="020F0502020204030204" pitchFamily="34" charset="0"/>
                </a:rPr>
                <a:t>đồng.</a:t>
              </a:r>
              <a:endParaRPr lang="vi-VN" sz="2800" b="0" i="0" dirty="0">
                <a:solidFill>
                  <a:srgbClr val="000000"/>
                </a:solidFill>
                <a:effectLst/>
                <a:latin typeface="Calibri" panose="020F0502020204030204" pitchFamily="34" charset="0"/>
                <a:cs typeface="Calibri" panose="020F0502020204030204" pitchFamily="34" charset="0"/>
              </a:endParaRPr>
            </a:p>
            <a:p>
              <a:pPr algn="l"/>
              <a:r>
                <a:rPr lang="vi-VN" sz="2800" b="0" i="0" dirty="0">
                  <a:solidFill>
                    <a:srgbClr val="000000"/>
                  </a:solidFill>
                  <a:effectLst/>
                  <a:latin typeface="Calibri" panose="020F0502020204030204" pitchFamily="34" charset="0"/>
                  <a:cs typeface="Calibri" panose="020F0502020204030204" pitchFamily="34" charset="0"/>
                </a:rPr>
                <a:t>b) Giá tiền 1 bắp ngô ở đầu vụ nhiều hơn giá tiền 1 bắp ngô ở giữa vụ là đồng.</a:t>
              </a:r>
              <a:endParaRPr lang="vi-VN" sz="2800" b="0" i="0" dirty="0">
                <a:solidFill>
                  <a:srgbClr val="000000"/>
                </a:solidFill>
                <a:effectLst/>
                <a:latin typeface="Calibri" panose="020F0502020204030204" pitchFamily="34" charset="0"/>
                <a:cs typeface="Calibri" panose="020F0502020204030204" pitchFamily="34" charset="0"/>
              </a:endParaRPr>
            </a:p>
          </p:txBody>
        </p:sp>
        <p:sp>
          <p:nvSpPr>
            <p:cNvPr id="3" name="Rectangle: Rounded Corners 2"/>
            <p:cNvSpPr/>
            <p:nvPr/>
          </p:nvSpPr>
          <p:spPr>
            <a:xfrm>
              <a:off x="5334000" y="20097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endParaRPr lang="en-US" sz="2800" dirty="0"/>
            </a:p>
          </p:txBody>
        </p:sp>
        <p:sp>
          <p:nvSpPr>
            <p:cNvPr id="5" name="Rectangle: Rounded Corners 4"/>
            <p:cNvSpPr/>
            <p:nvPr/>
          </p:nvSpPr>
          <p:spPr>
            <a:xfrm>
              <a:off x="11087100" y="2447925"/>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t>?</a:t>
              </a:r>
              <a:endParaRPr lang="en-US" sz="2800" dirty="0"/>
            </a:p>
          </p:txBody>
        </p:sp>
      </p:grpSp>
      <p:pic>
        <p:nvPicPr>
          <p:cNvPr id="7" name="Picture 2" descr="5000 đồng (tiền Việt) – Wikipedia tiếng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7350" y="318135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p:cNvSpPr/>
          <p:nvPr/>
        </p:nvSpPr>
        <p:spPr>
          <a:xfrm>
            <a:off x="381000" y="3343275"/>
            <a:ext cx="1181100"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libri" panose="020F0502020204030204" pitchFamily="34" charset="0"/>
                <a:cs typeface="Calibri" panose="020F0502020204030204" pitchFamily="34" charset="0"/>
              </a:rPr>
              <a:t>Đầu</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vụ</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11" name="Group 10"/>
          <p:cNvGrpSpPr/>
          <p:nvPr/>
        </p:nvGrpSpPr>
        <p:grpSpPr>
          <a:xfrm>
            <a:off x="4067174" y="3133725"/>
            <a:ext cx="2162175" cy="1009650"/>
            <a:chOff x="4229099" y="3095625"/>
            <a:chExt cx="2162175" cy="1009650"/>
          </a:xfrm>
        </p:grpSpPr>
        <p:sp>
          <p:nvSpPr>
            <p:cNvPr id="9" name="Arrow: Right 8"/>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13" name="Picture 12" descr="A corn on the cob&#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8187" y="2828925"/>
            <a:ext cx="766576" cy="1466850"/>
          </a:xfrm>
          <a:prstGeom prst="rect">
            <a:avLst/>
          </a:prstGeom>
        </p:spPr>
      </p:pic>
      <p:pic>
        <p:nvPicPr>
          <p:cNvPr id="14" name="Picture 2" descr="5000 đồng (tiền Việt) – Wikipedia tiếng Việt"/>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43050" y="4495801"/>
            <a:ext cx="2310543" cy="1133474"/>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Rounded Corners 14"/>
          <p:cNvSpPr/>
          <p:nvPr/>
        </p:nvSpPr>
        <p:spPr>
          <a:xfrm>
            <a:off x="257174" y="4676775"/>
            <a:ext cx="1266825" cy="6667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Calibri" panose="020F0502020204030204" pitchFamily="34" charset="0"/>
                <a:cs typeface="Calibri" panose="020F0502020204030204" pitchFamily="34" charset="0"/>
              </a:rPr>
              <a:t>Giữa</a:t>
            </a:r>
            <a:r>
              <a:rPr lang="en-US" sz="2400" b="1" dirty="0">
                <a:solidFill>
                  <a:srgbClr val="002060"/>
                </a:solidFill>
                <a:latin typeface="Calibri" panose="020F0502020204030204" pitchFamily="34" charset="0"/>
                <a:cs typeface="Calibri" panose="020F0502020204030204" pitchFamily="34" charset="0"/>
              </a:rPr>
              <a:t> </a:t>
            </a:r>
            <a:r>
              <a:rPr lang="en-US" sz="2400" b="1" dirty="0" err="1">
                <a:solidFill>
                  <a:srgbClr val="002060"/>
                </a:solidFill>
                <a:latin typeface="Calibri" panose="020F0502020204030204" pitchFamily="34" charset="0"/>
                <a:cs typeface="Calibri" panose="020F0502020204030204" pitchFamily="34" charset="0"/>
              </a:rPr>
              <a:t>vụ</a:t>
            </a:r>
            <a:endParaRPr lang="en-US" sz="2400" b="1" dirty="0">
              <a:solidFill>
                <a:srgbClr val="002060"/>
              </a:solidFill>
              <a:latin typeface="Calibri" panose="020F0502020204030204" pitchFamily="34" charset="0"/>
              <a:cs typeface="Calibri" panose="020F0502020204030204" pitchFamily="34" charset="0"/>
            </a:endParaRPr>
          </a:p>
        </p:txBody>
      </p:sp>
      <p:grpSp>
        <p:nvGrpSpPr>
          <p:cNvPr id="16" name="Group 15"/>
          <p:cNvGrpSpPr/>
          <p:nvPr/>
        </p:nvGrpSpPr>
        <p:grpSpPr>
          <a:xfrm>
            <a:off x="3895724" y="4457700"/>
            <a:ext cx="2162175" cy="1009650"/>
            <a:chOff x="4229099" y="3095625"/>
            <a:chExt cx="2162175" cy="1009650"/>
          </a:xfrm>
        </p:grpSpPr>
        <p:sp>
          <p:nvSpPr>
            <p:cNvPr id="17" name="Arrow: Right 16"/>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mua</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31" name="Picture 30" descr="A corn on the cob&#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212" y="4191000"/>
            <a:ext cx="766576" cy="1466850"/>
          </a:xfrm>
          <a:prstGeom prst="rect">
            <a:avLst/>
          </a:prstGeom>
        </p:spPr>
      </p:pic>
      <p:pic>
        <p:nvPicPr>
          <p:cNvPr id="32" name="Picture 31" descr="A corn on the cob&#10;&#10;Description automatically generated with medium confidenc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1112" y="4171950"/>
            <a:ext cx="766576" cy="1466850"/>
          </a:xfrm>
          <a:prstGeom prst="rect">
            <a:avLst/>
          </a:prstGeom>
        </p:spPr>
      </p:pic>
      <p:sp>
        <p:nvSpPr>
          <p:cNvPr id="34" name="TextBox 33"/>
          <p:cNvSpPr txBox="1"/>
          <p:nvPr/>
        </p:nvSpPr>
        <p:spPr>
          <a:xfrm>
            <a:off x="7248525" y="2762161"/>
            <a:ext cx="4619625" cy="1143070"/>
          </a:xfrm>
          <a:prstGeom prst="rect">
            <a:avLst/>
          </a:prstGeom>
          <a:noFill/>
        </p:spPr>
        <p:txBody>
          <a:bodyPr wrap="square">
            <a:spAutoFit/>
          </a:bodyPr>
          <a:lstStyle/>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a) </a:t>
            </a:r>
            <a:r>
              <a:rPr lang="en-US" sz="2400" b="1" i="0" dirty="0" err="1">
                <a:solidFill>
                  <a:srgbClr val="FF0000"/>
                </a:solidFill>
                <a:effectLst/>
                <a:latin typeface="Calibri" panose="020F0502020204030204" pitchFamily="34" charset="0"/>
                <a:cs typeface="Calibri" panose="020F0502020204030204" pitchFamily="34" charset="0"/>
              </a:rPr>
              <a:t>Giữa</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vụ</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giá</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tiền</a:t>
            </a:r>
            <a:r>
              <a:rPr lang="en-US" sz="2400" b="1" i="0" dirty="0">
                <a:solidFill>
                  <a:srgbClr val="FF0000"/>
                </a:solidFill>
                <a:effectLst/>
                <a:latin typeface="Calibri" panose="020F0502020204030204" pitchFamily="34" charset="0"/>
                <a:cs typeface="Calibri" panose="020F0502020204030204" pitchFamily="34" charset="0"/>
              </a:rPr>
              <a:t> 1 </a:t>
            </a:r>
            <a:r>
              <a:rPr lang="en-US" sz="2400" b="1" i="0" dirty="0" err="1">
                <a:solidFill>
                  <a:srgbClr val="FF0000"/>
                </a:solidFill>
                <a:effectLst/>
                <a:latin typeface="Calibri" panose="020F0502020204030204" pitchFamily="34" charset="0"/>
                <a:cs typeface="Calibri" panose="020F0502020204030204" pitchFamily="34" charset="0"/>
              </a:rPr>
              <a:t>bắp</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ngô</a:t>
            </a:r>
            <a:r>
              <a:rPr lang="en-US" sz="2400" b="1" i="0" dirty="0">
                <a:solidFill>
                  <a:srgbClr val="FF0000"/>
                </a:solidFill>
                <a:effectLst/>
                <a:latin typeface="Calibri" panose="020F0502020204030204" pitchFamily="34" charset="0"/>
                <a:cs typeface="Calibri" panose="020F0502020204030204" pitchFamily="34" charset="0"/>
              </a:rPr>
              <a:t> </a:t>
            </a:r>
            <a:r>
              <a:rPr lang="en-US" sz="2400" b="1" i="0" dirty="0" err="1">
                <a:solidFill>
                  <a:srgbClr val="FF0000"/>
                </a:solidFill>
                <a:effectLst/>
                <a:latin typeface="Calibri" panose="020F0502020204030204" pitchFamily="34" charset="0"/>
                <a:cs typeface="Calibri" panose="020F0502020204030204" pitchFamily="34" charset="0"/>
              </a:rPr>
              <a:t>là</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i="0" dirty="0">
              <a:solidFill>
                <a:srgbClr val="FF0000"/>
              </a:solidFill>
              <a:effectLst/>
              <a:latin typeface="Calibri" panose="020F0502020204030204" pitchFamily="34" charset="0"/>
              <a:cs typeface="Calibri" panose="020F0502020204030204" pitchFamily="34" charset="0"/>
            </a:endParaRPr>
          </a:p>
          <a:p>
            <a:pPr algn="ctr">
              <a:lnSpc>
                <a:spcPct val="150000"/>
              </a:lnSpc>
            </a:pPr>
            <a:r>
              <a:rPr lang="en-US" sz="2400" b="1" i="0" dirty="0">
                <a:solidFill>
                  <a:srgbClr val="FF0000"/>
                </a:solidFill>
                <a:effectLst/>
                <a:latin typeface="Calibri" panose="020F0502020204030204" pitchFamily="34" charset="0"/>
                <a:cs typeface="Calibri" panose="020F0502020204030204" pitchFamily="34" charset="0"/>
              </a:rPr>
              <a:t> 5 000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 : 2 = 2 500 </a:t>
            </a:r>
            <a:r>
              <a:rPr lang="en-US" sz="2400" b="1" i="0" dirty="0" err="1">
                <a:solidFill>
                  <a:srgbClr val="FF0000"/>
                </a:solidFill>
                <a:effectLst/>
                <a:latin typeface="Calibri" panose="020F0502020204030204" pitchFamily="34" charset="0"/>
                <a:cs typeface="Calibri" panose="020F0502020204030204" pitchFamily="34" charset="0"/>
              </a:rPr>
              <a:t>đồng</a:t>
            </a:r>
            <a:r>
              <a:rPr lang="en-US" sz="2400" b="1" i="0" dirty="0">
                <a:solidFill>
                  <a:srgbClr val="FF0000"/>
                </a:solidFill>
                <a:effectLst/>
                <a:latin typeface="Calibri" panose="020F0502020204030204" pitchFamily="34" charset="0"/>
                <a:cs typeface="Calibri" panose="020F0502020204030204" pitchFamily="34" charset="0"/>
              </a:rPr>
              <a:t>.</a:t>
            </a:r>
            <a:endParaRPr lang="en-US" sz="2400" b="1" dirty="0">
              <a:solidFill>
                <a:srgbClr val="FF0000"/>
              </a:solidFill>
              <a:latin typeface="Calibri" panose="020F0502020204030204" pitchFamily="34" charset="0"/>
              <a:cs typeface="Calibri" panose="020F0502020204030204" pitchFamily="34" charset="0"/>
            </a:endParaRPr>
          </a:p>
        </p:txBody>
      </p:sp>
      <p:sp>
        <p:nvSpPr>
          <p:cNvPr id="35" name="TextBox 34"/>
          <p:cNvSpPr txBox="1"/>
          <p:nvPr/>
        </p:nvSpPr>
        <p:spPr>
          <a:xfrm>
            <a:off x="6924675" y="3809911"/>
            <a:ext cx="5267325" cy="1697068"/>
          </a:xfrm>
          <a:prstGeom prst="rect">
            <a:avLst/>
          </a:prstGeom>
          <a:noFill/>
        </p:spPr>
        <p:txBody>
          <a:bodyPr wrap="square">
            <a:spAutoFit/>
          </a:bodyPr>
          <a:lstStyle/>
          <a:p>
            <a:pPr algn="ctr">
              <a:lnSpc>
                <a:spcPct val="150000"/>
              </a:lnSpc>
            </a:pPr>
            <a:r>
              <a:rPr lang="en-US" sz="2400" b="1" dirty="0">
                <a:solidFill>
                  <a:srgbClr val="FF0000"/>
                </a:solidFill>
                <a:latin typeface="Calibri" panose="020F0502020204030204" pitchFamily="34" charset="0"/>
                <a:cs typeface="Calibri" panose="020F0502020204030204" pitchFamily="34" charset="0"/>
              </a:rPr>
              <a:t>b) </a:t>
            </a:r>
            <a:r>
              <a:rPr lang="vi-VN" sz="2400" b="1" dirty="0">
                <a:solidFill>
                  <a:srgbClr val="FF0000"/>
                </a:solidFill>
                <a:latin typeface="Calibri" panose="020F0502020204030204" pitchFamily="34" charset="0"/>
                <a:cs typeface="Calibri" panose="020F0502020204030204" pitchFamily="34" charset="0"/>
              </a:rPr>
              <a:t>Giá tiền 1 bắp ngô ở đầu vụ nhiều hơn giá tiền 1 bắp ngô ở giữa vụ là</a:t>
            </a:r>
            <a:r>
              <a:rPr lang="en-US" sz="2400" b="1" dirty="0">
                <a:solidFill>
                  <a:srgbClr val="FF0000"/>
                </a:solidFill>
                <a:latin typeface="Calibri" panose="020F0502020204030204" pitchFamily="34" charset="0"/>
                <a:cs typeface="Calibri" panose="020F0502020204030204" pitchFamily="34" charset="0"/>
              </a:rPr>
              <a:t>: </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vi-VN" sz="2400" b="1" dirty="0">
                <a:solidFill>
                  <a:srgbClr val="FF0000"/>
                </a:solidFill>
                <a:latin typeface="Calibri" panose="020F0502020204030204" pitchFamily="34" charset="0"/>
                <a:cs typeface="Calibri" panose="020F0502020204030204" pitchFamily="34" charset="0"/>
              </a:rPr>
              <a:t> 5 000 đồng – 2 500 đồng = 2 500 đồng.</a:t>
            </a:r>
            <a:endParaRPr lang="vi-VN" sz="2400" b="1" dirty="0">
              <a:solidFill>
                <a:srgbClr val="FF0000"/>
              </a:solidFill>
              <a:latin typeface="Calibri" panose="020F0502020204030204" pitchFamily="34" charset="0"/>
              <a:cs typeface="Calibri" panose="020F0502020204030204" pitchFamily="34" charset="0"/>
            </a:endParaRPr>
          </a:p>
        </p:txBody>
      </p:sp>
      <p:sp>
        <p:nvSpPr>
          <p:cNvPr id="36" name="TextBox 35"/>
          <p:cNvSpPr txBox="1"/>
          <p:nvPr/>
        </p:nvSpPr>
        <p:spPr>
          <a:xfrm>
            <a:off x="7677150" y="5333911"/>
            <a:ext cx="4619625" cy="1143070"/>
          </a:xfrm>
          <a:prstGeom prst="rect">
            <a:avLst/>
          </a:prstGeom>
          <a:noFill/>
        </p:spPr>
        <p:txBody>
          <a:bodyPr wrap="square">
            <a:spAutoFit/>
          </a:bodyPr>
          <a:lstStyle/>
          <a:p>
            <a:pPr algn="ctr">
              <a:lnSpc>
                <a:spcPct val="150000"/>
              </a:lnSpc>
            </a:pPr>
            <a:r>
              <a:rPr lang="en-US" sz="2400" b="1" dirty="0" err="1">
                <a:solidFill>
                  <a:srgbClr val="FF0000"/>
                </a:solidFill>
                <a:latin typeface="Calibri" panose="020F0502020204030204" pitchFamily="34" charset="0"/>
                <a:cs typeface="Calibri" panose="020F0502020204030204" pitchFamily="34" charset="0"/>
              </a:rPr>
              <a:t>Đáp</a:t>
            </a:r>
            <a:r>
              <a:rPr lang="en-US" sz="2400" b="1" dirty="0">
                <a:solidFill>
                  <a:srgbClr val="FF0000"/>
                </a:solidFill>
                <a:latin typeface="Calibri" panose="020F0502020204030204" pitchFamily="34" charset="0"/>
                <a:cs typeface="Calibri" panose="020F0502020204030204" pitchFamily="34" charset="0"/>
              </a:rPr>
              <a:t> </a:t>
            </a:r>
            <a:r>
              <a:rPr lang="en-US" sz="2400" b="1" dirty="0" err="1">
                <a:solidFill>
                  <a:srgbClr val="FF0000"/>
                </a:solidFill>
                <a:latin typeface="Calibri" panose="020F0502020204030204" pitchFamily="34" charset="0"/>
                <a:cs typeface="Calibri" panose="020F0502020204030204" pitchFamily="34" charset="0"/>
              </a:rPr>
              <a:t>số</a:t>
            </a:r>
            <a:r>
              <a:rPr lang="en-US" sz="2400" b="1" dirty="0">
                <a:solidFill>
                  <a:srgbClr val="FF0000"/>
                </a:solidFill>
                <a:latin typeface="Calibri" panose="020F0502020204030204" pitchFamily="34" charset="0"/>
                <a:cs typeface="Calibri" panose="020F0502020204030204" pitchFamily="34" charset="0"/>
              </a:rPr>
              <a:t> : a) 2500 </a:t>
            </a:r>
            <a:r>
              <a:rPr lang="en-US" sz="2400" b="1" dirty="0" err="1">
                <a:solidFill>
                  <a:srgbClr val="FF0000"/>
                </a:solidFill>
                <a:latin typeface="Calibri" panose="020F0502020204030204" pitchFamily="34" charset="0"/>
                <a:cs typeface="Calibri" panose="020F0502020204030204" pitchFamily="34" charset="0"/>
              </a:rPr>
              <a:t>đồng</a:t>
            </a:r>
            <a:endParaRPr lang="en-US" sz="2400" b="1" dirty="0">
              <a:solidFill>
                <a:srgbClr val="FF0000"/>
              </a:solidFill>
              <a:latin typeface="Calibri" panose="020F0502020204030204" pitchFamily="34" charset="0"/>
              <a:cs typeface="Calibri" panose="020F0502020204030204" pitchFamily="34" charset="0"/>
            </a:endParaRPr>
          </a:p>
          <a:p>
            <a:pPr algn="ctr">
              <a:lnSpc>
                <a:spcPct val="150000"/>
              </a:lnSpc>
            </a:pPr>
            <a:r>
              <a:rPr lang="en-US" sz="2400" b="1" dirty="0">
                <a:solidFill>
                  <a:srgbClr val="FF0000"/>
                </a:solidFill>
                <a:latin typeface="Calibri" panose="020F0502020204030204" pitchFamily="34" charset="0"/>
                <a:cs typeface="Calibri" panose="020F0502020204030204" pitchFamily="34" charset="0"/>
              </a:rPr>
              <a:t>               b) 2500 </a:t>
            </a:r>
            <a:r>
              <a:rPr lang="en-US" sz="2400" b="1" dirty="0" err="1">
                <a:solidFill>
                  <a:srgbClr val="FF0000"/>
                </a:solidFill>
                <a:latin typeface="Calibri" panose="020F0502020204030204" pitchFamily="34" charset="0"/>
                <a:cs typeface="Calibri" panose="020F0502020204030204" pitchFamily="34" charset="0"/>
              </a:rPr>
              <a:t>đồng</a:t>
            </a:r>
            <a:r>
              <a:rPr lang="en-US" sz="2400" b="1" dirty="0">
                <a:solidFill>
                  <a:srgbClr val="FF0000"/>
                </a:solidFill>
                <a:latin typeface="Calibri" panose="020F0502020204030204" pitchFamily="34" charset="0"/>
                <a:cs typeface="Calibri" panose="020F0502020204030204" pitchFamily="34" charset="0"/>
              </a:rPr>
              <a:t> </a:t>
            </a:r>
            <a:endParaRPr lang="en-US" sz="2400"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par>
                                <p:cTn id="48" presetID="22" presetClass="entr" presetSubtype="4"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down)">
                                      <p:cBhvr>
                                        <p:cTn id="50" dur="500"/>
                                        <p:tgtEl>
                                          <p:spTgt spid="3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wipe(down)">
                                      <p:cBhvr>
                                        <p:cTn id="55" dur="500"/>
                                        <p:tgtEl>
                                          <p:spTgt spid="34">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4">
                                            <p:txEl>
                                              <p:pRg st="1" end="1"/>
                                            </p:txEl>
                                          </p:spTgt>
                                        </p:tgtEl>
                                        <p:attrNameLst>
                                          <p:attrName>style.visibility</p:attrName>
                                        </p:attrNameLst>
                                      </p:cBhvr>
                                      <p:to>
                                        <p:strVal val="visible"/>
                                      </p:to>
                                    </p:set>
                                    <p:animEffect transition="in" filter="wipe(down)">
                                      <p:cBhvr>
                                        <p:cTn id="60" dur="500"/>
                                        <p:tgtEl>
                                          <p:spTgt spid="34">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xEl>
                                              <p:pRg st="0" end="0"/>
                                            </p:txEl>
                                          </p:spTgt>
                                        </p:tgtEl>
                                        <p:attrNameLst>
                                          <p:attrName>style.visibility</p:attrName>
                                        </p:attrNameLst>
                                      </p:cBhvr>
                                      <p:to>
                                        <p:strVal val="visible"/>
                                      </p:to>
                                    </p:set>
                                    <p:animEffect transition="in" filter="wipe(down)">
                                      <p:cBhvr>
                                        <p:cTn id="65" dur="500"/>
                                        <p:tgtEl>
                                          <p:spTgt spid="3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xEl>
                                              <p:pRg st="1" end="1"/>
                                            </p:txEl>
                                          </p:spTgt>
                                        </p:tgtEl>
                                        <p:attrNameLst>
                                          <p:attrName>style.visibility</p:attrName>
                                        </p:attrNameLst>
                                      </p:cBhvr>
                                      <p:to>
                                        <p:strVal val="visible"/>
                                      </p:to>
                                    </p:set>
                                    <p:animEffect transition="in" filter="wipe(down)">
                                      <p:cBhvr>
                                        <p:cTn id="70" dur="500"/>
                                        <p:tgtEl>
                                          <p:spTgt spid="3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6">
                                            <p:txEl>
                                              <p:pRg st="0" end="0"/>
                                            </p:txEl>
                                          </p:spTgt>
                                        </p:tgtEl>
                                        <p:attrNameLst>
                                          <p:attrName>style.visibility</p:attrName>
                                        </p:attrNameLst>
                                      </p:cBhvr>
                                      <p:to>
                                        <p:strVal val="visible"/>
                                      </p:to>
                                    </p:set>
                                    <p:animEffect transition="in" filter="wipe(down)">
                                      <p:cBhvr>
                                        <p:cTn id="75" dur="500"/>
                                        <p:tgtEl>
                                          <p:spTgt spid="36">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xEl>
                                              <p:pRg st="1" end="1"/>
                                            </p:txEl>
                                          </p:spTgt>
                                        </p:tgtEl>
                                        <p:attrNameLst>
                                          <p:attrName>style.visibility</p:attrName>
                                        </p:attrNameLst>
                                      </p:cBhvr>
                                      <p:to>
                                        <p:strVal val="visible"/>
                                      </p:to>
                                    </p:set>
                                    <p:animEffect transition="in" filter="wipe(down)">
                                      <p:cBhvr>
                                        <p:cTn id="80" dur="500"/>
                                        <p:tgtEl>
                                          <p:spTgt spid="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P spid="34" grpId="0" build="p"/>
      <p:bldP spid="35" grpId="0" build="p"/>
      <p:bldP spid="3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grpSp>
        <p:nvGrpSpPr>
          <p:cNvPr id="9" name="Google Shape;4386;p6"/>
          <p:cNvGrpSpPr/>
          <p:nvPr/>
        </p:nvGrpSpPr>
        <p:grpSpPr>
          <a:xfrm>
            <a:off x="716517" y="416321"/>
            <a:ext cx="10732533" cy="1384954"/>
            <a:chOff x="1912267" y="1496635"/>
            <a:chExt cx="10732533" cy="1384954"/>
          </a:xfrm>
        </p:grpSpPr>
        <p:sp>
          <p:nvSpPr>
            <p:cNvPr id="10" name="Google Shape;4387;p6"/>
            <p:cNvSpPr txBox="1"/>
            <p:nvPr/>
          </p:nvSpPr>
          <p:spPr>
            <a:xfrm>
              <a:off x="2482855" y="1496635"/>
              <a:ext cx="10161945" cy="1384954"/>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Trong hội chợ do nhà trường tổ chức, Nam và Mai làm nước chanh để bán lấy tiền ủng hộ quỹ từ thiện. Dưới đây là số tiền để mua những nguyên liệu làm nước chanh của các bạn ấy.</a:t>
              </a:r>
              <a:endParaRPr kumimoji="0" lang="vi-VN" sz="2800" b="1" i="0" u="none" strike="noStrike" kern="0" cap="none" spc="0" normalizeH="0" baseline="0" noProof="0" dirty="0">
                <a:ln>
                  <a:noFill/>
                </a:ln>
                <a:solidFill>
                  <a:srgbClr val="000000"/>
                </a:solidFill>
                <a:effectLst/>
                <a:uLnTx/>
                <a:uFillTx/>
                <a:latin typeface="Calibri" panose="020F0502020204030204" pitchFamily="34" charset="0"/>
                <a:ea typeface="Arial" panose="020B0604020202020204"/>
                <a:cs typeface="Calibri" panose="020F0502020204030204" pitchFamily="34" charset="0"/>
                <a:sym typeface="Arial" panose="020B0604020202020204"/>
              </a:endParaRPr>
            </a:p>
          </p:txBody>
        </p:sp>
        <p:sp>
          <p:nvSpPr>
            <p:cNvPr id="11" name="Google Shape;4388;p6"/>
            <p:cNvSpPr/>
            <p:nvPr/>
          </p:nvSpPr>
          <p:spPr>
            <a:xfrm>
              <a:off x="1912267" y="1534486"/>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1" i="0" u="none" strike="noStrike" kern="0" cap="none" spc="0" normalizeH="0" baseline="0" noProof="0" dirty="0">
                  <a:ln>
                    <a:noFill/>
                  </a:ln>
                  <a:solidFill>
                    <a:srgbClr val="FFFFFF"/>
                  </a:solidFill>
                  <a:effectLst/>
                  <a:uLnTx/>
                  <a:uFillTx/>
                  <a:latin typeface="Arial" panose="020B0604020202020204"/>
                  <a:ea typeface="Arial" panose="020B0604020202020204"/>
                  <a:cs typeface="Arial" panose="020B0604020202020204"/>
                  <a:sym typeface="Arial" panose="020B0604020202020204"/>
                </a:rPr>
                <a:t>3</a:t>
              </a:r>
              <a:endParaRPr kumimoji="0" sz="20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saturation sat="400000"/>
                    </a14:imgEffect>
                  </a14:imgLayer>
                </a14:imgProps>
              </a:ext>
            </a:extLst>
          </a:blip>
          <a:stretch>
            <a:fillRect/>
          </a:stretch>
        </p:blipFill>
        <p:spPr>
          <a:xfrm>
            <a:off x="1366837" y="1890712"/>
            <a:ext cx="9344025" cy="2505075"/>
          </a:xfrm>
          <a:prstGeom prst="rect">
            <a:avLst/>
          </a:prstGeom>
        </p:spPr>
      </p:pic>
      <p:sp>
        <p:nvSpPr>
          <p:cNvPr id="6" name="TextBox 5"/>
          <p:cNvSpPr txBox="1"/>
          <p:nvPr/>
        </p:nvSpPr>
        <p:spPr>
          <a:xfrm>
            <a:off x="923925" y="4476750"/>
            <a:ext cx="10572750" cy="523220"/>
          </a:xfrm>
          <a:prstGeom prst="rect">
            <a:avLst/>
          </a:prstGeom>
          <a:noFill/>
        </p:spPr>
        <p:txBody>
          <a:bodyPr wrap="square" rtlCol="0">
            <a:spAutoFit/>
          </a:bodyPr>
          <a:lstStyle/>
          <a:p>
            <a:r>
              <a:rPr lang="en-US" sz="2800" b="1" i="0" dirty="0">
                <a:solidFill>
                  <a:srgbClr val="000000"/>
                </a:solidFill>
                <a:effectLst/>
                <a:latin typeface="Calibri" panose="020F0502020204030204" pitchFamily="34" charset="0"/>
                <a:cs typeface="Calibri" panose="020F0502020204030204" pitchFamily="34" charset="0"/>
              </a:rPr>
              <a:t>a) </a:t>
            </a:r>
            <a:r>
              <a:rPr lang="en-US" sz="2800" b="1" i="0" dirty="0" err="1">
                <a:solidFill>
                  <a:srgbClr val="000000"/>
                </a:solidFill>
                <a:effectLst/>
                <a:latin typeface="Calibri" panose="020F0502020204030204" pitchFamily="34" charset="0"/>
                <a:cs typeface="Calibri" panose="020F0502020204030204" pitchFamily="34" charset="0"/>
              </a:rPr>
              <a:t>Hỏi</a:t>
            </a:r>
            <a:r>
              <a:rPr lang="en-US" sz="2800" b="1" i="0" dirty="0">
                <a:solidFill>
                  <a:srgbClr val="000000"/>
                </a:solidFill>
                <a:effectLst/>
                <a:latin typeface="Calibri" panose="020F0502020204030204" pitchFamily="34" charset="0"/>
                <a:cs typeface="Calibri" panose="020F0502020204030204" pitchFamily="34" charset="0"/>
              </a:rPr>
              <a:t> Nam </a:t>
            </a:r>
            <a:r>
              <a:rPr lang="en-US" sz="2800" b="1" i="0" dirty="0" err="1">
                <a:solidFill>
                  <a:srgbClr val="000000"/>
                </a:solidFill>
                <a:effectLst/>
                <a:latin typeface="Calibri" panose="020F0502020204030204" pitchFamily="34" charset="0"/>
                <a:cs typeface="Calibri" panose="020F0502020204030204" pitchFamily="34" charset="0"/>
              </a:rPr>
              <a:t>và</a:t>
            </a:r>
            <a:r>
              <a:rPr lang="en-US" sz="2800" b="1" i="0" dirty="0">
                <a:solidFill>
                  <a:srgbClr val="000000"/>
                </a:solidFill>
                <a:effectLst/>
                <a:latin typeface="Calibri" panose="020F0502020204030204" pitchFamily="34" charset="0"/>
                <a:cs typeface="Calibri" panose="020F0502020204030204" pitchFamily="34" charset="0"/>
              </a:rPr>
              <a:t> Mai </a:t>
            </a:r>
            <a:r>
              <a:rPr lang="en-US" sz="2800" b="1" i="0" dirty="0" err="1">
                <a:solidFill>
                  <a:srgbClr val="000000"/>
                </a:solidFill>
                <a:effectLst/>
                <a:latin typeface="Calibri" panose="020F0502020204030204" pitchFamily="34" charset="0"/>
                <a:cs typeface="Calibri" panose="020F0502020204030204" pitchFamily="34" charset="0"/>
              </a:rPr>
              <a:t>cần</a:t>
            </a:r>
            <a:r>
              <a:rPr lang="en-US" sz="2800" b="1" i="0" dirty="0">
                <a:solidFill>
                  <a:srgbClr val="000000"/>
                </a:solidFill>
                <a:effectLst/>
                <a:latin typeface="Calibri" panose="020F0502020204030204" pitchFamily="34" charset="0"/>
                <a:cs typeface="Calibri" panose="020F0502020204030204" pitchFamily="34" charset="0"/>
              </a:rPr>
              <a:t> bao </a:t>
            </a:r>
            <a:r>
              <a:rPr lang="en-US" sz="2800" b="1" i="0" dirty="0" err="1">
                <a:solidFill>
                  <a:srgbClr val="000000"/>
                </a:solidFill>
                <a:effectLst/>
                <a:latin typeface="Calibri" panose="020F0502020204030204" pitchFamily="34" charset="0"/>
                <a:cs typeface="Calibri" panose="020F0502020204030204" pitchFamily="34" charset="0"/>
              </a:rPr>
              <a:t>nhiêu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tiền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để</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mua</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nguyên</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liệu</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trên</a:t>
            </a:r>
            <a:r>
              <a:rPr lang="en-US" sz="2800" b="1" i="0" dirty="0">
                <a:solidFill>
                  <a:srgbClr val="000000"/>
                </a:solidFill>
                <a:effectLst/>
                <a:latin typeface="Calibri" panose="020F0502020204030204" pitchFamily="34" charset="0"/>
                <a:cs typeface="Calibri" panose="020F0502020204030204" pitchFamily="34" charset="0"/>
              </a:rPr>
              <a:t>?</a:t>
            </a:r>
            <a:endParaRPr lang="en-US" sz="2800" b="1" dirty="0">
              <a:latin typeface="Calibri" panose="020F0502020204030204" pitchFamily="34" charset="0"/>
              <a:cs typeface="Calibri" panose="020F0502020204030204" pitchFamily="34" charset="0"/>
            </a:endParaRPr>
          </a:p>
        </p:txBody>
      </p:sp>
      <p:sp>
        <p:nvSpPr>
          <p:cNvPr id="8" name="TextBox 7"/>
          <p:cNvSpPr txBox="1"/>
          <p:nvPr/>
        </p:nvSpPr>
        <p:spPr>
          <a:xfrm>
            <a:off x="1743075" y="5076825"/>
            <a:ext cx="8315325" cy="1077218"/>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Nam </a:t>
            </a:r>
            <a:r>
              <a:rPr lang="en-US" sz="3200" b="1" dirty="0" err="1">
                <a:solidFill>
                  <a:srgbClr val="FF0000"/>
                </a:solidFill>
                <a:latin typeface="Calibri" panose="020F0502020204030204" pitchFamily="34" charset="0"/>
                <a:cs typeface="Calibri" panose="020F0502020204030204" pitchFamily="34" charset="0"/>
              </a:rPr>
              <a:t>và</a:t>
            </a:r>
            <a:r>
              <a:rPr lang="en-US" sz="3200" b="1" dirty="0">
                <a:solidFill>
                  <a:srgbClr val="FF0000"/>
                </a:solidFill>
                <a:latin typeface="Calibri" panose="020F0502020204030204" pitchFamily="34" charset="0"/>
                <a:cs typeface="Calibri" panose="020F0502020204030204" pitchFamily="34" charset="0"/>
              </a:rPr>
              <a:t> Mai </a:t>
            </a:r>
            <a:r>
              <a:rPr lang="en-US" sz="3200" b="1" dirty="0" err="1">
                <a:solidFill>
                  <a:srgbClr val="FF0000"/>
                </a:solidFill>
                <a:latin typeface="Calibri" panose="020F0502020204030204" pitchFamily="34" charset="0"/>
                <a:cs typeface="Calibri" panose="020F0502020204030204" pitchFamily="34" charset="0"/>
              </a:rPr>
              <a:t>cần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để</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nguyên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vật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liệu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endParaRPr lang="en-US" sz="3200" b="1" dirty="0">
              <a:solidFill>
                <a:srgbClr val="FF0000"/>
              </a:solidFill>
              <a:latin typeface="Calibri" panose="020F0502020204030204" pitchFamily="34" charset="0"/>
              <a:cs typeface="Calibri" panose="020F0502020204030204" pitchFamily="34" charset="0"/>
            </a:endParaRPr>
          </a:p>
          <a:p>
            <a:pPr algn="ctr"/>
            <a:r>
              <a:rPr lang="en-US" sz="3200" b="1" dirty="0">
                <a:solidFill>
                  <a:srgbClr val="FF0000"/>
                </a:solidFill>
                <a:latin typeface="Calibri" panose="020F0502020204030204" pitchFamily="34" charset="0"/>
                <a:cs typeface="Calibri" panose="020F0502020204030204" pitchFamily="34" charset="0"/>
              </a:rPr>
              <a:t>20 000 +14 000 + 10 000 = 44 000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endParaRPr lang="en-US" sz="3200" b="1"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3200400" y="6057007"/>
            <a:ext cx="8315325" cy="584775"/>
          </a:xfrm>
          <a:prstGeom prst="rect">
            <a:avLst/>
          </a:prstGeom>
          <a:noFill/>
        </p:spPr>
        <p:txBody>
          <a:bodyPr wrap="square" rtlCol="0">
            <a:spAutoFit/>
          </a:bodyPr>
          <a:lstStyle/>
          <a:p>
            <a:pPr algn="ctr"/>
            <a:r>
              <a:rPr lang="en-US" sz="3200" b="1" dirty="0" err="1">
                <a:solidFill>
                  <a:srgbClr val="FF0000"/>
                </a:solidFill>
                <a:latin typeface="Calibri" panose="020F0502020204030204" pitchFamily="34" charset="0"/>
                <a:cs typeface="Calibri" panose="020F0502020204030204" pitchFamily="34" charset="0"/>
              </a:rPr>
              <a:t>Đáp</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44 000 </a:t>
            </a:r>
            <a:r>
              <a:rPr lang="en-US" sz="3200" b="1" dirty="0" err="1">
                <a:solidFill>
                  <a:srgbClr val="FF0000"/>
                </a:solidFill>
                <a:latin typeface="Calibri" panose="020F0502020204030204" pitchFamily="34" charset="0"/>
                <a:cs typeface="Calibri" panose="020F0502020204030204" pitchFamily="34" charset="0"/>
              </a:rPr>
              <a:t>đồng</a:t>
            </a:r>
            <a:endParaRPr lang="en-US" sz="3200" b="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8821" y="202174"/>
            <a:ext cx="11577485" cy="65510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sp>
        <p:nvSpPr>
          <p:cNvPr id="11" name="Google Shape;4388;p6"/>
          <p:cNvSpPr/>
          <p:nvPr/>
        </p:nvSpPr>
        <p:spPr>
          <a:xfrm>
            <a:off x="716517" y="454172"/>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1" i="0" u="none" strike="noStrike" kern="0" cap="none" spc="0" normalizeH="0" baseline="0" noProof="0" dirty="0">
                <a:ln>
                  <a:noFill/>
                </a:ln>
                <a:solidFill>
                  <a:srgbClr val="FFFFFF"/>
                </a:solidFill>
                <a:effectLst/>
                <a:uLnTx/>
                <a:uFillTx/>
                <a:latin typeface="Arial" panose="020B0604020202020204"/>
                <a:ea typeface="Arial" panose="020B0604020202020204"/>
                <a:cs typeface="Arial" panose="020B0604020202020204"/>
                <a:sym typeface="Arial" panose="020B0604020202020204"/>
              </a:rPr>
              <a:t>3</a:t>
            </a:r>
            <a:endParaRPr kumimoji="0" sz="2000" b="0" i="0" u="none" strike="noStrike" kern="0" cap="none" spc="0" normalizeH="0" baseline="0" noProof="0" dirty="0">
              <a:ln>
                <a:noFill/>
              </a:ln>
              <a:solidFill>
                <a:srgbClr val="000000"/>
              </a:solidFill>
              <a:effectLst/>
              <a:uLnTx/>
              <a:uFillTx/>
              <a:latin typeface="Arial" panose="020B0604020202020204"/>
              <a:ea typeface="+mn-ea"/>
              <a:cs typeface="Arial" panose="020B0604020202020204"/>
              <a:sym typeface="Arial" panose="020B0604020202020204"/>
            </a:endParaRPr>
          </a:p>
        </p:txBody>
      </p:sp>
      <p:pic>
        <p:nvPicPr>
          <p:cNvPr id="5" name="Picture 4"/>
          <p:cNvPicPr>
            <a:picLocks noChangeAspect="1"/>
          </p:cNvPicPr>
          <p:nvPr/>
        </p:nvPicPr>
        <p:blipFill>
          <a:blip r:embed="rId1">
            <a:extLst>
              <a:ext uri="{BEBA8EAE-BF5A-486C-A8C5-ECC9F3942E4B}">
                <a14:imgProps xmlns:a14="http://schemas.microsoft.com/office/drawing/2010/main">
                  <a14:imgLayer r:embed="rId2">
                    <a14:imgEffect>
                      <a14:saturation sat="400000"/>
                    </a14:imgEffect>
                  </a14:imgLayer>
                </a14:imgProps>
              </a:ext>
            </a:extLst>
          </a:blip>
          <a:stretch>
            <a:fillRect/>
          </a:stretch>
        </p:blipFill>
        <p:spPr>
          <a:xfrm>
            <a:off x="1576387" y="357188"/>
            <a:ext cx="8043863" cy="2156510"/>
          </a:xfrm>
          <a:prstGeom prst="rect">
            <a:avLst/>
          </a:prstGeom>
        </p:spPr>
      </p:pic>
      <p:sp>
        <p:nvSpPr>
          <p:cNvPr id="6" name="TextBox 5"/>
          <p:cNvSpPr txBox="1"/>
          <p:nvPr/>
        </p:nvSpPr>
        <p:spPr>
          <a:xfrm>
            <a:off x="800100" y="2590800"/>
            <a:ext cx="10572750" cy="954107"/>
          </a:xfrm>
          <a:prstGeom prst="rect">
            <a:avLst/>
          </a:prstGeom>
          <a:noFill/>
        </p:spPr>
        <p:txBody>
          <a:bodyPr wrap="square" rtlCol="0">
            <a:spAutoFit/>
          </a:bodyPr>
          <a:lstStyle/>
          <a:p>
            <a:pPr lvl="0"/>
            <a:r>
              <a:rPr lang="vi-VN" sz="2800" b="1" dirty="0">
                <a:solidFill>
                  <a:srgbClr val="000000"/>
                </a:solidFill>
                <a:latin typeface="Calibri" panose="020F0502020204030204" pitchFamily="34" charset="0"/>
                <a:cs typeface="Calibri" panose="020F0502020204030204" pitchFamily="34" charset="0"/>
              </a:rPr>
              <a:t>b) Nam và Mai bán nước chanh được 80 000 đồng. Hỏi sau khi trừ đi tiền mua nguyên liệu, hai bạn còn bao nhiêu tiền?</a:t>
            </a:r>
            <a:endParaRPr lang="vi-VN" sz="2800" b="1" dirty="0">
              <a:solidFill>
                <a:srgbClr val="000000"/>
              </a:solidFill>
              <a:latin typeface="Calibri" panose="020F0502020204030204" pitchFamily="34" charset="0"/>
              <a:cs typeface="Calibri" panose="020F0502020204030204" pitchFamily="34" charset="0"/>
            </a:endParaRPr>
          </a:p>
        </p:txBody>
      </p:sp>
      <p:sp>
        <p:nvSpPr>
          <p:cNvPr id="8" name="TextBox 7"/>
          <p:cNvSpPr txBox="1"/>
          <p:nvPr/>
        </p:nvSpPr>
        <p:spPr>
          <a:xfrm>
            <a:off x="1647825" y="3686175"/>
            <a:ext cx="8315325" cy="1077218"/>
          </a:xfrm>
          <a:prstGeom prst="rect">
            <a:avLst/>
          </a:prstGeom>
          <a:noFill/>
        </p:spPr>
        <p:txBody>
          <a:bodyPr wrap="square" rtlCol="0">
            <a:spAutoFit/>
          </a:bodyPr>
          <a:lstStyle/>
          <a:p>
            <a:pPr lvl="0" algn="ctr"/>
            <a:r>
              <a:rPr lang="en-US" sz="3200" b="1" dirty="0">
                <a:solidFill>
                  <a:srgbClr val="FF0000"/>
                </a:solidFill>
                <a:latin typeface="Calibri" panose="020F0502020204030204" pitchFamily="34" charset="0"/>
                <a:cs typeface="Calibri" panose="020F0502020204030204" pitchFamily="34" charset="0"/>
              </a:rPr>
              <a:t>Hai </a:t>
            </a:r>
            <a:r>
              <a:rPr lang="en-US" sz="3200" b="1" dirty="0" err="1">
                <a:solidFill>
                  <a:srgbClr val="FF0000"/>
                </a:solidFill>
                <a:latin typeface="Calibri" panose="020F0502020204030204" pitchFamily="34" charset="0"/>
                <a:cs typeface="Calibri" panose="020F0502020204030204" pitchFamily="34" charset="0"/>
              </a:rPr>
              <a:t>bạn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còn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lại</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tiền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a:t>
            </a:r>
            <a:endParaRPr lang="en-US" sz="3200" b="1" dirty="0">
              <a:solidFill>
                <a:srgbClr val="FF0000"/>
              </a:solidFill>
              <a:latin typeface="Calibri" panose="020F0502020204030204" pitchFamily="34" charset="0"/>
              <a:cs typeface="Calibri" panose="020F0502020204030204" pitchFamily="34" charset="0"/>
            </a:endParaRPr>
          </a:p>
          <a:p>
            <a:pPr lvl="0" algn="ctr"/>
            <a:r>
              <a:rPr lang="en-US" sz="3200" b="1" dirty="0">
                <a:solidFill>
                  <a:srgbClr val="FF0000"/>
                </a:solidFill>
                <a:latin typeface="Calibri" panose="020F0502020204030204" pitchFamily="34" charset="0"/>
                <a:cs typeface="Calibri" panose="020F0502020204030204" pitchFamily="34" charset="0"/>
              </a:rPr>
              <a:t>80000 – 44 000= 36 000 ( </a:t>
            </a:r>
            <a:r>
              <a:rPr lang="en-US" sz="3200" b="1" dirty="0" err="1">
                <a:solidFill>
                  <a:srgbClr val="FF0000"/>
                </a:solidFill>
                <a:latin typeface="Calibri" panose="020F0502020204030204" pitchFamily="34" charset="0"/>
                <a:cs typeface="Calibri" panose="020F0502020204030204" pitchFamily="34" charset="0"/>
              </a:rPr>
              <a:t>đồng</a:t>
            </a:r>
            <a:r>
              <a:rPr lang="en-US" sz="3200" b="1" dirty="0">
                <a:solidFill>
                  <a:srgbClr val="FF0000"/>
                </a:solidFill>
                <a:latin typeface="Calibri" panose="020F0502020204030204" pitchFamily="34" charset="0"/>
                <a:cs typeface="Calibri" panose="020F0502020204030204" pitchFamily="34" charset="0"/>
              </a:rPr>
              <a:t>)</a:t>
            </a:r>
            <a:endParaRPr lang="en-US" sz="3200" b="1"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3076575" y="4733032"/>
            <a:ext cx="831532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Đáp</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số</a:t>
            </a:r>
            <a:r>
              <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36 000 </a:t>
            </a:r>
            <a:r>
              <a:rPr kumimoji="0" lang="en-US" sz="3200" b="1" i="0" u="none" strike="noStrike" kern="1200" cap="none" spc="0" normalizeH="0" baseline="0" noProof="0" dirty="0" err="1">
                <a:ln>
                  <a:noFill/>
                </a:ln>
                <a:solidFill>
                  <a:srgbClr val="FF0000"/>
                </a:solidFill>
                <a:effectLst/>
                <a:uLnTx/>
                <a:uFillTx/>
                <a:latin typeface="Calibri" panose="020F0502020204030204" pitchFamily="34" charset="0"/>
                <a:ea typeface="+mn-ea"/>
                <a:cs typeface="Calibri" panose="020F0502020204030204" pitchFamily="34" charset="0"/>
              </a:rPr>
              <a:t>đồng</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0721" y="221224"/>
            <a:ext cx="11760304" cy="639865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2000" b="1" i="0" u="none" strike="noStrike" kern="1200" cap="none" spc="0" normalizeH="0" baseline="0" noProof="0" dirty="0">
              <a:ln>
                <a:noFill/>
              </a:ln>
              <a:solidFill>
                <a:srgbClr val="FF0000"/>
              </a:solidFill>
              <a:effectLst/>
              <a:uLnTx/>
              <a:uFillTx/>
              <a:latin typeface="Times New Roman" panose="02020603050405020304"/>
              <a:ea typeface="+mn-ea"/>
              <a:cs typeface="+mn-cs"/>
            </a:endParaRPr>
          </a:p>
        </p:txBody>
      </p:sp>
      <p:grpSp>
        <p:nvGrpSpPr>
          <p:cNvPr id="18" name="Google Shape;4386;p6"/>
          <p:cNvGrpSpPr/>
          <p:nvPr/>
        </p:nvGrpSpPr>
        <p:grpSpPr>
          <a:xfrm>
            <a:off x="1011202" y="291103"/>
            <a:ext cx="11180798" cy="614083"/>
            <a:chOff x="1183343" y="1464304"/>
            <a:chExt cx="11180798" cy="614083"/>
          </a:xfrm>
        </p:grpSpPr>
        <p:sp>
          <p:nvSpPr>
            <p:cNvPr id="19" name="Google Shape;4387;p6"/>
            <p:cNvSpPr txBox="1"/>
            <p:nvPr/>
          </p:nvSpPr>
          <p:spPr>
            <a:xfrm>
              <a:off x="1841047" y="1493652"/>
              <a:ext cx="10523094" cy="584735"/>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sym typeface="Arial" panose="020B0604020202020204"/>
                </a:rPr>
                <a:t>Số</a:t>
              </a:r>
              <a:endParaRPr kumimoji="0" lang="en-US" sz="3200" b="0"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panose="020B0604020202020204"/>
              </a:endParaRPr>
            </a:p>
          </p:txBody>
        </p:sp>
        <p:sp>
          <p:nvSpPr>
            <p:cNvPr id="20" name="Google Shape;4388;p6"/>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1" i="0" u="none" strike="noStrike" kern="0" cap="none" spc="0" normalizeH="0" baseline="0" noProof="0" dirty="0">
                  <a:ln>
                    <a:noFill/>
                  </a:ln>
                  <a:solidFill>
                    <a:srgbClr val="FFFF00"/>
                  </a:solidFill>
                  <a:effectLst/>
                  <a:uLnTx/>
                  <a:uFillTx/>
                  <a:latin typeface="Calibri" panose="020F0502020204030204" pitchFamily="34" charset="0"/>
                  <a:ea typeface="Arial" panose="020B0604020202020204"/>
                  <a:cs typeface="Calibri" panose="020F0502020204030204" pitchFamily="34" charset="0"/>
                  <a:sym typeface="Arial" panose="020B0604020202020204"/>
                </a:rPr>
                <a:t>4</a:t>
              </a:r>
              <a:endParaRPr kumimoji="0" sz="1865" b="0" i="0" u="none" strike="noStrike" kern="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sym typeface="Arial" panose="020B0604020202020204"/>
              </a:endParaRPr>
            </a:p>
          </p:txBody>
        </p:sp>
      </p:grpSp>
      <p:grpSp>
        <p:nvGrpSpPr>
          <p:cNvPr id="6" name="Group 5"/>
          <p:cNvGrpSpPr/>
          <p:nvPr/>
        </p:nvGrpSpPr>
        <p:grpSpPr>
          <a:xfrm>
            <a:off x="552450" y="885825"/>
            <a:ext cx="11010900" cy="1815882"/>
            <a:chOff x="657225" y="1114425"/>
            <a:chExt cx="11010900" cy="1815882"/>
          </a:xfrm>
        </p:grpSpPr>
        <p:sp>
          <p:nvSpPr>
            <p:cNvPr id="2" name="TextBox 1"/>
            <p:cNvSpPr txBox="1"/>
            <p:nvPr/>
          </p:nvSpPr>
          <p:spPr>
            <a:xfrm>
              <a:off x="657225" y="1114425"/>
              <a:ext cx="11010900"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2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đổi</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được</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1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tờ</a:t>
              </a: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20 000 </a:t>
              </a:r>
              <a:r>
                <a:rPr kumimoji="0" lang="en-US" sz="28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đồng</a:t>
              </a:r>
              <a:endParaRPr kumimoji="0" lang="vi-VN"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và</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20 000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a:t>
              </a:r>
              <a:endParaRPr lang="en-US" sz="2800" dirty="0">
                <a:solidFill>
                  <a:srgbClr val="002060"/>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2800" dirty="0">
                  <a:solidFill>
                    <a:srgbClr val="002060"/>
                  </a:solidFill>
                  <a:latin typeface="Calibri" panose="020F0502020204030204" pitchFamily="34" charset="0"/>
                  <a:cs typeface="Calibri" panose="020F0502020204030204" pitchFamily="34" charset="0"/>
                </a:rPr>
                <a:t>1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100 000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đổi</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được</a:t>
              </a:r>
              <a:r>
                <a:rPr lang="en-US" sz="2800" dirty="0">
                  <a:solidFill>
                    <a:srgbClr val="002060"/>
                  </a:solidFill>
                  <a:latin typeface="Calibri" panose="020F0502020204030204" pitchFamily="34" charset="0"/>
                  <a:cs typeface="Calibri" panose="020F0502020204030204" pitchFamily="34" charset="0"/>
                </a:rPr>
                <a:t>           </a:t>
              </a:r>
              <a:r>
                <a:rPr lang="en-US" sz="2800" dirty="0" err="1">
                  <a:solidFill>
                    <a:srgbClr val="002060"/>
                  </a:solidFill>
                  <a:latin typeface="Calibri" panose="020F0502020204030204" pitchFamily="34" charset="0"/>
                  <a:cs typeface="Calibri" panose="020F0502020204030204" pitchFamily="34" charset="0"/>
                </a:rPr>
                <a:t>tờ</a:t>
              </a:r>
              <a:r>
                <a:rPr lang="en-US" sz="2800" dirty="0">
                  <a:solidFill>
                    <a:srgbClr val="002060"/>
                  </a:solidFill>
                  <a:latin typeface="Calibri" panose="020F0502020204030204" pitchFamily="34" charset="0"/>
                  <a:cs typeface="Calibri" panose="020F0502020204030204" pitchFamily="34" charset="0"/>
                </a:rPr>
                <a:t> 50 000 </a:t>
              </a:r>
              <a:r>
                <a:rPr lang="en-US" sz="2800" dirty="0" err="1">
                  <a:solidFill>
                    <a:srgbClr val="002060"/>
                  </a:solidFill>
                  <a:latin typeface="Calibri" panose="020F0502020204030204" pitchFamily="34" charset="0"/>
                  <a:cs typeface="Calibri" panose="020F0502020204030204" pitchFamily="34" charset="0"/>
                </a:rPr>
                <a:t>đồng</a:t>
              </a:r>
              <a:r>
                <a:rPr lang="en-US" sz="2800" dirty="0">
                  <a:solidFill>
                    <a:srgbClr val="002060"/>
                  </a:solidFill>
                  <a:latin typeface="Calibri" panose="020F0502020204030204" pitchFamily="34" charset="0"/>
                  <a:cs typeface="Calibri" panose="020F0502020204030204" pitchFamily="34" charset="0"/>
                </a:rPr>
                <a:t> </a:t>
              </a:r>
              <a:endParaRPr lang="en-US" sz="2800" dirty="0">
                <a:solidFill>
                  <a:srgbClr val="002060"/>
                </a:solidFill>
                <a:latin typeface="Calibri" panose="020F0502020204030204" pitchFamily="34" charset="0"/>
                <a:cs typeface="Calibri" panose="020F0502020204030204" pitchFamily="34" charset="0"/>
              </a:endParaRPr>
            </a:p>
          </p:txBody>
        </p:sp>
        <p:sp>
          <p:nvSpPr>
            <p:cNvPr id="5" name="Rectangle: Rounded Corners 4"/>
            <p:cNvSpPr/>
            <p:nvPr/>
          </p:nvSpPr>
          <p:spPr>
            <a:xfrm>
              <a:off x="7629525" y="201930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2" name="Rectangle: Rounded Corners 11"/>
            <p:cNvSpPr/>
            <p:nvPr/>
          </p:nvSpPr>
          <p:spPr>
            <a:xfrm>
              <a:off x="866775" y="1590675"/>
              <a:ext cx="60960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1" name="Rectangle: Rounded Corners 20"/>
            <p:cNvSpPr/>
            <p:nvPr/>
          </p:nvSpPr>
          <p:spPr>
            <a:xfrm>
              <a:off x="4943475" y="2419350"/>
              <a:ext cx="638175"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22" name="Picture 21"/>
          <p:cNvPicPr>
            <a:picLocks noChangeAspect="1"/>
          </p:cNvPicPr>
          <p:nvPr/>
        </p:nvPicPr>
        <p:blipFill>
          <a:blip r:embed="rId1"/>
          <a:stretch>
            <a:fillRect/>
          </a:stretch>
        </p:blipFill>
        <p:spPr>
          <a:xfrm>
            <a:off x="1243012" y="3038475"/>
            <a:ext cx="1795463" cy="790179"/>
          </a:xfrm>
          <a:prstGeom prst="rect">
            <a:avLst/>
          </a:prstGeom>
        </p:spPr>
      </p:pic>
      <p:sp>
        <p:nvSpPr>
          <p:cNvPr id="24" name="Rectangle: Rounded Corners 23"/>
          <p:cNvSpPr/>
          <p:nvPr/>
        </p:nvSpPr>
        <p:spPr>
          <a:xfrm>
            <a:off x="1314450" y="3057525"/>
            <a:ext cx="942975" cy="44767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0000"/>
                </a:solidFill>
                <a:latin typeface="Calibri" panose="020F0502020204030204" pitchFamily="34" charset="0"/>
                <a:cs typeface="Calibri" panose="020F0502020204030204" pitchFamily="34" charset="0"/>
              </a:rPr>
              <a:t>? </a:t>
            </a:r>
            <a:r>
              <a:rPr lang="en-US" sz="2800" dirty="0" err="1">
                <a:solidFill>
                  <a:srgbClr val="FF0000"/>
                </a:solidFill>
                <a:latin typeface="Calibri" panose="020F0502020204030204" pitchFamily="34" charset="0"/>
                <a:cs typeface="Calibri" panose="020F0502020204030204" pitchFamily="34" charset="0"/>
              </a:rPr>
              <a:t>Tờ</a:t>
            </a:r>
            <a:endParaRPr lang="en-US" sz="2800" dirty="0">
              <a:solidFill>
                <a:srgbClr val="FF0000"/>
              </a:solidFill>
              <a:latin typeface="Calibri" panose="020F0502020204030204" pitchFamily="34" charset="0"/>
              <a:cs typeface="Calibri" panose="020F0502020204030204" pitchFamily="34" charset="0"/>
            </a:endParaRPr>
          </a:p>
        </p:txBody>
      </p:sp>
      <p:grpSp>
        <p:nvGrpSpPr>
          <p:cNvPr id="25" name="Group 24"/>
          <p:cNvGrpSpPr/>
          <p:nvPr/>
        </p:nvGrpSpPr>
        <p:grpSpPr>
          <a:xfrm>
            <a:off x="3428999" y="2886075"/>
            <a:ext cx="2162175" cy="1009650"/>
            <a:chOff x="4229099" y="3095625"/>
            <a:chExt cx="2162175" cy="1009650"/>
          </a:xfrm>
        </p:grpSpPr>
        <p:sp>
          <p:nvSpPr>
            <p:cNvPr id="26" name="Arrow: Right 25"/>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28" name="Picture 27"/>
          <p:cNvPicPr>
            <a:picLocks noChangeAspect="1"/>
          </p:cNvPicPr>
          <p:nvPr/>
        </p:nvPicPr>
        <p:blipFill>
          <a:blip r:embed="rId2"/>
          <a:stretch>
            <a:fillRect/>
          </a:stretch>
        </p:blipFill>
        <p:spPr>
          <a:xfrm>
            <a:off x="5400675" y="3133725"/>
            <a:ext cx="1824947" cy="828675"/>
          </a:xfrm>
          <a:prstGeom prst="rect">
            <a:avLst/>
          </a:prstGeom>
        </p:spPr>
      </p:pic>
      <p:sp>
        <p:nvSpPr>
          <p:cNvPr id="29" name="Rectangle: Rounded Corners 28"/>
          <p:cNvSpPr/>
          <p:nvPr/>
        </p:nvSpPr>
        <p:spPr>
          <a:xfrm>
            <a:off x="1304925" y="306705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5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3" name="Picture 32"/>
          <p:cNvPicPr>
            <a:picLocks noChangeAspect="1"/>
          </p:cNvPicPr>
          <p:nvPr/>
        </p:nvPicPr>
        <p:blipFill>
          <a:blip r:embed="rId2"/>
          <a:stretch>
            <a:fillRect/>
          </a:stretch>
        </p:blipFill>
        <p:spPr>
          <a:xfrm>
            <a:off x="1200150" y="4286250"/>
            <a:ext cx="1824947" cy="828675"/>
          </a:xfrm>
          <a:prstGeom prst="rect">
            <a:avLst/>
          </a:prstGeom>
        </p:spPr>
      </p:pic>
      <p:grpSp>
        <p:nvGrpSpPr>
          <p:cNvPr id="37" name="Group 36"/>
          <p:cNvGrpSpPr/>
          <p:nvPr/>
        </p:nvGrpSpPr>
        <p:grpSpPr>
          <a:xfrm>
            <a:off x="3381374" y="4067175"/>
            <a:ext cx="2162175" cy="1009650"/>
            <a:chOff x="4229099" y="3095625"/>
            <a:chExt cx="2162175" cy="1009650"/>
          </a:xfrm>
        </p:grpSpPr>
        <p:sp>
          <p:nvSpPr>
            <p:cNvPr id="38" name="Arrow: Right 37"/>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pic>
        <p:nvPicPr>
          <p:cNvPr id="40" name="Picture 39"/>
          <p:cNvPicPr>
            <a:picLocks noChangeAspect="1"/>
          </p:cNvPicPr>
          <p:nvPr/>
        </p:nvPicPr>
        <p:blipFill>
          <a:blip r:embed="rId1"/>
          <a:stretch>
            <a:fillRect/>
          </a:stretch>
        </p:blipFill>
        <p:spPr>
          <a:xfrm>
            <a:off x="5338762" y="4286250"/>
            <a:ext cx="1795463" cy="790179"/>
          </a:xfrm>
          <a:prstGeom prst="rect">
            <a:avLst/>
          </a:prstGeom>
        </p:spPr>
      </p:pic>
      <p:pic>
        <p:nvPicPr>
          <p:cNvPr id="42" name="Picture 41"/>
          <p:cNvPicPr>
            <a:picLocks noChangeAspect="1"/>
          </p:cNvPicPr>
          <p:nvPr/>
        </p:nvPicPr>
        <p:blipFill>
          <a:blip r:embed="rId3"/>
          <a:stretch>
            <a:fillRect/>
          </a:stretch>
        </p:blipFill>
        <p:spPr>
          <a:xfrm>
            <a:off x="7381875" y="4252913"/>
            <a:ext cx="1759541" cy="823912"/>
          </a:xfrm>
          <a:prstGeom prst="rect">
            <a:avLst/>
          </a:prstGeom>
        </p:spPr>
      </p:pic>
      <p:sp>
        <p:nvSpPr>
          <p:cNvPr id="43" name="Rectangle: Rounded Corners 42"/>
          <p:cNvSpPr/>
          <p:nvPr/>
        </p:nvSpPr>
        <p:spPr>
          <a:xfrm>
            <a:off x="53911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1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4" name="Rectangle: Rounded Corners 43"/>
          <p:cNvSpPr/>
          <p:nvPr/>
        </p:nvSpPr>
        <p:spPr>
          <a:xfrm>
            <a:off x="7410450"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46" name="Rectangle: Rounded Corners 45"/>
          <p:cNvSpPr/>
          <p:nvPr/>
        </p:nvSpPr>
        <p:spPr>
          <a:xfrm>
            <a:off x="7400925" y="42767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47" name="Picture 46"/>
          <p:cNvPicPr>
            <a:picLocks noChangeAspect="1"/>
          </p:cNvPicPr>
          <p:nvPr/>
        </p:nvPicPr>
        <p:blipFill>
          <a:blip r:embed="rId4"/>
          <a:stretch>
            <a:fillRect/>
          </a:stretch>
        </p:blipFill>
        <p:spPr>
          <a:xfrm>
            <a:off x="1143000" y="5419725"/>
            <a:ext cx="2083187" cy="933450"/>
          </a:xfrm>
          <a:prstGeom prst="rect">
            <a:avLst/>
          </a:prstGeom>
        </p:spPr>
      </p:pic>
      <p:grpSp>
        <p:nvGrpSpPr>
          <p:cNvPr id="48" name="Group 47"/>
          <p:cNvGrpSpPr/>
          <p:nvPr/>
        </p:nvGrpSpPr>
        <p:grpSpPr>
          <a:xfrm>
            <a:off x="3400424" y="5267325"/>
            <a:ext cx="2162175" cy="1009650"/>
            <a:chOff x="4229099" y="3095625"/>
            <a:chExt cx="2162175" cy="1009650"/>
          </a:xfrm>
        </p:grpSpPr>
        <p:sp>
          <p:nvSpPr>
            <p:cNvPr id="49" name="Arrow: Right 48"/>
            <p:cNvSpPr/>
            <p:nvPr/>
          </p:nvSpPr>
          <p:spPr>
            <a:xfrm>
              <a:off x="4248149" y="3562350"/>
              <a:ext cx="1628775" cy="54292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229099" y="3095625"/>
              <a:ext cx="2162175" cy="523220"/>
            </a:xfrm>
            <a:prstGeom prst="rect">
              <a:avLst/>
            </a:prstGeom>
            <a:noFill/>
          </p:spPr>
          <p:txBody>
            <a:bodyPr wrap="square" rtlCol="0">
              <a:spAutoFit/>
            </a:bodyPr>
            <a:lstStyle/>
            <a:p>
              <a:r>
                <a:rPr lang="en-US" sz="2800" b="1" dirty="0" err="1">
                  <a:latin typeface="Calibri" panose="020F0502020204030204" pitchFamily="34" charset="0"/>
                  <a:cs typeface="Calibri" panose="020F0502020204030204" pitchFamily="34" charset="0"/>
                </a:rPr>
                <a:t>Đổi</a:t>
              </a:r>
              <a:r>
                <a:rPr lang="en-US" sz="2800" b="1" dirty="0">
                  <a:latin typeface="Calibri" panose="020F0502020204030204" pitchFamily="34" charset="0"/>
                  <a:cs typeface="Calibri" panose="020F0502020204030204" pitchFamily="34" charset="0"/>
                </a:rPr>
                <a:t> </a:t>
              </a:r>
              <a:r>
                <a:rPr lang="en-US" sz="2800" b="1" dirty="0" err="1">
                  <a:latin typeface="Calibri" panose="020F0502020204030204" pitchFamily="34" charset="0"/>
                  <a:cs typeface="Calibri" panose="020F0502020204030204" pitchFamily="34" charset="0"/>
                </a:rPr>
                <a:t>được</a:t>
              </a:r>
              <a:endParaRPr lang="en-US" sz="2800" b="1" dirty="0">
                <a:latin typeface="Calibri" panose="020F0502020204030204" pitchFamily="34" charset="0"/>
                <a:cs typeface="Calibri" panose="020F0502020204030204" pitchFamily="34" charset="0"/>
              </a:endParaRPr>
            </a:p>
          </p:txBody>
        </p:sp>
      </p:grpSp>
      <p:grpSp>
        <p:nvGrpSpPr>
          <p:cNvPr id="53" name="Group 52"/>
          <p:cNvGrpSpPr/>
          <p:nvPr/>
        </p:nvGrpSpPr>
        <p:grpSpPr>
          <a:xfrm>
            <a:off x="5238750" y="5467350"/>
            <a:ext cx="1824947" cy="828675"/>
            <a:chOff x="5238750" y="5467350"/>
            <a:chExt cx="1824947" cy="828675"/>
          </a:xfrm>
        </p:grpSpPr>
        <p:pic>
          <p:nvPicPr>
            <p:cNvPr id="51" name="Picture 50"/>
            <p:cNvPicPr>
              <a:picLocks noChangeAspect="1"/>
            </p:cNvPicPr>
            <p:nvPr/>
          </p:nvPicPr>
          <p:blipFill>
            <a:blip r:embed="rId2"/>
            <a:stretch>
              <a:fillRect/>
            </a:stretch>
          </p:blipFill>
          <p:spPr>
            <a:xfrm>
              <a:off x="5238750" y="5467350"/>
              <a:ext cx="1824947" cy="828675"/>
            </a:xfrm>
            <a:prstGeom prst="rect">
              <a:avLst/>
            </a:prstGeom>
          </p:spPr>
        </p:pic>
        <p:sp>
          <p:nvSpPr>
            <p:cNvPr id="52" name="Rectangle: Rounded Corners 51"/>
            <p:cNvSpPr/>
            <p:nvPr/>
          </p:nvSpPr>
          <p:spPr>
            <a:xfrm>
              <a:off x="5314950" y="5495925"/>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
        <p:nvSpPr>
          <p:cNvPr id="54" name="Rectangle: Rounded Corners 53"/>
          <p:cNvSpPr/>
          <p:nvPr/>
        </p:nvSpPr>
        <p:spPr>
          <a:xfrm>
            <a:off x="5324475" y="5486400"/>
            <a:ext cx="933450" cy="419100"/>
          </a:xfrm>
          <a:prstGeom prst="roundRect">
            <a:avLst/>
          </a:prstGeom>
          <a:solidFill>
            <a:schemeClr val="bg1"/>
          </a:solidFill>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F0000"/>
                </a:solidFill>
                <a:effectLst/>
                <a:uLnTx/>
                <a:uFillTx/>
                <a:latin typeface="Calibri" panose="020F0502020204030204" pitchFamily="34" charset="0"/>
                <a:cs typeface="Calibri" panose="020F0502020204030204" pitchFamily="34" charset="0"/>
              </a:rPr>
              <a:t>2 </a:t>
            </a:r>
            <a:r>
              <a:rPr kumimoji="0" lang="en-US" sz="28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tờ</a:t>
            </a:r>
            <a:endParaRPr kumimoji="0" lang="en-US" sz="2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down)">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down)">
                                      <p:cBhvr>
                                        <p:cTn id="40" dur="500"/>
                                        <p:tgtEl>
                                          <p:spTgt spid="3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wipe(down)">
                                      <p:cBhvr>
                                        <p:cTn id="48" dur="500"/>
                                        <p:tgtEl>
                                          <p:spTgt spid="40"/>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down)">
                                      <p:cBhvr>
                                        <p:cTn id="51" dur="500"/>
                                        <p:tgtEl>
                                          <p:spTgt spid="44"/>
                                        </p:tgtEl>
                                      </p:cBhvr>
                                    </p:animEffect>
                                  </p:childTnLst>
                                </p:cTn>
                              </p:par>
                              <p:par>
                                <p:cTn id="52" presetID="22" presetClass="entr" presetSubtype="4" fill="hold" nodeType="with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ipe(down)">
                                      <p:cBhvr>
                                        <p:cTn id="54" dur="5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wipe(down)">
                                      <p:cBhvr>
                                        <p:cTn id="59" dur="500"/>
                                        <p:tgtEl>
                                          <p:spTgt spid="4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down)">
                                      <p:cBhvr>
                                        <p:cTn id="64" dur="500"/>
                                        <p:tgtEl>
                                          <p:spTgt spid="4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wipe(down)">
                                      <p:cBhvr>
                                        <p:cTn id="69" dur="500"/>
                                        <p:tgtEl>
                                          <p:spTgt spid="4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5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down)">
                                      <p:cBhvr>
                                        <p:cTn id="7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43" grpId="0" animBg="1"/>
      <p:bldP spid="44" grpId="0" animBg="1"/>
      <p:bldP spid="46"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6E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17465">
            <a:off x="9349390" y="-2182672"/>
            <a:ext cx="3961403" cy="3520697"/>
          </a:xfrm>
          <a:prstGeom prst="rect">
            <a:avLst/>
          </a:prstGeom>
        </p:spPr>
      </p:pic>
      <p:grpSp>
        <p:nvGrpSpPr>
          <p:cNvPr id="3" name="Group 3"/>
          <p:cNvGrpSpPr/>
          <p:nvPr/>
        </p:nvGrpSpPr>
        <p:grpSpPr>
          <a:xfrm rot="-294210">
            <a:off x="2492543" y="1384755"/>
            <a:ext cx="7735785" cy="4537044"/>
            <a:chOff x="-188994" y="156449"/>
            <a:chExt cx="11287311" cy="3416937"/>
          </a:xfrm>
          <a:solidFill>
            <a:srgbClr val="A7D2DD"/>
          </a:solidFill>
        </p:grpSpPr>
        <p:sp>
          <p:nvSpPr>
            <p:cNvPr id="4" name="Freeform 4"/>
            <p:cNvSpPr/>
            <p:nvPr/>
          </p:nvSpPr>
          <p:spPr>
            <a:xfrm>
              <a:off x="-188994" y="156449"/>
              <a:ext cx="11287311" cy="3416937"/>
            </a:xfrm>
            <a:custGeom>
              <a:avLst/>
              <a:gdLst/>
              <a:ahLst/>
              <a:cxnLst/>
              <a:rect l="l" t="t" r="r" b="b"/>
              <a:pathLst>
                <a:path w="11287311" h="3416937">
                  <a:moveTo>
                    <a:pt x="63030" y="2823384"/>
                  </a:moveTo>
                  <a:cubicBezTo>
                    <a:pt x="63030" y="2823384"/>
                    <a:pt x="0" y="2576820"/>
                    <a:pt x="10218" y="1214762"/>
                  </a:cubicBezTo>
                  <a:cubicBezTo>
                    <a:pt x="18651" y="990971"/>
                    <a:pt x="65033" y="645332"/>
                    <a:pt x="65033" y="645332"/>
                  </a:cubicBezTo>
                  <a:cubicBezTo>
                    <a:pt x="82233" y="502466"/>
                    <a:pt x="56685" y="337866"/>
                    <a:pt x="181385" y="223925"/>
                  </a:cubicBezTo>
                  <a:cubicBezTo>
                    <a:pt x="346794" y="72788"/>
                    <a:pt x="621643" y="0"/>
                    <a:pt x="10394239" y="6965"/>
                  </a:cubicBezTo>
                  <a:lnTo>
                    <a:pt x="10394239" y="6965"/>
                  </a:lnTo>
                  <a:cubicBezTo>
                    <a:pt x="10610987" y="16819"/>
                    <a:pt x="10815302" y="36481"/>
                    <a:pt x="10949490" y="101690"/>
                  </a:cubicBezTo>
                  <a:cubicBezTo>
                    <a:pt x="11205536" y="226120"/>
                    <a:pt x="11287311" y="459160"/>
                    <a:pt x="11281823" y="704684"/>
                  </a:cubicBezTo>
                  <a:cubicBezTo>
                    <a:pt x="11281823" y="704684"/>
                    <a:pt x="11238536" y="1013073"/>
                    <a:pt x="11245969" y="1248607"/>
                  </a:cubicBezTo>
                  <a:cubicBezTo>
                    <a:pt x="11253092" y="2565185"/>
                    <a:pt x="11260248" y="2760788"/>
                    <a:pt x="11260248" y="2760788"/>
                  </a:cubicBezTo>
                  <a:cubicBezTo>
                    <a:pt x="11243567" y="2976520"/>
                    <a:pt x="11128923" y="3187132"/>
                    <a:pt x="10932054" y="3298756"/>
                  </a:cubicBezTo>
                  <a:cubicBezTo>
                    <a:pt x="10781702" y="3384005"/>
                    <a:pt x="10583671" y="3399103"/>
                    <a:pt x="8416786" y="3388361"/>
                  </a:cubicBezTo>
                  <a:lnTo>
                    <a:pt x="8416663" y="3388361"/>
                  </a:lnTo>
                  <a:cubicBezTo>
                    <a:pt x="645952" y="3383084"/>
                    <a:pt x="384604" y="3416937"/>
                    <a:pt x="254278" y="3307780"/>
                  </a:cubicBezTo>
                  <a:cubicBezTo>
                    <a:pt x="145767" y="3216895"/>
                    <a:pt x="81795" y="3023583"/>
                    <a:pt x="63030" y="2823384"/>
                  </a:cubicBezTo>
                  <a:close/>
                </a:path>
              </a:pathLst>
            </a:custGeom>
            <a:grpFill/>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3" name="Picture 1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704572">
            <a:off x="9263788" y="1690677"/>
            <a:ext cx="328943" cy="348548"/>
          </a:xfrm>
          <a:prstGeom prst="rect">
            <a:avLst/>
          </a:prstGeom>
        </p:spPr>
      </p:pic>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b="14179"/>
          <a:stretch>
            <a:fillRect/>
          </a:stretch>
        </p:blipFill>
        <p:spPr>
          <a:xfrm rot="1951317">
            <a:off x="9321717" y="1012214"/>
            <a:ext cx="459166" cy="882854"/>
          </a:xfrm>
          <a:prstGeom prst="rect">
            <a:avLst/>
          </a:prstGeom>
        </p:spPr>
      </p:pic>
      <p:pic>
        <p:nvPicPr>
          <p:cNvPr id="15" name="Picture 1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193009">
            <a:off x="-1099654" y="4889317"/>
            <a:ext cx="3961403" cy="3520697"/>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46911">
            <a:off x="273872" y="5550321"/>
            <a:ext cx="3851200" cy="2198686"/>
          </a:xfrm>
          <a:prstGeom prst="rect">
            <a:avLst/>
          </a:prstGeom>
        </p:spPr>
      </p:pic>
      <p:pic>
        <p:nvPicPr>
          <p:cNvPr id="17" name="Picture 1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1346911">
            <a:off x="8442781" y="-1347241"/>
            <a:ext cx="3851200" cy="2198686"/>
          </a:xfrm>
          <a:prstGeom prst="rect">
            <a:avLst/>
          </a:prstGeom>
        </p:spPr>
      </p:pic>
      <p:pic>
        <p:nvPicPr>
          <p:cNvPr id="18" name="Picture 1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1945656">
            <a:off x="2015782" y="1570712"/>
            <a:ext cx="1943843" cy="795309"/>
          </a:xfrm>
          <a:prstGeom prst="rect">
            <a:avLst/>
          </a:prstGeom>
        </p:spPr>
      </p:pic>
      <p:pic>
        <p:nvPicPr>
          <p:cNvPr id="19" name="Picture 1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9181158" y="4755302"/>
            <a:ext cx="1972892" cy="1395829"/>
          </a:xfrm>
          <a:prstGeom prst="rect">
            <a:avLst/>
          </a:prstGeom>
        </p:spPr>
      </p:pic>
      <p:pic>
        <p:nvPicPr>
          <p:cNvPr id="21" name="Picture 13"/>
          <p:cNvPicPr>
            <a:picLocks noChangeAspect="1"/>
          </p:cNvPicPr>
          <p:nvPr/>
        </p:nvPicPr>
        <p:blipFill>
          <a:blip r:embed="rId15"/>
          <a:srcRect/>
          <a:stretch>
            <a:fillRect/>
          </a:stretch>
        </p:blipFill>
        <p:spPr>
          <a:xfrm>
            <a:off x="10513050" y="1862395"/>
            <a:ext cx="1298463" cy="1680858"/>
          </a:xfrm>
          <a:prstGeom prst="rect">
            <a:avLst/>
          </a:prstGeom>
        </p:spPr>
      </p:pic>
      <p:pic>
        <p:nvPicPr>
          <p:cNvPr id="22"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569092" y="2909710"/>
            <a:ext cx="1601813" cy="1515714"/>
          </a:xfrm>
          <a:prstGeom prst="rect">
            <a:avLst/>
          </a:prstGeom>
        </p:spPr>
      </p:pic>
      <p:pic>
        <p:nvPicPr>
          <p:cNvPr id="23" name="Picture 15"/>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60930" y="438117"/>
            <a:ext cx="2283953" cy="1530249"/>
          </a:xfrm>
          <a:prstGeom prst="rect">
            <a:avLst/>
          </a:prstGeom>
        </p:spPr>
      </p:pic>
      <p:sp>
        <p:nvSpPr>
          <p:cNvPr id="24" name="Google Shape;633;p34"/>
          <p:cNvSpPr txBox="1"/>
          <p:nvPr/>
        </p:nvSpPr>
        <p:spPr>
          <a:xfrm rot="21236036">
            <a:off x="3033085" y="2865754"/>
            <a:ext cx="6602034" cy="1435781"/>
          </a:xfrm>
          <a:prstGeom prst="rect">
            <a:avLst/>
          </a:prstGeom>
        </p:spPr>
        <p:txBody>
          <a:bodyPr spcFirstLastPara="1" wrap="square" lIns="85711" tIns="85711" rIns="85711" bIns="85711"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857250" rtl="0" eaLnBrk="1" fontAlgn="auto" latinLnBrk="0" hangingPunct="1">
              <a:lnSpc>
                <a:spcPct val="150000"/>
              </a:lnSpc>
              <a:spcBef>
                <a:spcPts val="0"/>
              </a:spcBef>
              <a:spcAft>
                <a:spcPts val="0"/>
              </a:spcAft>
              <a:buClr>
                <a:srgbClr val="000000"/>
              </a:buClr>
              <a:buSzTx/>
              <a:buFontTx/>
              <a:buNone/>
              <a:defRPr/>
            </a:pPr>
            <a:endParaRPr kumimoji="0" lang="en-US" sz="6190" b="1" i="0" u="none" strike="noStrike" kern="1200" cap="none" spc="0" normalizeH="0" baseline="0" noProof="0" dirty="0">
              <a:ln>
                <a:noFill/>
              </a:ln>
              <a:solidFill>
                <a:prstClr val="white"/>
              </a:solidFill>
              <a:effectLst/>
              <a:uLnTx/>
              <a:uFillTx/>
              <a:latin typeface="Arial" panose="020B0604020202020204" pitchFamily="34" charset="0"/>
              <a:ea typeface="Aachen" panose="02020500000000000000" pitchFamily="18" charset="0"/>
              <a:cs typeface="Arial" panose="020B0604020202020204" pitchFamily="34" charset="0"/>
              <a:sym typeface="Arial" panose="020B0604020202020204"/>
            </a:endParaRPr>
          </a:p>
        </p:txBody>
      </p:sp>
      <p:pic>
        <p:nvPicPr>
          <p:cNvPr id="6" name="Picture 5" descr="A group of blue and pink letters&#10;&#10;AI-generated content may be incorrect."/>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162432" y="2695705"/>
            <a:ext cx="8429368" cy="2561231"/>
          </a:xfrm>
          <a:prstGeom prst="rect">
            <a:avLst/>
          </a:prstGeom>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1632</Words>
  <Application>WPS Presentation</Application>
  <PresentationFormat>Widescreen</PresentationFormat>
  <Paragraphs>105</Paragraphs>
  <Slides>8</Slides>
  <Notes>10</Notes>
  <HiddenSlides>0</HiddenSlides>
  <MMClips>4</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8</vt:i4>
      </vt:variant>
    </vt:vector>
  </HeadingPairs>
  <TitlesOfParts>
    <vt:vector size="21" baseType="lpstr">
      <vt:lpstr>Arial</vt:lpstr>
      <vt:lpstr>SimSun</vt:lpstr>
      <vt:lpstr>Wingdings</vt:lpstr>
      <vt:lpstr>Calibri</vt:lpstr>
      <vt:lpstr>Calibri</vt:lpstr>
      <vt:lpstr>Times New Roman</vt:lpstr>
      <vt:lpstr>Arial</vt:lpstr>
      <vt:lpstr>Aachen</vt:lpstr>
      <vt:lpstr>Microsoft YaHei</vt:lpstr>
      <vt:lpstr>Arial Unicode MS</vt:lpstr>
      <vt:lpstr>Perpetua Titling MT</vt:lpstr>
      <vt:lpstr>FLOWERS 16X9</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Hà Phạm</cp:lastModifiedBy>
  <cp:revision>21</cp:revision>
  <dcterms:created xsi:type="dcterms:W3CDTF">2023-02-05T07:18:00Z</dcterms:created>
  <dcterms:modified xsi:type="dcterms:W3CDTF">2026-04-08T03:23:14Z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8A6278557C0B46CB926F47427519A83F_13</vt:lpwstr>
  </property>
  <property fmtid="{D5CDD505-2E9C-101B-9397-08002B2CF9AE}" pid="3" name="KSOProductBuildVer">
    <vt:lpwstr>1033-12.2.0.22549</vt:lpwstr>
  </property>
</Properties>
</file>