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D21036-484A-4CC0-E0F3-7F19A6220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2069D36-FFDD-AABC-FC2E-1446BF378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E16621C-6175-8381-27D0-A99CCD2F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2745D6-38D4-B4BF-3E6F-574E21A7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ECA188-6474-D379-8A50-0C191401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96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8FC2F-2978-B5E7-3ADC-1C887028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B5C2762-1EC5-C79D-02DC-D04EB6799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B015D0-D65F-1875-2788-2D68D28F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00C1B6-9383-FC6E-9DCB-B8E791EC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9DDD311-852A-5585-3954-FAA933BF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09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68A81FE-D0CF-221F-91F6-2F1B474AB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CF6027-0AEE-4106-E76B-C17D31426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9AB6F39-5F30-925D-47BE-248DA4FC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1717052-C642-3A13-D1B0-F98D2771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78990-B2AB-4780-5625-06CF0474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19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E49FB9-0AF3-1E5B-F59A-62957A52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B0E75A9-3D60-1885-C98A-8FE1058EB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49EC6B-925A-6FB0-E165-BA2BC43C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1DE35C-1E8C-6F90-44D4-77846BF2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5B9063C-082A-18F6-A8C6-910C9057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649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5DC5F-C3E3-B5C3-904D-0CCB362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FC936EA-89C4-C4F7-678E-692C168EA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DCCD4E-3D02-DC16-EA10-0653969F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128AA2-2900-9C64-7A67-B471DD14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4CE9D15-2A84-94C8-2D12-4FCD9FDA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46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9D0C02-B5C0-921C-F9AF-B545A4CD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73848F-672D-B714-F1AD-6CDAF8457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02ABB3D-D7DE-CB69-9F9F-328AF5808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2D810DA-2745-E98B-688F-3DDFC210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9FB69DB-DC92-E924-50BF-2ECA2FF5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B2AEB3-F7D7-B4E1-E9CC-CCE540B0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63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85B9F7-377B-0207-24CA-E2EB5325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DC0407D-B732-945F-AF69-E6E187129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27F73A7-2D42-AC55-70F3-9223A4BE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E70FCF0-C9AF-8C70-DA29-42AEC2D70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14E740B-B5EF-4ECA-EB19-90C944A8B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7A7EB1A-18C4-2F11-E0E2-CB87D940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B99A948-3360-D3BD-7E03-E28E7D94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15E503B-54A8-0056-9660-FC9CD625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47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6A592C-4D1A-56C8-3C2F-2423267B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1F26F5F-39C6-93DD-3EBC-E562FC7D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D7E72BC-AAC2-D963-126D-62C4B460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FFD4D86-3387-FA50-48EF-77F7F8BD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98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D131AFB-C6F1-0383-D956-62D9EA6C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94FD52E-0BC4-D1E6-E7D6-AB2AAF05B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BF5A50-BD9B-3A85-32AE-EE424B0D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29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655B12-496D-84C3-FB41-AED24DD8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03BBDD9-06C2-7F59-9A33-7E3D29685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F6C296A-3DE6-25FE-4298-0E373E725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CEA0E6E-BF83-2704-AACE-F7398184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4764095-D810-E7A5-C15A-0F62D493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3112EE7-D3C3-E40B-CE4F-8BE9F14C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7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6F7D89-8C96-C45C-3184-0D336C76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F7CF5AF-6B93-0BB6-F544-AF58E9D52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1C49D2C-C7A3-E7DE-896E-62986DCF9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DE05D60-632E-8F95-9E3C-0134FBA7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D08BA8C-85AA-2A15-DDFA-A8A17909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88C4E0F-5DAE-9DCD-ECE3-06CF0589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16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970F46F-D94A-2D18-F2A2-4ED0C06A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D18964-9613-4EFE-5A7D-0502829C8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6BF1D5-F952-4C9C-EEBE-1446E2094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D392-C36D-46EC-A83E-9BF4B7EB6A48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6EEE10-6825-CCEC-1063-BB289E1D4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B20A073-D8BF-4A15-05DF-4414442BA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A7228-DE8D-4589-8B36-349A84AE56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78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5075DF-CE7D-EDAF-F244-04438D3ED8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E2C34C3-8394-424C-DE57-7E25C7BE8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4A40CF2-7920-9C23-7EE9-FB804C984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5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4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1AD82E2-309A-3213-A4EC-176758C6C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0"/>
            <a:ext cx="12191999" cy="67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8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324D439-4862-225E-ED7F-43DEF891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93"/>
            <a:ext cx="12192000" cy="68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16357DF-362F-0406-DDB0-565A54834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9" y="3034"/>
            <a:ext cx="12197399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8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83E72CB-4A8A-D1FB-14A8-B46E0133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0"/>
            <a:ext cx="12192000" cy="68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0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8BFBF-4F8D-0AE2-1761-EDF485180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2"/>
            <a:ext cx="12192000" cy="68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1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16F23D4-726B-9795-DFC0-62EA12CEB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3" y="14401"/>
            <a:ext cx="12217713" cy="68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5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902332D-EAF2-45D6-5423-FFFD7897C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74"/>
            <a:ext cx="12192000" cy="67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4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486D936-1A0E-16CD-693E-E76C2D9DE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9" y="54677"/>
            <a:ext cx="12290779" cy="68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9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DF6E311-1DA8-3459-3A35-805ED33F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1" y="0"/>
            <a:ext cx="1222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5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E04BC1D-25E2-5151-8186-71BC03FCD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" y="-9592"/>
            <a:ext cx="12174997" cy="68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04FD7FC-EFF9-827A-3680-471FFF4AA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511"/>
            <a:ext cx="12192000" cy="69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52651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Màn hình rộng</PresentationFormat>
  <Paragraphs>0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ASUS</dc:creator>
  <cp:lastModifiedBy>ASUS</cp:lastModifiedBy>
  <cp:revision>2</cp:revision>
  <dcterms:created xsi:type="dcterms:W3CDTF">2023-04-13T08:19:42Z</dcterms:created>
  <dcterms:modified xsi:type="dcterms:W3CDTF">2023-04-13T08:20:30Z</dcterms:modified>
</cp:coreProperties>
</file>