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63" r:id="rId4"/>
    <p:sldMasterId id="2147483675" r:id="rId5"/>
    <p:sldMasterId id="2147483687" r:id="rId6"/>
  </p:sldMasterIdLst>
  <p:notesMasterIdLst>
    <p:notesMasterId r:id="rId8"/>
  </p:notesMasterIdLst>
  <p:handoutMasterIdLst>
    <p:handoutMasterId r:id="rId14"/>
  </p:handoutMasterIdLst>
  <p:sldIdLst>
    <p:sldId id="324" r:id="rId7"/>
    <p:sldId id="291" r:id="rId9"/>
    <p:sldId id="280" r:id="rId10"/>
    <p:sldId id="338" r:id="rId11"/>
    <p:sldId id="288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3ABFF"/>
    <a:srgbClr val="DB93FF"/>
    <a:srgbClr val="CC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14324"/>
            <a:ext cx="1181099" cy="1181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Picture 6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14324"/>
            <a:ext cx="1181099" cy="1181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FAAE-A888-445D-8B84-CA7ABB1D50B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BFD3-B3CC-4722-945A-FB6158714306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4;p10"/>
          <p:cNvSpPr/>
          <p:nvPr/>
        </p:nvSpPr>
        <p:spPr>
          <a:xfrm>
            <a:off x="3782131" y="2207700"/>
            <a:ext cx="957949" cy="13842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 w="38100" cap="flat" cmpd="sng">
                <a:solidFill>
                  <a:prstClr val="black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5B9BD5"/>
              </a:solidFill>
              <a:effectLst/>
              <a:uLnTx/>
              <a:uFillTx/>
              <a:latin typeface="#9Slide03 AmpleSoft Bold" pitchFamily="2" charset="0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811" y="-225246"/>
            <a:ext cx="1523956" cy="150886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321701" y="1116419"/>
            <a:ext cx="7792479" cy="5243283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87" y="2535301"/>
            <a:ext cx="8559526" cy="2938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00" y="1002144"/>
            <a:ext cx="4761389" cy="2706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</p:spPr>
      </p:pic>
      <p:grpSp>
        <p:nvGrpSpPr>
          <p:cNvPr id="57" name="Group 56"/>
          <p:cNvGrpSpPr/>
          <p:nvPr/>
        </p:nvGrpSpPr>
        <p:grpSpPr>
          <a:xfrm>
            <a:off x="2343149" y="91346"/>
            <a:ext cx="7082747" cy="965930"/>
            <a:chOff x="1369972" y="182880"/>
            <a:chExt cx="9622236" cy="1325563"/>
          </a:xfrm>
        </p:grpSpPr>
        <p:sp>
          <p:nvSpPr>
            <p:cNvPr id="58" name="Rectangle: Diagonal Corners Snipped 57"/>
            <p:cNvSpPr/>
            <p:nvPr/>
          </p:nvSpPr>
          <p:spPr>
            <a:xfrm>
              <a:off x="1369972" y="182880"/>
              <a:ext cx="9203136" cy="1325563"/>
            </a:xfrm>
            <a:prstGeom prst="snip2Diag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06220" y="247823"/>
              <a:ext cx="94859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Thực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hiện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các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động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tác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sau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7843" y="1454496"/>
            <a:ext cx="10826931" cy="1612554"/>
            <a:chOff x="4191454" y="1049107"/>
            <a:chExt cx="6238240" cy="1612554"/>
          </a:xfrm>
        </p:grpSpPr>
        <p:sp>
          <p:nvSpPr>
            <p:cNvPr id="49" name="Rectangle: Rounded Corners 48"/>
            <p:cNvSpPr/>
            <p:nvPr/>
          </p:nvSpPr>
          <p:spPr>
            <a:xfrm>
              <a:off x="4191454" y="1049107"/>
              <a:ext cx="6238240" cy="161255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68189" y="1049107"/>
              <a:ext cx="568950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 -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Đặt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tay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lên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ngực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,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theo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dõi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nhịp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thở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1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phút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.</a:t>
              </a:r>
              <a:endPara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endParaRPr>
            </a:p>
            <a:p>
              <a:pPr algn="just"/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-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Hãy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chạy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hoặc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nhảy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tại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chỗ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1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phút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,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sau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đó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theo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dõi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nhịp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thở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.</a:t>
              </a:r>
              <a:endPara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4" name="Group 3"/>
          <p:cNvGrpSpPr/>
          <p:nvPr/>
        </p:nvGrpSpPr>
        <p:grpSpPr>
          <a:xfrm>
            <a:off x="5934075" y="609599"/>
            <a:ext cx="6096000" cy="1685925"/>
            <a:chOff x="6096000" y="-30480"/>
            <a:chExt cx="6096000" cy="3393440"/>
          </a:xfrm>
        </p:grpSpPr>
        <p:sp>
          <p:nvSpPr>
            <p:cNvPr id="26" name="Flowchart: Document 25"/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32506" y="161887"/>
              <a:ext cx="5806838" cy="2103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thở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95975" y="2886075"/>
            <a:ext cx="6096000" cy="2019300"/>
            <a:chOff x="6096000" y="-30480"/>
            <a:chExt cx="6096000" cy="3393440"/>
          </a:xfrm>
        </p:grpSpPr>
        <p:sp>
          <p:nvSpPr>
            <p:cNvPr id="42" name="Flowchart: Document 41"/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32506" y="161887"/>
              <a:ext cx="5806838" cy="309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49125" y="1405989"/>
            <a:ext cx="7620000" cy="4595255"/>
            <a:chOff x="496667" y="1218441"/>
            <a:chExt cx="4408210" cy="394014"/>
          </a:xfrm>
        </p:grpSpPr>
        <p:sp>
          <p:nvSpPr>
            <p:cNvPr id="9" name="Rectangle: Rounded Corners 4"/>
            <p:cNvSpPr/>
            <p:nvPr/>
          </p:nvSpPr>
          <p:spPr>
            <a:xfrm>
              <a:off x="496667" y="1218441"/>
              <a:ext cx="4408210" cy="39401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683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3059" y="1228556"/>
              <a:ext cx="4092075" cy="37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nhịp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chậm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nhịp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gấp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phối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hô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hấp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,…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054" y="113056"/>
            <a:ext cx="1725318" cy="1731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273" y="2976323"/>
            <a:ext cx="1548429" cy="36628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2" y="3052028"/>
            <a:ext cx="1695582" cy="358709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2760" y="1819726"/>
            <a:ext cx="588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</a:rPr>
              <a:t>Hằng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ngày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thao </a:t>
            </a:r>
            <a:r>
              <a:rPr lang="en-US" sz="3200" b="1" dirty="0" err="1">
                <a:solidFill>
                  <a:srgbClr val="FFFF00"/>
                </a:solidFill>
              </a:rPr>
              <a:t>chưa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5160" y="2848426"/>
            <a:ext cx="588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</a:rPr>
              <a:t>Việc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thao </a:t>
            </a:r>
            <a:r>
              <a:rPr lang="en-US" sz="3200" b="1" dirty="0" err="1">
                <a:solidFill>
                  <a:srgbClr val="FFFF00"/>
                </a:solidFill>
              </a:rPr>
              <a:t>hàng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ngày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tác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gì</a:t>
            </a:r>
            <a:r>
              <a:rPr lang="en-US" sz="3200" b="1" dirty="0">
                <a:solidFill>
                  <a:srgbClr val="FFFF00"/>
                </a:solidFill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120"/>
          </a:xfrm>
        </p:spPr>
      </p:pic>
      <p:grpSp>
        <p:nvGrpSpPr>
          <p:cNvPr id="4" name="Group 3"/>
          <p:cNvGrpSpPr/>
          <p:nvPr/>
        </p:nvGrpSpPr>
        <p:grpSpPr>
          <a:xfrm>
            <a:off x="2278140" y="1118398"/>
            <a:ext cx="7635719" cy="3085452"/>
            <a:chOff x="2278140" y="1118398"/>
            <a:chExt cx="7635719" cy="3085452"/>
          </a:xfrm>
        </p:grpSpPr>
        <p:sp>
          <p:nvSpPr>
            <p:cNvPr id="6" name="Google Shape;174;p4"/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82958" y="1691628"/>
              <a:ext cx="67983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…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00" y="2426971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78" y="2554133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WPS Presentation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Cambria</vt:lpstr>
      <vt:lpstr>#9Slide03 AmpleSoft Bold</vt:lpstr>
      <vt:lpstr>Open Sans</vt:lpstr>
      <vt:lpstr>Segoe Print</vt:lpstr>
      <vt:lpstr>Times New Roman</vt:lpstr>
      <vt:lpstr>Calibri</vt:lpstr>
      <vt:lpstr>思源黑体 CN</vt:lpstr>
      <vt:lpstr>Calibri Light</vt:lpstr>
      <vt:lpstr>SVN-Kitten</vt:lpstr>
      <vt:lpstr>Microsoft YaHei</vt:lpstr>
      <vt:lpstr>Arial Unicode MS</vt:lpstr>
      <vt:lpstr>自定义设计方案</vt:lpstr>
      <vt:lpstr>Office 主题</vt:lpstr>
      <vt:lpstr>1_Office 主题</vt:lpstr>
      <vt:lpstr>2_Office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60</cp:revision>
  <dcterms:created xsi:type="dcterms:W3CDTF">2021-07-24T01:07:00Z</dcterms:created>
  <dcterms:modified xsi:type="dcterms:W3CDTF">2026-04-08T03:34:12Z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B254556207BE410A8229D0E147B058B2_13</vt:lpwstr>
  </property>
  <property fmtid="{D5CDD505-2E9C-101B-9397-08002B2CF9AE}" pid="3" name="KSOProductBuildVer">
    <vt:lpwstr>1033-12.2.0.22530</vt:lpwstr>
  </property>
</Properties>
</file>