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2" r:id="rId2"/>
    <p:sldMasterId id="2147483771" r:id="rId3"/>
  </p:sldMasterIdLst>
  <p:notesMasterIdLst>
    <p:notesMasterId r:id="rId16"/>
  </p:notesMasterIdLst>
  <p:sldIdLst>
    <p:sldId id="3854" r:id="rId4"/>
    <p:sldId id="263" r:id="rId5"/>
    <p:sldId id="265" r:id="rId6"/>
    <p:sldId id="288" r:id="rId7"/>
    <p:sldId id="3853" r:id="rId8"/>
    <p:sldId id="277" r:id="rId9"/>
    <p:sldId id="276" r:id="rId10"/>
    <p:sldId id="3848" r:id="rId11"/>
    <p:sldId id="3850" r:id="rId12"/>
    <p:sldId id="3851" r:id="rId13"/>
    <p:sldId id="295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42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1773-DEA5-461C-99B0-13A4383FFAE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3199A-1DA4-4F34-972E-E87FD3BF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BD31654-947A-40C9-84D0-A9AEB86A39C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5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89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767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88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3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321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4832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87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71343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378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741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932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910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223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76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553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229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352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334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842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8DE77A3B-4B8F-46CB-A763-579BF8E56D5E}" type="datetimeFigureOut">
              <a:rPr lang="zh-CN" altLang="en-US"/>
              <a:pPr>
                <a:defRPr/>
              </a:pPr>
              <a:t>2026/4/2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C0D3ED5F-8E40-4FCB-97A2-141D2BA6E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33384"/>
      </p:ext>
    </p:extLst>
  </p:cSld>
  <p:clrMapOvr>
    <a:masterClrMapping/>
  </p:clrMapOvr>
  <p:transition spd="slow"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59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8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68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9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00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85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56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7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72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8771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gif"/><Relationship Id="rId7" Type="http://schemas.openxmlformats.org/officeDocument/2006/relationships/image" Target="../media/image8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jpe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1.wdp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17" Type="http://schemas.microsoft.com/office/2007/relationships/hdphoto" Target="../media/hdphoto12.wdp"/><Relationship Id="rId2" Type="http://schemas.openxmlformats.org/officeDocument/2006/relationships/image" Target="../media/image10.jpe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microsoft.com/office/2007/relationships/hdphoto" Target="../media/hdphoto10.wdp"/><Relationship Id="rId5" Type="http://schemas.openxmlformats.org/officeDocument/2006/relationships/image" Target="../media/image25.png"/><Relationship Id="rId15" Type="http://schemas.microsoft.com/office/2007/relationships/hdphoto" Target="../media/hdphoto7.wdp"/><Relationship Id="rId10" Type="http://schemas.openxmlformats.org/officeDocument/2006/relationships/image" Target="../media/image27.png"/><Relationship Id="rId19" Type="http://schemas.microsoft.com/office/2007/relationships/hdphoto" Target="../media/hdphoto13.wdp"/><Relationship Id="rId4" Type="http://schemas.microsoft.com/office/2007/relationships/hdphoto" Target="../media/hdphoto3.wdp"/><Relationship Id="rId9" Type="http://schemas.microsoft.com/office/2007/relationships/hdphoto" Target="../media/hdphoto2.wdp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91576">
            <a:off x="2693347" y="5487591"/>
            <a:ext cx="870432" cy="113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551750" y="5337573"/>
            <a:ext cx="800275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18"/>
          <p:cNvGrpSpPr>
            <a:grpSpLocks/>
          </p:cNvGrpSpPr>
          <p:nvPr/>
        </p:nvGrpSpPr>
        <p:grpSpPr bwMode="auto">
          <a:xfrm>
            <a:off x="7887403" y="114300"/>
            <a:ext cx="2959708" cy="1995488"/>
            <a:chOff x="5225" y="9335"/>
            <a:chExt cx="2520" cy="1750"/>
          </a:xfrm>
        </p:grpSpPr>
        <p:sp>
          <p:nvSpPr>
            <p:cNvPr id="17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/>
          </p:spPr>
          <p:txBody>
            <a:bodyPr lIns="136632" tIns="68319" rIns="136632" bIns="683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2057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9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36632" tIns="68319" rIns="136632" bIns="683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36632" tIns="68319" rIns="136632" bIns="683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3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>
                  <a:solidFill>
                    <a:srgbClr val="FFFFFF"/>
                  </a:solidFill>
                  <a:latin typeface="Times New Roman"/>
                  <a:cs typeface="Times New Roman"/>
                </a:rPr>
                <a:t>NĂM </a:t>
              </a: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36632" tIns="68319" rIns="136632" bIns="683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986589" y="2237661"/>
            <a:ext cx="9132234" cy="1520311"/>
          </a:xfrm>
          <a:prstGeom prst="rect">
            <a:avLst/>
          </a:prstGeom>
        </p:spPr>
        <p:txBody>
          <a:bodyPr wrap="none" lIns="57352" tIns="28677" rIns="57352" bIns="286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8376">
              <a:defRPr/>
            </a:pPr>
            <a:r>
              <a:rPr lang="en-US" sz="3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 TOÁN</a:t>
            </a:r>
          </a:p>
          <a:p>
            <a:pPr algn="ctr" defTabSz="1088376">
              <a:defRPr/>
            </a:pPr>
            <a:r>
              <a:rPr lang="en-US" sz="30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0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150. </a:t>
            </a:r>
            <a:r>
              <a:rPr lang="en-US" sz="3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NĂM CHỮ SỐ VỚI SỐ CÓ MỘT CHỮ SỐ </a:t>
            </a:r>
            <a:endParaRPr lang="en-US" sz="3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2264" y="3499247"/>
            <a:ext cx="79908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098881" y="5223273"/>
            <a:ext cx="3909811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16" tIns="34258" rIns="68516" bIns="34258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altLang="en-US" sz="3000" b="1">
                <a:latin typeface="Times New Roman" pitchFamily="18" charset="0"/>
                <a:cs typeface="Times New Roman" pitchFamily="18" charset="0"/>
              </a:rPr>
              <a:t>Giáo viên: Vũ Thị Mỵ</a:t>
            </a:r>
          </a:p>
        </p:txBody>
      </p:sp>
    </p:spTree>
    <p:extLst>
      <p:ext uri="{BB962C8B-B14F-4D97-AF65-F5344CB8AC3E}">
        <p14:creationId xmlns:p14="http://schemas.microsoft.com/office/powerpoint/2010/main" val="1104287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8A7491-2D16-71A1-40BB-CCB0C870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87" y="2617620"/>
            <a:ext cx="1651771" cy="381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CAFE76-4DDF-2EC7-0472-9E962EC0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6105" y="2745373"/>
            <a:ext cx="1715861" cy="3981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459748" y="435154"/>
            <a:ext cx="11272504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52F9DF6-32C4-3205-108E-B9BF33FF211C}"/>
              </a:ext>
            </a:extLst>
          </p:cNvPr>
          <p:cNvGrpSpPr/>
          <p:nvPr/>
        </p:nvGrpSpPr>
        <p:grpSpPr>
          <a:xfrm>
            <a:off x="1135085" y="1072500"/>
            <a:ext cx="607544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678710" y="1018544"/>
            <a:ext cx="9465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người ta chuyển 15 250 kg thóc vào kho. Hỏi sau 3 lần chuyển như vậy, người ta chuyển được bao nhiêu ki-lô-gam thóc vào kho?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5CB873C-07D1-105A-9DEB-0329EE6E86CC}"/>
              </a:ext>
            </a:extLst>
          </p:cNvPr>
          <p:cNvCxnSpPr/>
          <p:nvPr/>
        </p:nvCxnSpPr>
        <p:spPr>
          <a:xfrm>
            <a:off x="1800225" y="1495425"/>
            <a:ext cx="11715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82A0A2E-4290-E2AE-9815-AC5B84BAF165}"/>
              </a:ext>
            </a:extLst>
          </p:cNvPr>
          <p:cNvCxnSpPr>
            <a:cxnSpLocks/>
          </p:cNvCxnSpPr>
          <p:nvPr/>
        </p:nvCxnSpPr>
        <p:spPr>
          <a:xfrm>
            <a:off x="4924425" y="1514475"/>
            <a:ext cx="3867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F428036-E727-7B01-86ED-8E1A6C425463}"/>
              </a:ext>
            </a:extLst>
          </p:cNvPr>
          <p:cNvCxnSpPr>
            <a:cxnSpLocks/>
          </p:cNvCxnSpPr>
          <p:nvPr/>
        </p:nvCxnSpPr>
        <p:spPr>
          <a:xfrm>
            <a:off x="1771650" y="2019300"/>
            <a:ext cx="156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B8E893A-DBFB-8D72-3A24-ADA84B2A9FEA}"/>
              </a:ext>
            </a:extLst>
          </p:cNvPr>
          <p:cNvCxnSpPr>
            <a:cxnSpLocks/>
          </p:cNvCxnSpPr>
          <p:nvPr/>
        </p:nvCxnSpPr>
        <p:spPr>
          <a:xfrm>
            <a:off x="8086725" y="2009775"/>
            <a:ext cx="2933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7A594CD-50CD-1ED0-C6EE-72CB54D5DB65}"/>
              </a:ext>
            </a:extLst>
          </p:cNvPr>
          <p:cNvCxnSpPr>
            <a:cxnSpLocks/>
          </p:cNvCxnSpPr>
          <p:nvPr/>
        </p:nvCxnSpPr>
        <p:spPr>
          <a:xfrm>
            <a:off x="1790700" y="2524125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7CB5636-A7C7-E161-BCC4-524D815CC6B9}"/>
              </a:ext>
            </a:extLst>
          </p:cNvPr>
          <p:cNvSpPr txBox="1"/>
          <p:nvPr/>
        </p:nvSpPr>
        <p:spPr>
          <a:xfrm>
            <a:off x="1238250" y="3162300"/>
            <a:ext cx="849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3 lần chuyển như vậy, người ta chuyển được số ki-lô-gam thóc là: 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15 250 x 3 = 45 750 (kg)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45 750 kg thóc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2.96296E-6 L -1.25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69BFBFC-6320-27EA-714E-FF8A2E0949AE}"/>
              </a:ext>
            </a:extLst>
          </p:cNvPr>
          <p:cNvGrpSpPr/>
          <p:nvPr/>
        </p:nvGrpSpPr>
        <p:grpSpPr>
          <a:xfrm>
            <a:off x="5350715" y="951044"/>
            <a:ext cx="2383576" cy="859572"/>
            <a:chOff x="3837008" y="330509"/>
            <a:chExt cx="1960217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E00AE7-8957-CE04-BCDB-0D076BE3F363}"/>
                </a:ext>
              </a:extLst>
            </p:cNvPr>
            <p:cNvSpPr txBox="1"/>
            <p:nvPr/>
          </p:nvSpPr>
          <p:spPr>
            <a:xfrm>
              <a:off x="3841103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FFFD2D1-369C-4442-D53E-0D87DD95D77F}"/>
              </a:ext>
            </a:extLst>
          </p:cNvPr>
          <p:cNvSpPr/>
          <p:nvPr/>
        </p:nvSpPr>
        <p:spPr>
          <a:xfrm>
            <a:off x="3426350" y="19071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xmlns="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xmlns="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9FFF78-984A-E37E-907D-4A54078B7FC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55896" y="18748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31E429A-75E8-B672-3E92-9F1E27849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17" y="2270699"/>
            <a:ext cx="11179303" cy="2838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8160B17-D8B0-F7CD-3E90-94BF830A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093" y="507516"/>
            <a:ext cx="1714500" cy="600075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xmlns="" id="{3ABE9479-333B-D76B-18BE-070FEC266331}"/>
              </a:ext>
            </a:extLst>
          </p:cNvPr>
          <p:cNvSpPr/>
          <p:nvPr/>
        </p:nvSpPr>
        <p:spPr>
          <a:xfrm>
            <a:off x="288235" y="1520687"/>
            <a:ext cx="2825612" cy="878785"/>
          </a:xfrm>
          <a:prstGeom prst="wedgeRoundRectCallout">
            <a:avLst>
              <a:gd name="adj1" fmla="val 24212"/>
              <a:gd name="adj2" fmla="val 6860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1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12 415 </a:t>
            </a:r>
            <a:r>
              <a:rPr lang="en-US" sz="2400" b="1" dirty="0" err="1"/>
              <a:t>cây</a:t>
            </a:r>
            <a:endParaRPr lang="en-US" sz="2400" b="1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xmlns="" id="{F797268A-ECCC-F5B1-0843-51BF95666253}"/>
              </a:ext>
            </a:extLst>
          </p:cNvPr>
          <p:cNvSpPr/>
          <p:nvPr/>
        </p:nvSpPr>
        <p:spPr>
          <a:xfrm>
            <a:off x="3906078" y="834887"/>
            <a:ext cx="3021495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2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gấp</a:t>
            </a:r>
            <a:r>
              <a:rPr lang="en-US" sz="2400" b="1" dirty="0"/>
              <a:t> 3 </a:t>
            </a:r>
            <a:r>
              <a:rPr lang="en-US" sz="2400" b="1" dirty="0" err="1"/>
              <a:t>lần</a:t>
            </a:r>
            <a:r>
              <a:rPr lang="en-US" sz="2400" b="1" dirty="0"/>
              <a:t> </a:t>
            </a:r>
            <a:r>
              <a:rPr lang="en-US" sz="2400" b="1" dirty="0" err="1"/>
              <a:t>đội</a:t>
            </a:r>
            <a:r>
              <a:rPr lang="en-US" sz="2400" b="1" dirty="0"/>
              <a:t> 1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bao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?</a:t>
            </a:r>
          </a:p>
        </p:txBody>
      </p:sp>
      <p:sp>
        <p:nvSpPr>
          <p:cNvPr id="128" name="Speech Bubble: Rectangle with Corners Rounded 127">
            <a:extLst>
              <a:ext uri="{FF2B5EF4-FFF2-40B4-BE49-F238E27FC236}">
                <a16:creationId xmlns:a16="http://schemas.microsoft.com/office/drawing/2014/main" xmlns="" id="{243A3D05-D789-E672-710F-D0F5F9EB90AF}"/>
              </a:ext>
            </a:extLst>
          </p:cNvPr>
          <p:cNvSpPr/>
          <p:nvPr/>
        </p:nvSpPr>
        <p:spPr>
          <a:xfrm>
            <a:off x="8030818" y="1023730"/>
            <a:ext cx="3528391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tương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en-US" sz="2400" b="1" dirty="0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7159CBAE-D2D8-3398-1E7E-98C9283E4304}"/>
              </a:ext>
            </a:extLst>
          </p:cNvPr>
          <p:cNvSpPr/>
          <p:nvPr/>
        </p:nvSpPr>
        <p:spPr>
          <a:xfrm>
            <a:off x="4495597" y="5267325"/>
            <a:ext cx="3248228" cy="1035232"/>
          </a:xfrm>
          <a:prstGeom prst="roundRect">
            <a:avLst/>
          </a:prstGeom>
          <a:solidFill>
            <a:srgbClr val="FFCC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12 415 x 3 = ?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28" grpId="0" animBg="1"/>
      <p:bldP spid="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F270969-D43E-9CF9-F673-4B1936C07C14}"/>
              </a:ext>
            </a:extLst>
          </p:cNvPr>
          <p:cNvSpPr/>
          <p:nvPr/>
        </p:nvSpPr>
        <p:spPr>
          <a:xfrm>
            <a:off x="1773554" y="844549"/>
            <a:ext cx="9808846" cy="33178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79614E2-1E59-BCDE-6913-C37FFA276852}"/>
              </a:ext>
            </a:extLst>
          </p:cNvPr>
          <p:cNvGrpSpPr/>
          <p:nvPr/>
        </p:nvGrpSpPr>
        <p:grpSpPr>
          <a:xfrm>
            <a:off x="1828800" y="1029480"/>
            <a:ext cx="2347594" cy="1158092"/>
            <a:chOff x="3609016" y="4496580"/>
            <a:chExt cx="1751710" cy="11580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FAFBFFA-896E-3701-C0DE-E3843B740F31}"/>
                </a:ext>
              </a:extLst>
            </p:cNvPr>
            <p:cNvSpPr txBox="1"/>
            <p:nvPr/>
          </p:nvSpPr>
          <p:spPr>
            <a:xfrm>
              <a:off x="3943349" y="4496580"/>
              <a:ext cx="1165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12 415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A7CFAA7-F8EE-5775-293D-24E56CEC54C0}"/>
                </a:ext>
              </a:extLst>
            </p:cNvPr>
            <p:cNvSpPr txBox="1"/>
            <p:nvPr/>
          </p:nvSpPr>
          <p:spPr>
            <a:xfrm>
              <a:off x="4695246" y="500834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3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FBFCAC7-7B77-A1F2-46F2-82B4BACEE64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107823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2242135-BE8D-6C12-9505-929757D20CF4}"/>
                </a:ext>
              </a:extLst>
            </p:cNvPr>
            <p:cNvSpPr txBox="1"/>
            <p:nvPr/>
          </p:nvSpPr>
          <p:spPr>
            <a:xfrm>
              <a:off x="3609016" y="4830800"/>
              <a:ext cx="33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1C80C3F-252F-4AC5-B45E-C8146684D719}"/>
              </a:ext>
            </a:extLst>
          </p:cNvPr>
          <p:cNvSpPr txBox="1"/>
          <p:nvPr/>
        </p:nvSpPr>
        <p:spPr>
          <a:xfrm>
            <a:off x="4310379" y="932560"/>
            <a:ext cx="654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15,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AD3051-56F5-1C5A-F3E9-3C4E2C114363}"/>
              </a:ext>
            </a:extLst>
          </p:cNvPr>
          <p:cNvSpPr txBox="1"/>
          <p:nvPr/>
        </p:nvSpPr>
        <p:spPr>
          <a:xfrm>
            <a:off x="3293110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3BEEA4-445E-DF6A-8771-40AD3CD6733F}"/>
              </a:ext>
            </a:extLst>
          </p:cNvPr>
          <p:cNvSpPr txBox="1"/>
          <p:nvPr/>
        </p:nvSpPr>
        <p:spPr>
          <a:xfrm>
            <a:off x="4310379" y="1485900"/>
            <a:ext cx="742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3;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F21AC1C-8916-EB44-E492-FAF0B688BD0C}"/>
              </a:ext>
            </a:extLst>
          </p:cNvPr>
          <p:cNvSpPr txBox="1"/>
          <p:nvPr/>
        </p:nvSpPr>
        <p:spPr>
          <a:xfrm>
            <a:off x="3021965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210A9E-BA28-98C0-4788-1AF5AB62EB5A}"/>
              </a:ext>
            </a:extLst>
          </p:cNvPr>
          <p:cNvSpPr txBox="1"/>
          <p:nvPr/>
        </p:nvSpPr>
        <p:spPr>
          <a:xfrm>
            <a:off x="4291329" y="2066925"/>
            <a:ext cx="717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12,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23762AC-5ACA-1C23-6861-4EC22DA06E6F}"/>
              </a:ext>
            </a:extLst>
          </p:cNvPr>
          <p:cNvSpPr txBox="1"/>
          <p:nvPr/>
        </p:nvSpPr>
        <p:spPr>
          <a:xfrm>
            <a:off x="2774315" y="2094681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F6E7DC13-7623-9C62-51CF-621441AC60DB}"/>
              </a:ext>
            </a:extLst>
          </p:cNvPr>
          <p:cNvSpPr/>
          <p:nvPr/>
        </p:nvSpPr>
        <p:spPr>
          <a:xfrm>
            <a:off x="4360544" y="4503316"/>
            <a:ext cx="4688205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12 415 x 3 = 37 245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CDE159-EBE2-2E6A-2F2E-911C8CA12C9D}"/>
              </a:ext>
            </a:extLst>
          </p:cNvPr>
          <p:cNvSpPr txBox="1"/>
          <p:nvPr/>
        </p:nvSpPr>
        <p:spPr>
          <a:xfrm>
            <a:off x="4300855" y="2650460"/>
            <a:ext cx="723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6,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7,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132333A-08D8-FA14-5856-6139778926AA}"/>
              </a:ext>
            </a:extLst>
          </p:cNvPr>
          <p:cNvSpPr txBox="1"/>
          <p:nvPr/>
        </p:nvSpPr>
        <p:spPr>
          <a:xfrm>
            <a:off x="2469515" y="2094681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44C6C84-8D37-269D-CD55-D3C77C7800D5}"/>
              </a:ext>
            </a:extLst>
          </p:cNvPr>
          <p:cNvSpPr txBox="1"/>
          <p:nvPr/>
        </p:nvSpPr>
        <p:spPr>
          <a:xfrm>
            <a:off x="4377055" y="3269585"/>
            <a:ext cx="544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B0E4614-1C52-8193-C8C2-716770301C0B}"/>
              </a:ext>
            </a:extLst>
          </p:cNvPr>
          <p:cNvSpPr txBox="1"/>
          <p:nvPr/>
        </p:nvSpPr>
        <p:spPr>
          <a:xfrm>
            <a:off x="2231390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3" grpId="0"/>
      <p:bldP spid="25" grpId="0"/>
      <p:bldP spid="26" grpId="0" animBg="1"/>
      <p:bldP spid="28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911225" y="1347539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170">
              <a:buClr>
                <a:srgbClr val="000000"/>
              </a:buClr>
              <a:defRPr/>
            </a:pPr>
            <a:endParaRPr lang="zh-CN" altLang="en-US" sz="1467" kern="0" noProof="1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67" y="3345533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02" y="-301792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2173082" y="1440491"/>
            <a:ext cx="968554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vi-VN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Bướ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 1: ĐẶT TÍNH</a:t>
            </a: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giữa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Đường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kẻ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ngang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thay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ý: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thẳng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nhau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32041"/>
      </p:ext>
    </p:extLst>
  </p:cSld>
  <p:clrMapOvr>
    <a:masterClrMapping/>
  </p:clrMapOvr>
  <p:transition spd="slow" advClick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2293038" y="380869"/>
            <a:ext cx="7653607" cy="2009771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 rot="5400000">
            <a:off x="5060562" y="-2578664"/>
            <a:ext cx="2121743" cy="7835024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19" name="Google Shape;719;p27"/>
          <p:cNvGrpSpPr/>
          <p:nvPr/>
        </p:nvGrpSpPr>
        <p:grpSpPr>
          <a:xfrm>
            <a:off x="-168654" y="535428"/>
            <a:ext cx="1987315" cy="1281221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0385" y="677454"/>
            <a:ext cx="7648224" cy="1056800"/>
          </a:xfrm>
        </p:spPr>
        <p:txBody>
          <a:bodyPr/>
          <a:lstStyle/>
          <a:p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oogle Shape;866;p31"/>
          <p:cNvGrpSpPr/>
          <p:nvPr/>
        </p:nvGrpSpPr>
        <p:grpSpPr>
          <a:xfrm>
            <a:off x="1509845" y="2546305"/>
            <a:ext cx="4899345" cy="4200592"/>
            <a:chOff x="816539" y="2025923"/>
            <a:chExt cx="2231184" cy="2324526"/>
          </a:xfrm>
        </p:grpSpPr>
        <p:sp>
          <p:nvSpPr>
            <p:cNvPr id="19" name="Google Shape;867;p31"/>
            <p:cNvSpPr/>
            <p:nvPr/>
          </p:nvSpPr>
          <p:spPr>
            <a:xfrm>
              <a:off x="816539" y="2025923"/>
              <a:ext cx="2231184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1" name="Google Shape;872;p31"/>
          <p:cNvGrpSpPr/>
          <p:nvPr/>
        </p:nvGrpSpPr>
        <p:grpSpPr>
          <a:xfrm>
            <a:off x="7532916" y="2666489"/>
            <a:ext cx="4406995" cy="4200592"/>
            <a:chOff x="6096275" y="2025923"/>
            <a:chExt cx="1901098" cy="2324526"/>
          </a:xfrm>
        </p:grpSpPr>
        <p:sp>
          <p:nvSpPr>
            <p:cNvPr id="22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818663" y="3484465"/>
            <a:ext cx="45622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+ Ta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lấy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+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tự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đầu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sang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trái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A38A1DA-AB50-43B3-8D79-B36DF95D0CB0}"/>
              </a:ext>
            </a:extLst>
          </p:cNvPr>
          <p:cNvSpPr/>
          <p:nvPr/>
        </p:nvSpPr>
        <p:spPr>
          <a:xfrm>
            <a:off x="8244290" y="2798712"/>
            <a:ext cx="3231324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Lưu</a:t>
            </a:r>
            <a:r>
              <a:rPr lang="en-US" altLang="en-US" sz="4267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0A3B43A-E924-4483-867F-9CDA8F1C68FB}"/>
              </a:ext>
            </a:extLst>
          </p:cNvPr>
          <p:cNvSpPr/>
          <p:nvPr/>
        </p:nvSpPr>
        <p:spPr>
          <a:xfrm>
            <a:off x="7699824" y="3632339"/>
            <a:ext cx="40184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thực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phép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nhớ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cộng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nhớ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kết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quả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lần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liền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257175" y="435154"/>
            <a:ext cx="11934825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549615" y="1143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136839" y="1129000"/>
            <a:ext cx="203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11BDF8-21A2-4DC7-F321-4CF9B6A2D43E}"/>
              </a:ext>
            </a:extLst>
          </p:cNvPr>
          <p:cNvSpPr txBox="1"/>
          <p:nvPr/>
        </p:nvSpPr>
        <p:spPr>
          <a:xfrm>
            <a:off x="686270" y="1992845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47 253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46E63A-439D-2680-E0DB-AE0E1C47BAFB}"/>
              </a:ext>
            </a:extLst>
          </p:cNvPr>
          <p:cNvSpPr txBox="1"/>
          <p:nvPr/>
        </p:nvSpPr>
        <p:spPr>
          <a:xfrm>
            <a:off x="2789583" y="2969040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F8A9E9-0DF3-120F-C293-C2F17A16692E}"/>
              </a:ext>
            </a:extLst>
          </p:cNvPr>
          <p:cNvSpPr/>
          <p:nvPr/>
        </p:nvSpPr>
        <p:spPr>
          <a:xfrm>
            <a:off x="647700" y="405765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4F90F2-34BD-8142-4A96-FC9FBE7EEAD8}"/>
              </a:ext>
            </a:extLst>
          </p:cNvPr>
          <p:cNvSpPr txBox="1"/>
          <p:nvPr/>
        </p:nvSpPr>
        <p:spPr>
          <a:xfrm>
            <a:off x="3097130" y="40272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8E42F9-8433-282A-6785-09471B8EFC25}"/>
              </a:ext>
            </a:extLst>
          </p:cNvPr>
          <p:cNvSpPr txBox="1"/>
          <p:nvPr/>
        </p:nvSpPr>
        <p:spPr>
          <a:xfrm>
            <a:off x="2600176" y="40298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A6590D-AABD-852E-45CC-A16C2B89CCB2}"/>
              </a:ext>
            </a:extLst>
          </p:cNvPr>
          <p:cNvSpPr txBox="1"/>
          <p:nvPr/>
        </p:nvSpPr>
        <p:spPr>
          <a:xfrm>
            <a:off x="285100" y="28341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FA04722-D35C-6FB3-7D4E-6526FD6D835F}"/>
              </a:ext>
            </a:extLst>
          </p:cNvPr>
          <p:cNvSpPr txBox="1"/>
          <p:nvPr/>
        </p:nvSpPr>
        <p:spPr>
          <a:xfrm>
            <a:off x="4591520" y="20023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18 142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C0021CF-1E48-FE1B-DA80-8D3AA404F236}"/>
              </a:ext>
            </a:extLst>
          </p:cNvPr>
          <p:cNvSpPr txBox="1"/>
          <p:nvPr/>
        </p:nvSpPr>
        <p:spPr>
          <a:xfrm>
            <a:off x="6694833" y="29785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F891C97-5304-5DF5-C0FD-CBBF9D44733E}"/>
              </a:ext>
            </a:extLst>
          </p:cNvPr>
          <p:cNvSpPr/>
          <p:nvPr/>
        </p:nvSpPr>
        <p:spPr>
          <a:xfrm>
            <a:off x="4552950" y="40671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8211FCC-7C71-47C9-844F-720F0012FAED}"/>
              </a:ext>
            </a:extLst>
          </p:cNvPr>
          <p:cNvSpPr txBox="1"/>
          <p:nvPr/>
        </p:nvSpPr>
        <p:spPr>
          <a:xfrm>
            <a:off x="4190350" y="28436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7443147-7814-C18E-B8A2-102BCBB45056}"/>
              </a:ext>
            </a:extLst>
          </p:cNvPr>
          <p:cNvSpPr txBox="1"/>
          <p:nvPr/>
        </p:nvSpPr>
        <p:spPr>
          <a:xfrm>
            <a:off x="8753945" y="20404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15 160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2017AC2-96A2-B2D9-64B9-D3885251B903}"/>
              </a:ext>
            </a:extLst>
          </p:cNvPr>
          <p:cNvSpPr txBox="1"/>
          <p:nvPr/>
        </p:nvSpPr>
        <p:spPr>
          <a:xfrm>
            <a:off x="11200158" y="299761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88FAA16-8C92-634F-D2C0-2185724F574B}"/>
              </a:ext>
            </a:extLst>
          </p:cNvPr>
          <p:cNvSpPr/>
          <p:nvPr/>
        </p:nvSpPr>
        <p:spPr>
          <a:xfrm>
            <a:off x="8715375" y="41052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517DFCF-D4BF-2150-215B-1027E1FFE0FE}"/>
              </a:ext>
            </a:extLst>
          </p:cNvPr>
          <p:cNvSpPr txBox="1"/>
          <p:nvPr/>
        </p:nvSpPr>
        <p:spPr>
          <a:xfrm>
            <a:off x="8352775" y="28817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0737B08F-C16E-CD01-62AC-62F2CB512EF1}"/>
              </a:ext>
            </a:extLst>
          </p:cNvPr>
          <p:cNvSpPr/>
          <p:nvPr/>
        </p:nvSpPr>
        <p:spPr>
          <a:xfrm>
            <a:off x="2247486" y="30086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DC93925-3C0E-9137-AC46-FA06C9F27DF0}"/>
              </a:ext>
            </a:extLst>
          </p:cNvPr>
          <p:cNvSpPr txBox="1"/>
          <p:nvPr/>
        </p:nvSpPr>
        <p:spPr>
          <a:xfrm>
            <a:off x="2076301" y="40394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439028C-95FE-82C5-ED70-CF0E9CED70C2}"/>
              </a:ext>
            </a:extLst>
          </p:cNvPr>
          <p:cNvSpPr txBox="1"/>
          <p:nvPr/>
        </p:nvSpPr>
        <p:spPr>
          <a:xfrm>
            <a:off x="1352401" y="405846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002AFCBD-B05F-F239-2C21-D9EB9BD90EDA}"/>
              </a:ext>
            </a:extLst>
          </p:cNvPr>
          <p:cNvSpPr/>
          <p:nvPr/>
        </p:nvSpPr>
        <p:spPr>
          <a:xfrm>
            <a:off x="856836" y="29610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7DB18A4-9AE2-21A3-0DD7-F0CBC1DCDAB1}"/>
              </a:ext>
            </a:extLst>
          </p:cNvPr>
          <p:cNvSpPr txBox="1"/>
          <p:nvPr/>
        </p:nvSpPr>
        <p:spPr>
          <a:xfrm>
            <a:off x="742801" y="40394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00871D1-22B3-D08F-6371-D9AF40F6C41C}"/>
              </a:ext>
            </a:extLst>
          </p:cNvPr>
          <p:cNvSpPr txBox="1"/>
          <p:nvPr/>
        </p:nvSpPr>
        <p:spPr>
          <a:xfrm>
            <a:off x="7078580" y="40081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F4BDC79-9808-BD3B-9554-3F62084CE1D3}"/>
              </a:ext>
            </a:extLst>
          </p:cNvPr>
          <p:cNvSpPr txBox="1"/>
          <p:nvPr/>
        </p:nvSpPr>
        <p:spPr>
          <a:xfrm>
            <a:off x="6583280" y="39986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8F0383AA-CB2D-D632-57EC-E983F0AB8F9A}"/>
              </a:ext>
            </a:extLst>
          </p:cNvPr>
          <p:cNvSpPr/>
          <p:nvPr/>
        </p:nvSpPr>
        <p:spPr>
          <a:xfrm>
            <a:off x="6162261" y="29991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39A199A-AB71-5775-EAE4-22F18866618D}"/>
              </a:ext>
            </a:extLst>
          </p:cNvPr>
          <p:cNvSpPr txBox="1"/>
          <p:nvPr/>
        </p:nvSpPr>
        <p:spPr>
          <a:xfrm>
            <a:off x="6059405" y="39891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CCEF53D-445C-2F25-17FE-A02B82B564F4}"/>
              </a:ext>
            </a:extLst>
          </p:cNvPr>
          <p:cNvSpPr txBox="1"/>
          <p:nvPr/>
        </p:nvSpPr>
        <p:spPr>
          <a:xfrm>
            <a:off x="5345030" y="39891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DA9FBD1-5B47-4EB7-09EC-1B9F165CD708}"/>
              </a:ext>
            </a:extLst>
          </p:cNvPr>
          <p:cNvSpPr/>
          <p:nvPr/>
        </p:nvSpPr>
        <p:spPr>
          <a:xfrm>
            <a:off x="4790661" y="29896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6A1B6E2-B628-D7F3-0F51-A81E37F5827B}"/>
              </a:ext>
            </a:extLst>
          </p:cNvPr>
          <p:cNvSpPr txBox="1"/>
          <p:nvPr/>
        </p:nvSpPr>
        <p:spPr>
          <a:xfrm>
            <a:off x="4764005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799DAED-181E-3F4F-3735-0F875A00293B}"/>
              </a:ext>
            </a:extLst>
          </p:cNvPr>
          <p:cNvSpPr txBox="1"/>
          <p:nvPr/>
        </p:nvSpPr>
        <p:spPr>
          <a:xfrm>
            <a:off x="11292602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51406E9-0BF2-F569-2ADD-B2CE2246E261}"/>
              </a:ext>
            </a:extLst>
          </p:cNvPr>
          <p:cNvSpPr txBox="1"/>
          <p:nvPr/>
        </p:nvSpPr>
        <p:spPr>
          <a:xfrm>
            <a:off x="10816352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FA8A01-0680-0CEF-7B0B-AC251BC4D7D1}"/>
              </a:ext>
            </a:extLst>
          </p:cNvPr>
          <p:cNvSpPr/>
          <p:nvPr/>
        </p:nvSpPr>
        <p:spPr>
          <a:xfrm>
            <a:off x="10343736" y="30848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DC76355-FFA5-BDC5-1352-CAAF3FA0536A}"/>
              </a:ext>
            </a:extLst>
          </p:cNvPr>
          <p:cNvSpPr txBox="1"/>
          <p:nvPr/>
        </p:nvSpPr>
        <p:spPr>
          <a:xfrm>
            <a:off x="10302002" y="39700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CB79953-938E-A845-D4D8-981F07D44EB3}"/>
              </a:ext>
            </a:extLst>
          </p:cNvPr>
          <p:cNvSpPr txBox="1"/>
          <p:nvPr/>
        </p:nvSpPr>
        <p:spPr>
          <a:xfrm>
            <a:off x="9444752" y="40081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32EC9B6E-D41C-B49B-4A5E-9DA8751208E6}"/>
              </a:ext>
            </a:extLst>
          </p:cNvPr>
          <p:cNvSpPr/>
          <p:nvPr/>
        </p:nvSpPr>
        <p:spPr>
          <a:xfrm>
            <a:off x="8981661" y="30372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7619139-2DC4-95C1-2D33-FF25FF31FFF7}"/>
              </a:ext>
            </a:extLst>
          </p:cNvPr>
          <p:cNvSpPr txBox="1"/>
          <p:nvPr/>
        </p:nvSpPr>
        <p:spPr>
          <a:xfrm>
            <a:off x="8920877" y="40176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/>
      <p:bldP spid="6" grpId="0"/>
      <p:bldP spid="7" grpId="0" animBg="1"/>
      <p:bldP spid="16" grpId="0"/>
      <p:bldP spid="17" grpId="0"/>
      <p:bldP spid="20" grpId="0"/>
      <p:bldP spid="45" grpId="0"/>
      <p:bldP spid="46" grpId="0"/>
      <p:bldP spid="47" grpId="0" animBg="1"/>
      <p:bldP spid="50" grpId="0"/>
      <p:bldP spid="54" grpId="0"/>
      <p:bldP spid="55" grpId="0"/>
      <p:bldP spid="56" grpId="0" animBg="1"/>
      <p:bldP spid="59" grpId="0"/>
      <p:bldP spid="63" grpId="0" animBg="1"/>
      <p:bldP spid="63" grpId="1" animBg="1"/>
      <p:bldP spid="64" grpId="0"/>
      <p:bldP spid="65" grpId="0"/>
      <p:bldP spid="66" grpId="0" animBg="1"/>
      <p:bldP spid="66" grpId="1" animBg="1"/>
      <p:bldP spid="67" grpId="0"/>
      <p:bldP spid="68" grpId="0"/>
      <p:bldP spid="69" grpId="0"/>
      <p:bldP spid="70" grpId="0" animBg="1"/>
      <p:bldP spid="70" grpId="1" animBg="1"/>
      <p:bldP spid="71" grpId="0"/>
      <p:bldP spid="72" grpId="0"/>
      <p:bldP spid="73" grpId="0" animBg="1"/>
      <p:bldP spid="73" grpId="1" animBg="1"/>
      <p:bldP spid="74" grpId="0"/>
      <p:bldP spid="75" grpId="0"/>
      <p:bldP spid="76" grpId="0"/>
      <p:bldP spid="77" grpId="0" animBg="1"/>
      <p:bldP spid="77" grpId="1" animBg="1"/>
      <p:bldP spid="78" grpId="0"/>
      <p:bldP spid="79" grpId="0"/>
      <p:bldP spid="80" grpId="0" animBg="1"/>
      <p:bldP spid="80" grpId="1" animBg="1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8A7491-2D16-71A1-40BB-CCB0C870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87" y="2617620"/>
            <a:ext cx="1651771" cy="381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CAFE76-4DDF-2EC7-0472-9E962EC0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6105" y="2745373"/>
            <a:ext cx="1715861" cy="3981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459748" y="435154"/>
            <a:ext cx="11272504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52F9DF6-32C4-3205-108E-B9BF33FF211C}"/>
              </a:ext>
            </a:extLst>
          </p:cNvPr>
          <p:cNvGrpSpPr/>
          <p:nvPr/>
        </p:nvGrpSpPr>
        <p:grpSpPr>
          <a:xfrm>
            <a:off x="1135085" y="1072500"/>
            <a:ext cx="607544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678710" y="1018544"/>
            <a:ext cx="462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34D06F3-AB3E-49D8-27B2-3F2032054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2574" y="2243137"/>
            <a:ext cx="9023025" cy="12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3.7037E-7 L -3.75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304416" y="261781"/>
            <a:ext cx="5155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3B2938"/>
                </a:solidFill>
                <a:latin typeface="Calibri"/>
                <a:cs typeface="Times New Roman" panose="02020603050405020304" pitchFamily="18" charset="0"/>
              </a:rPr>
              <a:t>31 504 x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20045" y="1630895"/>
            <a:ext cx="40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31 504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400550" y="4098898"/>
            <a:ext cx="33619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847450" y="259600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652421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864226" y="3887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59FD857-52C0-8FE3-5225-101071144FD9}"/>
              </a:ext>
            </a:extLst>
          </p:cNvPr>
          <p:cNvSpPr/>
          <p:nvPr/>
        </p:nvSpPr>
        <p:spPr>
          <a:xfrm>
            <a:off x="5047836" y="27610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D92CDC-7395-2EEE-7723-0B4DBE25AA62}"/>
              </a:ext>
            </a:extLst>
          </p:cNvPr>
          <p:cNvSpPr txBox="1"/>
          <p:nvPr/>
        </p:nvSpPr>
        <p:spPr>
          <a:xfrm>
            <a:off x="4311776" y="3906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 animBg="1"/>
      <p:bldP spid="3" grpId="1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304416" y="261781"/>
            <a:ext cx="5155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600" b="1" dirty="0">
                <a:solidFill>
                  <a:srgbClr val="3B2938"/>
                </a:solidFill>
                <a:cs typeface="Times New Roman" panose="02020603050405020304" pitchFamily="18" charset="0"/>
              </a:rPr>
              <a:t>23 162 x 4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20045" y="1630895"/>
            <a:ext cx="40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8000" spc="600" dirty="0">
                <a:solidFill>
                  <a:prstClr val="white"/>
                </a:solidFill>
              </a:rPr>
              <a:t>23 162 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400550" y="4098898"/>
            <a:ext cx="33619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847450" y="259600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5924136" y="27705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864226" y="3887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59FD857-52C0-8FE3-5225-101071144FD9}"/>
              </a:ext>
            </a:extLst>
          </p:cNvPr>
          <p:cNvSpPr/>
          <p:nvPr/>
        </p:nvSpPr>
        <p:spPr>
          <a:xfrm>
            <a:off x="4457286" y="27514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D92CDC-7395-2EEE-7723-0B4DBE25AA62}"/>
              </a:ext>
            </a:extLst>
          </p:cNvPr>
          <p:cNvSpPr txBox="1"/>
          <p:nvPr/>
        </p:nvSpPr>
        <p:spPr>
          <a:xfrm>
            <a:off x="4311776" y="3906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4613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 animBg="1"/>
      <p:bldP spid="3" grpId="1" animBg="1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384</Words>
  <Application>Microsoft Office PowerPoint</Application>
  <PresentationFormat>Custom</PresentationFormat>
  <Paragraphs>89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1_Office Theme</vt:lpstr>
      <vt:lpstr>Castaway in a Desert Island by Slidesgo</vt:lpstr>
      <vt:lpstr>SKETCH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2023-02-05T12:11:11Z</dcterms:created>
  <dcterms:modified xsi:type="dcterms:W3CDTF">2026-04-02T03:24:10Z</dcterms:modified>
</cp:coreProperties>
</file>