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62" r:id="rId2"/>
    <p:sldMasterId id="2147483771" r:id="rId3"/>
    <p:sldMasterId id="2147483780" r:id="rId4"/>
    <p:sldMasterId id="2147483817" r:id="rId5"/>
  </p:sldMasterIdLst>
  <p:notesMasterIdLst>
    <p:notesMasterId r:id="rId19"/>
  </p:notesMasterIdLst>
  <p:sldIdLst>
    <p:sldId id="298" r:id="rId6"/>
    <p:sldId id="285" r:id="rId7"/>
    <p:sldId id="263" r:id="rId8"/>
    <p:sldId id="265" r:id="rId9"/>
    <p:sldId id="3858" r:id="rId10"/>
    <p:sldId id="3853" r:id="rId11"/>
    <p:sldId id="284" r:id="rId12"/>
    <p:sldId id="277" r:id="rId13"/>
    <p:sldId id="276" r:id="rId14"/>
    <p:sldId id="3848" r:id="rId15"/>
    <p:sldId id="3850" r:id="rId16"/>
    <p:sldId id="3851" r:id="rId17"/>
    <p:sldId id="34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2616" autoAdjust="0"/>
  </p:normalViewPr>
  <p:slideViewPr>
    <p:cSldViewPr snapToGrid="0">
      <p:cViewPr varScale="1">
        <p:scale>
          <a:sx n="67" d="100"/>
          <a:sy n="67" d="100"/>
        </p:scale>
        <p:origin x="8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E91773-DEA5-461C-99B0-13A4383FFAE4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3199A-1DA4-4F34-972E-E87FD3BF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84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6018115d82_1_1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7" name="Google Shape;707;g6018115d82_1_1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57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55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6C856-3D15-442F-A18D-55D8BA878CC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864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D4F5E-5352-B7DD-0E82-635C3AEAD5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D44BAC-C9C7-80BF-6B7D-A32DDE2DCE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92BEE-83FA-1A35-D2E2-785C18FD31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70309-EB28-ED4C-6C48-0AA96203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2AEBA-53A6-75B9-CA3C-176654C41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9894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7D2C6-7067-F4EC-0F52-2A5BD2F2E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DA9B19-B590-70AE-AAC1-8130A85410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29ABA-5A45-1098-2576-B4B406D620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C0951-2D55-7D90-497E-2EA6F37F1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ED146-7BB2-4EDC-A15B-75324DB21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0767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EC4D82-5E0B-1864-684B-39C22F9A4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CA6CD-5FCF-1670-F6A5-0E1868729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B92951-E074-947C-99F7-1D2033F298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C3F72-712B-A15D-BE9C-A828E80A6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29A2-0AC9-F5E7-F64B-F887A1D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83888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682233" y="426854"/>
            <a:ext cx="16889665" cy="6443981"/>
            <a:chOff x="-3511675" y="320140"/>
            <a:chExt cx="12667249" cy="4832986"/>
          </a:xfrm>
        </p:grpSpPr>
        <p:sp>
          <p:nvSpPr>
            <p:cNvPr id="10" name="Google Shape;10;p2"/>
            <p:cNvSpPr/>
            <p:nvPr/>
          </p:nvSpPr>
          <p:spPr>
            <a:xfrm>
              <a:off x="-47625" y="2587375"/>
              <a:ext cx="9203199" cy="2565750"/>
            </a:xfrm>
            <a:custGeom>
              <a:avLst/>
              <a:gdLst/>
              <a:ahLst/>
              <a:cxnLst/>
              <a:rect l="l" t="t" r="r" b="b"/>
              <a:pathLst>
                <a:path w="202035" h="69223" extrusionOk="0">
                  <a:moveTo>
                    <a:pt x="0" y="1"/>
                  </a:moveTo>
                  <a:lnTo>
                    <a:pt x="0" y="69222"/>
                  </a:lnTo>
                  <a:lnTo>
                    <a:pt x="202034" y="69222"/>
                  </a:lnTo>
                  <a:lnTo>
                    <a:pt x="202034" y="1"/>
                  </a:ln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926075" y="2580588"/>
              <a:ext cx="8524947" cy="840689"/>
            </a:xfrm>
            <a:custGeom>
              <a:avLst/>
              <a:gdLst/>
              <a:ahLst/>
              <a:cxnLst/>
              <a:rect l="l" t="t" r="r" b="b"/>
              <a:pathLst>
                <a:path w="135780" h="17043" extrusionOk="0">
                  <a:moveTo>
                    <a:pt x="97443" y="76"/>
                  </a:moveTo>
                  <a:lnTo>
                    <a:pt x="23158" y="101"/>
                  </a:lnTo>
                  <a:cubicBezTo>
                    <a:pt x="23158" y="101"/>
                    <a:pt x="17402" y="1"/>
                    <a:pt x="17285" y="2757"/>
                  </a:cubicBezTo>
                  <a:cubicBezTo>
                    <a:pt x="17169" y="5523"/>
                    <a:pt x="27469" y="5397"/>
                    <a:pt x="27469" y="5397"/>
                  </a:cubicBezTo>
                  <a:lnTo>
                    <a:pt x="70559" y="5280"/>
                  </a:lnTo>
                  <a:cubicBezTo>
                    <a:pt x="70559" y="5280"/>
                    <a:pt x="76415" y="5197"/>
                    <a:pt x="76248" y="7670"/>
                  </a:cubicBezTo>
                  <a:cubicBezTo>
                    <a:pt x="76073" y="10134"/>
                    <a:pt x="65706" y="9123"/>
                    <a:pt x="56758" y="9132"/>
                  </a:cubicBezTo>
                  <a:lnTo>
                    <a:pt x="8246" y="9040"/>
                  </a:lnTo>
                  <a:cubicBezTo>
                    <a:pt x="8246" y="9040"/>
                    <a:pt x="1" y="8998"/>
                    <a:pt x="1020" y="13016"/>
                  </a:cubicBezTo>
                  <a:cubicBezTo>
                    <a:pt x="2048" y="17043"/>
                    <a:pt x="12958" y="15999"/>
                    <a:pt x="17979" y="16232"/>
                  </a:cubicBezTo>
                  <a:lnTo>
                    <a:pt x="81353" y="16416"/>
                  </a:lnTo>
                  <a:lnTo>
                    <a:pt x="116999" y="16416"/>
                  </a:lnTo>
                  <a:cubicBezTo>
                    <a:pt x="116999" y="16416"/>
                    <a:pt x="122630" y="16065"/>
                    <a:pt x="122112" y="13676"/>
                  </a:cubicBezTo>
                  <a:cubicBezTo>
                    <a:pt x="121602" y="11287"/>
                    <a:pt x="113842" y="11897"/>
                    <a:pt x="107250" y="11930"/>
                  </a:cubicBezTo>
                  <a:cubicBezTo>
                    <a:pt x="100667" y="11964"/>
                    <a:pt x="90442" y="9725"/>
                    <a:pt x="102096" y="8864"/>
                  </a:cubicBezTo>
                  <a:lnTo>
                    <a:pt x="125069" y="9232"/>
                  </a:lnTo>
                  <a:cubicBezTo>
                    <a:pt x="125069" y="9232"/>
                    <a:pt x="135779" y="9850"/>
                    <a:pt x="135094" y="7561"/>
                  </a:cubicBezTo>
                  <a:cubicBezTo>
                    <a:pt x="134401" y="5272"/>
                    <a:pt x="131009" y="5439"/>
                    <a:pt x="125069" y="5330"/>
                  </a:cubicBezTo>
                  <a:cubicBezTo>
                    <a:pt x="119121" y="5222"/>
                    <a:pt x="88028" y="4737"/>
                    <a:pt x="88028" y="4737"/>
                  </a:cubicBezTo>
                  <a:cubicBezTo>
                    <a:pt x="88028" y="4737"/>
                    <a:pt x="82004" y="4019"/>
                    <a:pt x="86290" y="2432"/>
                  </a:cubicBezTo>
                  <a:lnTo>
                    <a:pt x="113842" y="2523"/>
                  </a:lnTo>
                  <a:cubicBezTo>
                    <a:pt x="113842" y="2523"/>
                    <a:pt x="125287" y="143"/>
                    <a:pt x="97443" y="76"/>
                  </a:cubicBezTo>
                  <a:close/>
                </a:path>
              </a:pathLst>
            </a:custGeom>
            <a:solidFill>
              <a:srgbClr val="008D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802324" y="550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3511675" y="4214537"/>
              <a:ext cx="7528218" cy="730294"/>
            </a:xfrm>
            <a:custGeom>
              <a:avLst/>
              <a:gdLst/>
              <a:ahLst/>
              <a:cxnLst/>
              <a:rect l="l" t="t" r="r" b="b"/>
              <a:pathLst>
                <a:path w="143265" h="14805" extrusionOk="0">
                  <a:moveTo>
                    <a:pt x="102822" y="68"/>
                  </a:moveTo>
                  <a:lnTo>
                    <a:pt x="24445" y="93"/>
                  </a:lnTo>
                  <a:cubicBezTo>
                    <a:pt x="24445" y="93"/>
                    <a:pt x="18371" y="1"/>
                    <a:pt x="18246" y="2399"/>
                  </a:cubicBezTo>
                  <a:cubicBezTo>
                    <a:pt x="18121" y="4796"/>
                    <a:pt x="28989" y="4696"/>
                    <a:pt x="28989" y="4696"/>
                  </a:cubicBezTo>
                  <a:lnTo>
                    <a:pt x="74452" y="4587"/>
                  </a:lnTo>
                  <a:cubicBezTo>
                    <a:pt x="74452" y="4587"/>
                    <a:pt x="80634" y="4521"/>
                    <a:pt x="80450" y="6667"/>
                  </a:cubicBezTo>
                  <a:cubicBezTo>
                    <a:pt x="80267" y="8806"/>
                    <a:pt x="69339" y="7929"/>
                    <a:pt x="59891" y="7937"/>
                  </a:cubicBezTo>
                  <a:lnTo>
                    <a:pt x="8706" y="7854"/>
                  </a:lnTo>
                  <a:cubicBezTo>
                    <a:pt x="8706" y="7854"/>
                    <a:pt x="1" y="7820"/>
                    <a:pt x="1087" y="11312"/>
                  </a:cubicBezTo>
                  <a:cubicBezTo>
                    <a:pt x="2173" y="14804"/>
                    <a:pt x="13676" y="13902"/>
                    <a:pt x="18981" y="14103"/>
                  </a:cubicBezTo>
                  <a:lnTo>
                    <a:pt x="85839" y="14261"/>
                  </a:lnTo>
                  <a:lnTo>
                    <a:pt x="123449" y="14261"/>
                  </a:lnTo>
                  <a:cubicBezTo>
                    <a:pt x="123449" y="14261"/>
                    <a:pt x="129397" y="13961"/>
                    <a:pt x="128845" y="11880"/>
                  </a:cubicBezTo>
                  <a:cubicBezTo>
                    <a:pt x="128294" y="9809"/>
                    <a:pt x="120115" y="10335"/>
                    <a:pt x="113173" y="10368"/>
                  </a:cubicBezTo>
                  <a:cubicBezTo>
                    <a:pt x="106223" y="10393"/>
                    <a:pt x="95437" y="8447"/>
                    <a:pt x="107726" y="7703"/>
                  </a:cubicBezTo>
                  <a:lnTo>
                    <a:pt x="131961" y="8021"/>
                  </a:lnTo>
                  <a:cubicBezTo>
                    <a:pt x="131961" y="8021"/>
                    <a:pt x="143264" y="8556"/>
                    <a:pt x="142538" y="6567"/>
                  </a:cubicBezTo>
                  <a:cubicBezTo>
                    <a:pt x="141811" y="4587"/>
                    <a:pt x="138227" y="4729"/>
                    <a:pt x="131961" y="4637"/>
                  </a:cubicBezTo>
                  <a:cubicBezTo>
                    <a:pt x="125704" y="4537"/>
                    <a:pt x="92881" y="4111"/>
                    <a:pt x="92881" y="4111"/>
                  </a:cubicBezTo>
                  <a:cubicBezTo>
                    <a:pt x="92881" y="4111"/>
                    <a:pt x="86532" y="3485"/>
                    <a:pt x="91052" y="2106"/>
                  </a:cubicBezTo>
                  <a:lnTo>
                    <a:pt x="120124" y="2190"/>
                  </a:lnTo>
                  <a:cubicBezTo>
                    <a:pt x="120124" y="2190"/>
                    <a:pt x="132195" y="126"/>
                    <a:pt x="102822" y="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 rot="-248774">
            <a:off x="595263" y="1734953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latin typeface="Satisfy"/>
                <a:ea typeface="Satisfy"/>
                <a:cs typeface="Satisfy"/>
                <a:sym typeface="Satisf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255767" y="4562805"/>
            <a:ext cx="3875200" cy="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 idx="2"/>
          </p:nvPr>
        </p:nvSpPr>
        <p:spPr>
          <a:xfrm>
            <a:off x="1255767" y="3699468"/>
            <a:ext cx="5526000" cy="76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4000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2735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Main point">
  <p:cSld name="Main poi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8"/>
          <p:cNvGrpSpPr/>
          <p:nvPr/>
        </p:nvGrpSpPr>
        <p:grpSpPr>
          <a:xfrm>
            <a:off x="522883" y="109952"/>
            <a:ext cx="11579843" cy="2797693"/>
            <a:chOff x="335036" y="320140"/>
            <a:chExt cx="9419612" cy="2275781"/>
          </a:xfrm>
        </p:grpSpPr>
        <p:sp>
          <p:nvSpPr>
            <p:cNvPr id="89" name="Google Shape;89;p8"/>
            <p:cNvSpPr/>
            <p:nvPr/>
          </p:nvSpPr>
          <p:spPr>
            <a:xfrm>
              <a:off x="6945841" y="1955107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8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 rot="-470071">
            <a:off x="2784503" y="2222560"/>
            <a:ext cx="6623020" cy="342560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92" name="Google Shape;92;p8"/>
          <p:cNvGrpSpPr/>
          <p:nvPr/>
        </p:nvGrpSpPr>
        <p:grpSpPr>
          <a:xfrm flipH="1">
            <a:off x="8369927" y="99015"/>
            <a:ext cx="4062439" cy="7247623"/>
            <a:chOff x="3734270" y="74249"/>
            <a:chExt cx="3046829" cy="5435717"/>
          </a:xfrm>
        </p:grpSpPr>
        <p:grpSp>
          <p:nvGrpSpPr>
            <p:cNvPr id="93" name="Google Shape;93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94" name="Google Shape;94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2" name="Google Shape;102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" name="Google Shape;103;p8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104" name="Google Shape;104;p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105" name="Google Shape;105;p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13" name="Google Shape;113;p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" name="Google Shape;114;p8"/>
          <p:cNvSpPr/>
          <p:nvPr/>
        </p:nvSpPr>
        <p:spPr>
          <a:xfrm flipH="1">
            <a:off x="-123" y="6451867"/>
            <a:ext cx="12192240" cy="2580487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8"/>
          <p:cNvSpPr/>
          <p:nvPr/>
        </p:nvSpPr>
        <p:spPr>
          <a:xfrm>
            <a:off x="5308600" y="250467"/>
            <a:ext cx="1574800" cy="1574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8"/>
          <p:cNvSpPr/>
          <p:nvPr/>
        </p:nvSpPr>
        <p:spPr>
          <a:xfrm flipH="1">
            <a:off x="-2623379" y="5625967"/>
            <a:ext cx="6694579" cy="1574956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8"/>
          <p:cNvSpPr/>
          <p:nvPr/>
        </p:nvSpPr>
        <p:spPr>
          <a:xfrm>
            <a:off x="7117517" y="5481133"/>
            <a:ext cx="6694579" cy="1719804"/>
          </a:xfrm>
          <a:custGeom>
            <a:avLst/>
            <a:gdLst/>
            <a:ahLst/>
            <a:cxnLst/>
            <a:rect l="l" t="t" r="r" b="b"/>
            <a:pathLst>
              <a:path w="150170" h="16915" extrusionOk="0">
                <a:moveTo>
                  <a:pt x="69788" y="1"/>
                </a:moveTo>
                <a:cubicBezTo>
                  <a:pt x="58612" y="1"/>
                  <a:pt x="48908" y="7870"/>
                  <a:pt x="41401" y="7870"/>
                </a:cubicBezTo>
                <a:cubicBezTo>
                  <a:pt x="40796" y="7870"/>
                  <a:pt x="40206" y="7819"/>
                  <a:pt x="39630" y="7709"/>
                </a:cubicBezTo>
                <a:cubicBezTo>
                  <a:pt x="39094" y="7605"/>
                  <a:pt x="38452" y="7556"/>
                  <a:pt x="37720" y="7556"/>
                </a:cubicBezTo>
                <a:cubicBezTo>
                  <a:pt x="27549" y="7556"/>
                  <a:pt x="0" y="16915"/>
                  <a:pt x="0" y="16915"/>
                </a:cubicBezTo>
                <a:lnTo>
                  <a:pt x="150169" y="14153"/>
                </a:lnTo>
                <a:lnTo>
                  <a:pt x="150169" y="9759"/>
                </a:lnTo>
                <a:cubicBezTo>
                  <a:pt x="150169" y="9759"/>
                  <a:pt x="132133" y="7918"/>
                  <a:pt x="120625" y="7541"/>
                </a:cubicBezTo>
                <a:cubicBezTo>
                  <a:pt x="101271" y="6934"/>
                  <a:pt x="83548" y="636"/>
                  <a:pt x="70952" y="30"/>
                </a:cubicBezTo>
                <a:cubicBezTo>
                  <a:pt x="70562" y="10"/>
                  <a:pt x="70174" y="1"/>
                  <a:pt x="69788" y="1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032189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title and description">
  <p:cSld name="Section title and descripti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"/>
          <p:cNvSpPr/>
          <p:nvPr/>
        </p:nvSpPr>
        <p:spPr>
          <a:xfrm flipH="1">
            <a:off x="8344860" y="850900"/>
            <a:ext cx="2070000" cy="2070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 flipH="1">
            <a:off x="6604827" y="4561733"/>
            <a:ext cx="3708800" cy="7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solidFill>
                  <a:srgbClr val="754C24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21" name="Google Shape;121;p9"/>
          <p:cNvSpPr txBox="1">
            <a:spLocks noGrp="1"/>
          </p:cNvSpPr>
          <p:nvPr>
            <p:ph type="title"/>
          </p:nvPr>
        </p:nvSpPr>
        <p:spPr>
          <a:xfrm flipH="1">
            <a:off x="4636427" y="3618033"/>
            <a:ext cx="5677200" cy="10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2" name="Google Shape;122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8395460" y="1273500"/>
            <a:ext cx="1968800" cy="12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" name="Google Shape;123;p9"/>
          <p:cNvSpPr/>
          <p:nvPr/>
        </p:nvSpPr>
        <p:spPr>
          <a:xfrm flipH="1">
            <a:off x="-89045" y="5830300"/>
            <a:ext cx="12382645" cy="1403128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9"/>
          <p:cNvSpPr/>
          <p:nvPr/>
        </p:nvSpPr>
        <p:spPr>
          <a:xfrm>
            <a:off x="4508467" y="6342168"/>
            <a:ext cx="9871436" cy="743605"/>
          </a:xfrm>
          <a:custGeom>
            <a:avLst/>
            <a:gdLst/>
            <a:ahLst/>
            <a:cxnLst/>
            <a:rect l="l" t="t" r="r" b="b"/>
            <a:pathLst>
              <a:path w="143265" h="14805" extrusionOk="0">
                <a:moveTo>
                  <a:pt x="102822" y="68"/>
                </a:moveTo>
                <a:lnTo>
                  <a:pt x="24445" y="93"/>
                </a:lnTo>
                <a:cubicBezTo>
                  <a:pt x="24445" y="93"/>
                  <a:pt x="18371" y="1"/>
                  <a:pt x="18246" y="2399"/>
                </a:cubicBezTo>
                <a:cubicBezTo>
                  <a:pt x="18121" y="4796"/>
                  <a:pt x="28989" y="4696"/>
                  <a:pt x="28989" y="4696"/>
                </a:cubicBezTo>
                <a:lnTo>
                  <a:pt x="74452" y="4587"/>
                </a:lnTo>
                <a:cubicBezTo>
                  <a:pt x="74452" y="4587"/>
                  <a:pt x="80634" y="4521"/>
                  <a:pt x="80450" y="6667"/>
                </a:cubicBezTo>
                <a:cubicBezTo>
                  <a:pt x="80267" y="8806"/>
                  <a:pt x="69339" y="7929"/>
                  <a:pt x="59891" y="7937"/>
                </a:cubicBezTo>
                <a:lnTo>
                  <a:pt x="8706" y="7854"/>
                </a:lnTo>
                <a:cubicBezTo>
                  <a:pt x="8706" y="7854"/>
                  <a:pt x="1" y="7820"/>
                  <a:pt x="1087" y="11312"/>
                </a:cubicBezTo>
                <a:cubicBezTo>
                  <a:pt x="2173" y="14804"/>
                  <a:pt x="13676" y="13902"/>
                  <a:pt x="18981" y="14103"/>
                </a:cubicBezTo>
                <a:lnTo>
                  <a:pt x="85839" y="14261"/>
                </a:lnTo>
                <a:lnTo>
                  <a:pt x="123449" y="14261"/>
                </a:lnTo>
                <a:cubicBezTo>
                  <a:pt x="123449" y="14261"/>
                  <a:pt x="129397" y="13961"/>
                  <a:pt x="128845" y="11880"/>
                </a:cubicBezTo>
                <a:cubicBezTo>
                  <a:pt x="128294" y="9809"/>
                  <a:pt x="120115" y="10335"/>
                  <a:pt x="113173" y="10368"/>
                </a:cubicBezTo>
                <a:cubicBezTo>
                  <a:pt x="106223" y="10393"/>
                  <a:pt x="95437" y="8447"/>
                  <a:pt x="107726" y="7703"/>
                </a:cubicBezTo>
                <a:lnTo>
                  <a:pt x="131961" y="8021"/>
                </a:lnTo>
                <a:cubicBezTo>
                  <a:pt x="131961" y="8021"/>
                  <a:pt x="143264" y="8556"/>
                  <a:pt x="142538" y="6567"/>
                </a:cubicBezTo>
                <a:cubicBezTo>
                  <a:pt x="141811" y="4587"/>
                  <a:pt x="138227" y="4729"/>
                  <a:pt x="131961" y="4637"/>
                </a:cubicBezTo>
                <a:cubicBezTo>
                  <a:pt x="125704" y="4537"/>
                  <a:pt x="92881" y="4111"/>
                  <a:pt x="92881" y="4111"/>
                </a:cubicBezTo>
                <a:cubicBezTo>
                  <a:pt x="92881" y="4111"/>
                  <a:pt x="86532" y="3485"/>
                  <a:pt x="91052" y="2106"/>
                </a:cubicBezTo>
                <a:lnTo>
                  <a:pt x="120124" y="2190"/>
                </a:lnTo>
                <a:cubicBezTo>
                  <a:pt x="120124" y="2190"/>
                  <a:pt x="132195" y="126"/>
                  <a:pt x="102822" y="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9"/>
          <p:cNvSpPr/>
          <p:nvPr/>
        </p:nvSpPr>
        <p:spPr>
          <a:xfrm>
            <a:off x="268849" y="5121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6" name="Google Shape;126;p9"/>
          <p:cNvGrpSpPr/>
          <p:nvPr/>
        </p:nvGrpSpPr>
        <p:grpSpPr>
          <a:xfrm flipH="1">
            <a:off x="3081354" y="1041421"/>
            <a:ext cx="9833292" cy="1324321"/>
            <a:chOff x="1068461" y="718690"/>
            <a:chExt cx="7374969" cy="993241"/>
          </a:xfrm>
        </p:grpSpPr>
        <p:sp>
          <p:nvSpPr>
            <p:cNvPr id="127" name="Google Shape;127;p9"/>
            <p:cNvSpPr/>
            <p:nvPr/>
          </p:nvSpPr>
          <p:spPr>
            <a:xfrm>
              <a:off x="5634624" y="1071118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9"/>
            <p:cNvSpPr/>
            <p:nvPr/>
          </p:nvSpPr>
          <p:spPr>
            <a:xfrm>
              <a:off x="1068461" y="71869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rgbClr val="D6F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9"/>
          <p:cNvGrpSpPr/>
          <p:nvPr/>
        </p:nvGrpSpPr>
        <p:grpSpPr>
          <a:xfrm rot="-1325081" flipH="1">
            <a:off x="1192518" y="1611927"/>
            <a:ext cx="972537" cy="515408"/>
            <a:chOff x="2468025" y="734125"/>
            <a:chExt cx="980825" cy="519800"/>
          </a:xfrm>
        </p:grpSpPr>
        <p:sp>
          <p:nvSpPr>
            <p:cNvPr id="130" name="Google Shape;130;p9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4832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87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37134390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">
  <p:cSld name="Background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28"/>
          <p:cNvSpPr/>
          <p:nvPr/>
        </p:nvSpPr>
        <p:spPr>
          <a:xfrm flipH="1">
            <a:off x="468688" y="718367"/>
            <a:ext cx="1478400" cy="147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8"/>
          <p:cNvGrpSpPr/>
          <p:nvPr/>
        </p:nvGrpSpPr>
        <p:grpSpPr>
          <a:xfrm flipH="1">
            <a:off x="662973" y="245266"/>
            <a:ext cx="4062439" cy="7247623"/>
            <a:chOff x="3734270" y="74249"/>
            <a:chExt cx="3046829" cy="5435717"/>
          </a:xfrm>
        </p:grpSpPr>
        <p:grpSp>
          <p:nvGrpSpPr>
            <p:cNvPr id="739" name="Google Shape;739;p28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40" name="Google Shape;740;p28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1" name="Google Shape;741;p28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2" name="Google Shape;742;p28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3" name="Google Shape;743;p28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4" name="Google Shape;744;p28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5" name="Google Shape;745;p28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6" name="Google Shape;746;p28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7" name="Google Shape;747;p28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48" name="Google Shape;748;p28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9" name="Google Shape;749;p28"/>
          <p:cNvGrpSpPr/>
          <p:nvPr/>
        </p:nvGrpSpPr>
        <p:grpSpPr>
          <a:xfrm rot="1325081">
            <a:off x="8196901" y="409193"/>
            <a:ext cx="972537" cy="515408"/>
            <a:chOff x="2468025" y="734125"/>
            <a:chExt cx="980825" cy="519800"/>
          </a:xfrm>
        </p:grpSpPr>
        <p:sp>
          <p:nvSpPr>
            <p:cNvPr id="750" name="Google Shape;750;p2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3" name="Google Shape;753;p28"/>
          <p:cNvSpPr/>
          <p:nvPr/>
        </p:nvSpPr>
        <p:spPr>
          <a:xfrm>
            <a:off x="-1206490" y="27765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4" name="Google Shape;754;p28"/>
          <p:cNvSpPr/>
          <p:nvPr/>
        </p:nvSpPr>
        <p:spPr>
          <a:xfrm>
            <a:off x="-1517307" y="5521300"/>
            <a:ext cx="13599387" cy="1675133"/>
          </a:xfrm>
          <a:custGeom>
            <a:avLst/>
            <a:gdLst/>
            <a:ahLst/>
            <a:cxnLst/>
            <a:rect l="l" t="t" r="r" b="b"/>
            <a:pathLst>
              <a:path w="279019" h="50254" extrusionOk="0">
                <a:moveTo>
                  <a:pt x="18613" y="24122"/>
                </a:moveTo>
                <a:cubicBezTo>
                  <a:pt x="23058" y="18217"/>
                  <a:pt x="37346" y="15613"/>
                  <a:pt x="45283" y="12311"/>
                </a:cubicBezTo>
                <a:cubicBezTo>
                  <a:pt x="53221" y="9009"/>
                  <a:pt x="60269" y="6279"/>
                  <a:pt x="66238" y="4310"/>
                </a:cubicBezTo>
                <a:cubicBezTo>
                  <a:pt x="72207" y="2342"/>
                  <a:pt x="75700" y="1072"/>
                  <a:pt x="81097" y="500"/>
                </a:cubicBezTo>
                <a:cubicBezTo>
                  <a:pt x="86495" y="-71"/>
                  <a:pt x="93162" y="-389"/>
                  <a:pt x="98623" y="881"/>
                </a:cubicBezTo>
                <a:cubicBezTo>
                  <a:pt x="104084" y="2151"/>
                  <a:pt x="108021" y="4437"/>
                  <a:pt x="113863" y="8120"/>
                </a:cubicBezTo>
                <a:cubicBezTo>
                  <a:pt x="119705" y="11803"/>
                  <a:pt x="129230" y="19614"/>
                  <a:pt x="133675" y="22979"/>
                </a:cubicBezTo>
                <a:cubicBezTo>
                  <a:pt x="138120" y="26345"/>
                  <a:pt x="137422" y="27170"/>
                  <a:pt x="140533" y="28313"/>
                </a:cubicBezTo>
                <a:cubicBezTo>
                  <a:pt x="143645" y="29456"/>
                  <a:pt x="147201" y="30536"/>
                  <a:pt x="152344" y="29837"/>
                </a:cubicBezTo>
                <a:cubicBezTo>
                  <a:pt x="157488" y="29139"/>
                  <a:pt x="165489" y="25710"/>
                  <a:pt x="171394" y="24122"/>
                </a:cubicBezTo>
                <a:cubicBezTo>
                  <a:pt x="177300" y="22535"/>
                  <a:pt x="181491" y="20566"/>
                  <a:pt x="187777" y="20312"/>
                </a:cubicBezTo>
                <a:cubicBezTo>
                  <a:pt x="194064" y="20058"/>
                  <a:pt x="202382" y="20947"/>
                  <a:pt x="209113" y="22598"/>
                </a:cubicBezTo>
                <a:cubicBezTo>
                  <a:pt x="215844" y="24249"/>
                  <a:pt x="222448" y="27869"/>
                  <a:pt x="228163" y="30218"/>
                </a:cubicBezTo>
                <a:cubicBezTo>
                  <a:pt x="233878" y="32568"/>
                  <a:pt x="238450" y="34854"/>
                  <a:pt x="243403" y="36695"/>
                </a:cubicBezTo>
                <a:cubicBezTo>
                  <a:pt x="248356" y="38537"/>
                  <a:pt x="253436" y="39870"/>
                  <a:pt x="257881" y="41267"/>
                </a:cubicBezTo>
                <a:cubicBezTo>
                  <a:pt x="262326" y="42664"/>
                  <a:pt x="270391" y="43744"/>
                  <a:pt x="270073" y="45077"/>
                </a:cubicBezTo>
                <a:cubicBezTo>
                  <a:pt x="269756" y="46411"/>
                  <a:pt x="297886" y="48824"/>
                  <a:pt x="255976" y="49268"/>
                </a:cubicBezTo>
                <a:cubicBezTo>
                  <a:pt x="214066" y="49713"/>
                  <a:pt x="58174" y="51935"/>
                  <a:pt x="18613" y="47744"/>
                </a:cubicBezTo>
                <a:cubicBezTo>
                  <a:pt x="-20947" y="43553"/>
                  <a:pt x="14168" y="30028"/>
                  <a:pt x="18613" y="24122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sp>
        <p:nvSpPr>
          <p:cNvPr id="755" name="Google Shape;755;p28"/>
          <p:cNvSpPr/>
          <p:nvPr/>
        </p:nvSpPr>
        <p:spPr>
          <a:xfrm>
            <a:off x="9563110" y="452487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83788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1">
  <p:cSld name="Background 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29"/>
          <p:cNvSpPr/>
          <p:nvPr/>
        </p:nvSpPr>
        <p:spPr>
          <a:xfrm rot="10800000">
            <a:off x="9531200" y="5132667"/>
            <a:ext cx="2203600" cy="1968400"/>
          </a:xfrm>
          <a:prstGeom prst="pie">
            <a:avLst>
              <a:gd name="adj1" fmla="val 0"/>
              <a:gd name="adj2" fmla="val 10721538"/>
            </a:avLst>
          </a:prstGeom>
          <a:solidFill>
            <a:srgbClr val="FBE5B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8" name="Google Shape;758;p29"/>
          <p:cNvSpPr/>
          <p:nvPr/>
        </p:nvSpPr>
        <p:spPr>
          <a:xfrm flipH="1">
            <a:off x="-152107" y="5600701"/>
            <a:ext cx="12420308" cy="3187753"/>
          </a:xfrm>
          <a:custGeom>
            <a:avLst/>
            <a:gdLst/>
            <a:ahLst/>
            <a:cxnLst/>
            <a:rect l="l" t="t" r="r" b="b"/>
            <a:pathLst>
              <a:path w="209237" h="68003" extrusionOk="0">
                <a:moveTo>
                  <a:pt x="1737" y="0"/>
                </a:moveTo>
                <a:cubicBezTo>
                  <a:pt x="1569" y="544"/>
                  <a:pt x="1109" y="984"/>
                  <a:pt x="565" y="1151"/>
                </a:cubicBezTo>
                <a:lnTo>
                  <a:pt x="0" y="1151"/>
                </a:lnTo>
                <a:lnTo>
                  <a:pt x="0" y="68002"/>
                </a:lnTo>
                <a:lnTo>
                  <a:pt x="209236" y="68002"/>
                </a:lnTo>
                <a:lnTo>
                  <a:pt x="209236" y="1214"/>
                </a:lnTo>
                <a:lnTo>
                  <a:pt x="209236" y="1151"/>
                </a:lnTo>
                <a:lnTo>
                  <a:pt x="208776" y="1151"/>
                </a:lnTo>
                <a:cubicBezTo>
                  <a:pt x="208211" y="1026"/>
                  <a:pt x="207332" y="733"/>
                  <a:pt x="207060" y="0"/>
                </a:cubicBezTo>
                <a:cubicBezTo>
                  <a:pt x="206893" y="544"/>
                  <a:pt x="206432" y="984"/>
                  <a:pt x="205888" y="1151"/>
                </a:cubicBezTo>
                <a:lnTo>
                  <a:pt x="205847" y="1151"/>
                </a:lnTo>
                <a:cubicBezTo>
                  <a:pt x="205282" y="1026"/>
                  <a:pt x="204382" y="733"/>
                  <a:pt x="204131" y="0"/>
                </a:cubicBezTo>
                <a:cubicBezTo>
                  <a:pt x="203942" y="544"/>
                  <a:pt x="203503" y="984"/>
                  <a:pt x="202959" y="1151"/>
                </a:cubicBezTo>
                <a:lnTo>
                  <a:pt x="202896" y="1151"/>
                </a:lnTo>
                <a:cubicBezTo>
                  <a:pt x="202352" y="1026"/>
                  <a:pt x="201453" y="733"/>
                  <a:pt x="201201" y="0"/>
                </a:cubicBezTo>
                <a:cubicBezTo>
                  <a:pt x="201013" y="544"/>
                  <a:pt x="200574" y="984"/>
                  <a:pt x="200009" y="1151"/>
                </a:cubicBezTo>
                <a:lnTo>
                  <a:pt x="199967" y="1151"/>
                </a:lnTo>
                <a:cubicBezTo>
                  <a:pt x="199423" y="1026"/>
                  <a:pt x="198523" y="733"/>
                  <a:pt x="198272" y="0"/>
                </a:cubicBezTo>
                <a:cubicBezTo>
                  <a:pt x="198084" y="544"/>
                  <a:pt x="197644" y="984"/>
                  <a:pt x="197080" y="1151"/>
                </a:cubicBezTo>
                <a:lnTo>
                  <a:pt x="197038" y="1151"/>
                </a:lnTo>
                <a:cubicBezTo>
                  <a:pt x="196494" y="1026"/>
                  <a:pt x="195594" y="733"/>
                  <a:pt x="195343" y="0"/>
                </a:cubicBezTo>
                <a:cubicBezTo>
                  <a:pt x="195155" y="544"/>
                  <a:pt x="194715" y="984"/>
                  <a:pt x="194150" y="1151"/>
                </a:cubicBezTo>
                <a:lnTo>
                  <a:pt x="194108" y="1151"/>
                </a:lnTo>
                <a:cubicBezTo>
                  <a:pt x="193543" y="1026"/>
                  <a:pt x="192665" y="733"/>
                  <a:pt x="192414" y="0"/>
                </a:cubicBezTo>
                <a:cubicBezTo>
                  <a:pt x="192225" y="544"/>
                  <a:pt x="191786" y="984"/>
                  <a:pt x="191221" y="1151"/>
                </a:cubicBezTo>
                <a:lnTo>
                  <a:pt x="191179" y="1151"/>
                </a:lnTo>
                <a:cubicBezTo>
                  <a:pt x="190614" y="1026"/>
                  <a:pt x="189735" y="733"/>
                  <a:pt x="189484" y="0"/>
                </a:cubicBezTo>
                <a:cubicBezTo>
                  <a:pt x="189296" y="544"/>
                  <a:pt x="188857" y="984"/>
                  <a:pt x="188292" y="1151"/>
                </a:cubicBezTo>
                <a:lnTo>
                  <a:pt x="188250" y="1151"/>
                </a:lnTo>
                <a:cubicBezTo>
                  <a:pt x="187685" y="1026"/>
                  <a:pt x="186806" y="733"/>
                  <a:pt x="186534" y="0"/>
                </a:cubicBezTo>
                <a:cubicBezTo>
                  <a:pt x="186367" y="544"/>
                  <a:pt x="185906" y="984"/>
                  <a:pt x="185362" y="1151"/>
                </a:cubicBezTo>
                <a:lnTo>
                  <a:pt x="185320" y="1151"/>
                </a:lnTo>
                <a:cubicBezTo>
                  <a:pt x="184756" y="1026"/>
                  <a:pt x="183877" y="733"/>
                  <a:pt x="183605" y="0"/>
                </a:cubicBezTo>
                <a:cubicBezTo>
                  <a:pt x="183416" y="544"/>
                  <a:pt x="182977" y="984"/>
                  <a:pt x="182433" y="1151"/>
                </a:cubicBezTo>
                <a:lnTo>
                  <a:pt x="182391" y="1151"/>
                </a:lnTo>
                <a:cubicBezTo>
                  <a:pt x="181826" y="1026"/>
                  <a:pt x="180927" y="733"/>
                  <a:pt x="180675" y="0"/>
                </a:cubicBezTo>
                <a:cubicBezTo>
                  <a:pt x="180487" y="544"/>
                  <a:pt x="180048" y="984"/>
                  <a:pt x="179504" y="1151"/>
                </a:cubicBezTo>
                <a:lnTo>
                  <a:pt x="179441" y="1151"/>
                </a:lnTo>
                <a:cubicBezTo>
                  <a:pt x="178897" y="1026"/>
                  <a:pt x="177997" y="733"/>
                  <a:pt x="177746" y="0"/>
                </a:cubicBezTo>
                <a:cubicBezTo>
                  <a:pt x="177558" y="544"/>
                  <a:pt x="177118" y="984"/>
                  <a:pt x="176553" y="1151"/>
                </a:cubicBezTo>
                <a:lnTo>
                  <a:pt x="176512" y="1151"/>
                </a:lnTo>
                <a:cubicBezTo>
                  <a:pt x="175968" y="1026"/>
                  <a:pt x="175068" y="733"/>
                  <a:pt x="174817" y="0"/>
                </a:cubicBezTo>
                <a:cubicBezTo>
                  <a:pt x="174628" y="544"/>
                  <a:pt x="174189" y="984"/>
                  <a:pt x="173624" y="1151"/>
                </a:cubicBezTo>
                <a:lnTo>
                  <a:pt x="173582" y="1151"/>
                </a:lnTo>
                <a:cubicBezTo>
                  <a:pt x="173038" y="1026"/>
                  <a:pt x="172139" y="733"/>
                  <a:pt x="171888" y="0"/>
                </a:cubicBezTo>
                <a:cubicBezTo>
                  <a:pt x="171699" y="544"/>
                  <a:pt x="171260" y="984"/>
                  <a:pt x="170695" y="1151"/>
                </a:cubicBezTo>
                <a:lnTo>
                  <a:pt x="170653" y="1151"/>
                </a:lnTo>
                <a:cubicBezTo>
                  <a:pt x="170088" y="1026"/>
                  <a:pt x="169209" y="733"/>
                  <a:pt x="168958" y="0"/>
                </a:cubicBezTo>
                <a:cubicBezTo>
                  <a:pt x="168770" y="544"/>
                  <a:pt x="168330" y="984"/>
                  <a:pt x="167766" y="1151"/>
                </a:cubicBezTo>
                <a:lnTo>
                  <a:pt x="167724" y="1151"/>
                </a:lnTo>
                <a:cubicBezTo>
                  <a:pt x="167159" y="1026"/>
                  <a:pt x="166280" y="733"/>
                  <a:pt x="166029" y="0"/>
                </a:cubicBezTo>
                <a:cubicBezTo>
                  <a:pt x="165841" y="544"/>
                  <a:pt x="165401" y="984"/>
                  <a:pt x="164836" y="1151"/>
                </a:cubicBezTo>
                <a:lnTo>
                  <a:pt x="164773" y="1151"/>
                </a:lnTo>
                <a:cubicBezTo>
                  <a:pt x="164209" y="1026"/>
                  <a:pt x="163330" y="733"/>
                  <a:pt x="163079" y="0"/>
                </a:cubicBezTo>
                <a:cubicBezTo>
                  <a:pt x="162890" y="544"/>
                  <a:pt x="162451" y="984"/>
                  <a:pt x="161886" y="1151"/>
                </a:cubicBezTo>
                <a:lnTo>
                  <a:pt x="161844" y="1151"/>
                </a:lnTo>
                <a:cubicBezTo>
                  <a:pt x="161279" y="1026"/>
                  <a:pt x="160400" y="733"/>
                  <a:pt x="160149" y="0"/>
                </a:cubicBezTo>
                <a:cubicBezTo>
                  <a:pt x="159961" y="544"/>
                  <a:pt x="159522" y="984"/>
                  <a:pt x="158957" y="1151"/>
                </a:cubicBezTo>
                <a:lnTo>
                  <a:pt x="158915" y="1151"/>
                </a:lnTo>
                <a:cubicBezTo>
                  <a:pt x="158350" y="1026"/>
                  <a:pt x="157471" y="733"/>
                  <a:pt x="157199" y="0"/>
                </a:cubicBezTo>
                <a:cubicBezTo>
                  <a:pt x="157032" y="544"/>
                  <a:pt x="156571" y="984"/>
                  <a:pt x="156027" y="1151"/>
                </a:cubicBezTo>
                <a:lnTo>
                  <a:pt x="155986" y="1151"/>
                </a:lnTo>
                <a:cubicBezTo>
                  <a:pt x="155421" y="1026"/>
                  <a:pt x="154542" y="733"/>
                  <a:pt x="154270" y="0"/>
                </a:cubicBezTo>
                <a:cubicBezTo>
                  <a:pt x="154082" y="544"/>
                  <a:pt x="153642" y="984"/>
                  <a:pt x="153098" y="1151"/>
                </a:cubicBezTo>
                <a:lnTo>
                  <a:pt x="153056" y="1151"/>
                </a:lnTo>
                <a:cubicBezTo>
                  <a:pt x="152491" y="1026"/>
                  <a:pt x="151592" y="733"/>
                  <a:pt x="151341" y="0"/>
                </a:cubicBezTo>
                <a:cubicBezTo>
                  <a:pt x="151152" y="544"/>
                  <a:pt x="150713" y="984"/>
                  <a:pt x="150169" y="1151"/>
                </a:cubicBezTo>
                <a:lnTo>
                  <a:pt x="150106" y="1151"/>
                </a:lnTo>
                <a:cubicBezTo>
                  <a:pt x="149562" y="1026"/>
                  <a:pt x="148662" y="733"/>
                  <a:pt x="148411" y="0"/>
                </a:cubicBezTo>
                <a:cubicBezTo>
                  <a:pt x="148223" y="544"/>
                  <a:pt x="147783" y="984"/>
                  <a:pt x="147219" y="1151"/>
                </a:cubicBezTo>
                <a:lnTo>
                  <a:pt x="147177" y="1151"/>
                </a:lnTo>
                <a:cubicBezTo>
                  <a:pt x="146633" y="1026"/>
                  <a:pt x="145733" y="733"/>
                  <a:pt x="145482" y="0"/>
                </a:cubicBezTo>
                <a:cubicBezTo>
                  <a:pt x="145294" y="544"/>
                  <a:pt x="144854" y="984"/>
                  <a:pt x="144289" y="1151"/>
                </a:cubicBezTo>
                <a:lnTo>
                  <a:pt x="144247" y="1151"/>
                </a:lnTo>
                <a:cubicBezTo>
                  <a:pt x="143703" y="1026"/>
                  <a:pt x="142804" y="733"/>
                  <a:pt x="142553" y="0"/>
                </a:cubicBezTo>
                <a:cubicBezTo>
                  <a:pt x="142364" y="544"/>
                  <a:pt x="141925" y="984"/>
                  <a:pt x="141360" y="1151"/>
                </a:cubicBezTo>
                <a:lnTo>
                  <a:pt x="141318" y="1151"/>
                </a:lnTo>
                <a:cubicBezTo>
                  <a:pt x="140753" y="1026"/>
                  <a:pt x="139874" y="733"/>
                  <a:pt x="139623" y="0"/>
                </a:cubicBezTo>
                <a:cubicBezTo>
                  <a:pt x="139435" y="544"/>
                  <a:pt x="138996" y="984"/>
                  <a:pt x="138431" y="1151"/>
                </a:cubicBezTo>
                <a:lnTo>
                  <a:pt x="138389" y="1151"/>
                </a:lnTo>
                <a:cubicBezTo>
                  <a:pt x="137824" y="1026"/>
                  <a:pt x="136945" y="733"/>
                  <a:pt x="136694" y="0"/>
                </a:cubicBezTo>
                <a:cubicBezTo>
                  <a:pt x="136506" y="544"/>
                  <a:pt x="136066" y="984"/>
                  <a:pt x="135501" y="1151"/>
                </a:cubicBezTo>
                <a:lnTo>
                  <a:pt x="135459" y="1151"/>
                </a:lnTo>
                <a:cubicBezTo>
                  <a:pt x="134895" y="1026"/>
                  <a:pt x="134016" y="733"/>
                  <a:pt x="133744" y="0"/>
                </a:cubicBezTo>
                <a:cubicBezTo>
                  <a:pt x="133576" y="544"/>
                  <a:pt x="133116" y="984"/>
                  <a:pt x="132572" y="1151"/>
                </a:cubicBezTo>
                <a:lnTo>
                  <a:pt x="132530" y="1151"/>
                </a:lnTo>
                <a:cubicBezTo>
                  <a:pt x="131965" y="1026"/>
                  <a:pt x="131086" y="733"/>
                  <a:pt x="130814" y="0"/>
                </a:cubicBezTo>
                <a:cubicBezTo>
                  <a:pt x="130626" y="544"/>
                  <a:pt x="130187" y="984"/>
                  <a:pt x="129643" y="1151"/>
                </a:cubicBezTo>
                <a:lnTo>
                  <a:pt x="129601" y="1151"/>
                </a:lnTo>
                <a:cubicBezTo>
                  <a:pt x="129036" y="1026"/>
                  <a:pt x="128136" y="733"/>
                  <a:pt x="127885" y="0"/>
                </a:cubicBezTo>
                <a:cubicBezTo>
                  <a:pt x="127697" y="544"/>
                  <a:pt x="127257" y="984"/>
                  <a:pt x="126713" y="1151"/>
                </a:cubicBezTo>
                <a:lnTo>
                  <a:pt x="126651" y="1151"/>
                </a:lnTo>
                <a:cubicBezTo>
                  <a:pt x="126107" y="1026"/>
                  <a:pt x="125207" y="733"/>
                  <a:pt x="124956" y="0"/>
                </a:cubicBezTo>
                <a:cubicBezTo>
                  <a:pt x="124768" y="544"/>
                  <a:pt x="124328" y="984"/>
                  <a:pt x="123763" y="1151"/>
                </a:cubicBezTo>
                <a:lnTo>
                  <a:pt x="123721" y="1151"/>
                </a:lnTo>
                <a:cubicBezTo>
                  <a:pt x="123156" y="1026"/>
                  <a:pt x="122257" y="733"/>
                  <a:pt x="122006" y="0"/>
                </a:cubicBezTo>
                <a:cubicBezTo>
                  <a:pt x="121817" y="544"/>
                  <a:pt x="121378" y="984"/>
                  <a:pt x="120834" y="1151"/>
                </a:cubicBezTo>
                <a:lnTo>
                  <a:pt x="120771" y="1151"/>
                </a:lnTo>
                <a:cubicBezTo>
                  <a:pt x="120227" y="1026"/>
                  <a:pt x="119327" y="733"/>
                  <a:pt x="119076" y="0"/>
                </a:cubicBezTo>
                <a:cubicBezTo>
                  <a:pt x="118888" y="544"/>
                  <a:pt x="118449" y="984"/>
                  <a:pt x="117884" y="1151"/>
                </a:cubicBezTo>
                <a:lnTo>
                  <a:pt x="117842" y="1151"/>
                </a:lnTo>
                <a:cubicBezTo>
                  <a:pt x="117298" y="1026"/>
                  <a:pt x="116398" y="733"/>
                  <a:pt x="116147" y="0"/>
                </a:cubicBezTo>
                <a:cubicBezTo>
                  <a:pt x="115959" y="544"/>
                  <a:pt x="115519" y="984"/>
                  <a:pt x="114954" y="1151"/>
                </a:cubicBezTo>
                <a:lnTo>
                  <a:pt x="114912" y="1151"/>
                </a:lnTo>
                <a:cubicBezTo>
                  <a:pt x="114368" y="1026"/>
                  <a:pt x="113469" y="733"/>
                  <a:pt x="113218" y="0"/>
                </a:cubicBezTo>
                <a:cubicBezTo>
                  <a:pt x="113029" y="544"/>
                  <a:pt x="112590" y="984"/>
                  <a:pt x="112025" y="1151"/>
                </a:cubicBezTo>
                <a:lnTo>
                  <a:pt x="111983" y="1151"/>
                </a:lnTo>
                <a:cubicBezTo>
                  <a:pt x="111418" y="1026"/>
                  <a:pt x="110539" y="733"/>
                  <a:pt x="110288" y="0"/>
                </a:cubicBezTo>
                <a:cubicBezTo>
                  <a:pt x="110100" y="544"/>
                  <a:pt x="109661" y="984"/>
                  <a:pt x="109096" y="1151"/>
                </a:cubicBezTo>
                <a:lnTo>
                  <a:pt x="109054" y="1151"/>
                </a:lnTo>
                <a:cubicBezTo>
                  <a:pt x="108489" y="1026"/>
                  <a:pt x="107610" y="733"/>
                  <a:pt x="107359" y="0"/>
                </a:cubicBezTo>
                <a:cubicBezTo>
                  <a:pt x="107171" y="544"/>
                  <a:pt x="106731" y="984"/>
                  <a:pt x="106166" y="1151"/>
                </a:cubicBezTo>
                <a:lnTo>
                  <a:pt x="106125" y="1151"/>
                </a:lnTo>
                <a:cubicBezTo>
                  <a:pt x="105560" y="1026"/>
                  <a:pt x="104681" y="733"/>
                  <a:pt x="104409" y="0"/>
                </a:cubicBezTo>
                <a:cubicBezTo>
                  <a:pt x="104221" y="544"/>
                  <a:pt x="103781" y="984"/>
                  <a:pt x="103237" y="1151"/>
                </a:cubicBezTo>
                <a:lnTo>
                  <a:pt x="103195" y="1151"/>
                </a:lnTo>
                <a:cubicBezTo>
                  <a:pt x="102630" y="1026"/>
                  <a:pt x="101731" y="733"/>
                  <a:pt x="101480" y="0"/>
                </a:cubicBezTo>
                <a:cubicBezTo>
                  <a:pt x="101291" y="544"/>
                  <a:pt x="100852" y="984"/>
                  <a:pt x="100308" y="1151"/>
                </a:cubicBezTo>
                <a:lnTo>
                  <a:pt x="100245" y="1151"/>
                </a:lnTo>
                <a:cubicBezTo>
                  <a:pt x="99701" y="1026"/>
                  <a:pt x="98801" y="733"/>
                  <a:pt x="98550" y="0"/>
                </a:cubicBezTo>
                <a:cubicBezTo>
                  <a:pt x="98362" y="544"/>
                  <a:pt x="97923" y="984"/>
                  <a:pt x="97358" y="1151"/>
                </a:cubicBezTo>
                <a:lnTo>
                  <a:pt x="97316" y="1151"/>
                </a:lnTo>
                <a:cubicBezTo>
                  <a:pt x="96772" y="1026"/>
                  <a:pt x="95872" y="733"/>
                  <a:pt x="95621" y="0"/>
                </a:cubicBezTo>
                <a:cubicBezTo>
                  <a:pt x="95433" y="544"/>
                  <a:pt x="94993" y="984"/>
                  <a:pt x="94428" y="1151"/>
                </a:cubicBezTo>
                <a:lnTo>
                  <a:pt x="94386" y="1151"/>
                </a:lnTo>
                <a:cubicBezTo>
                  <a:pt x="93842" y="1026"/>
                  <a:pt x="92943" y="733"/>
                  <a:pt x="92692" y="0"/>
                </a:cubicBezTo>
                <a:cubicBezTo>
                  <a:pt x="92503" y="544"/>
                  <a:pt x="92064" y="984"/>
                  <a:pt x="91499" y="1151"/>
                </a:cubicBezTo>
                <a:lnTo>
                  <a:pt x="91457" y="1151"/>
                </a:lnTo>
                <a:cubicBezTo>
                  <a:pt x="90892" y="1026"/>
                  <a:pt x="90013" y="733"/>
                  <a:pt x="89762" y="0"/>
                </a:cubicBezTo>
                <a:cubicBezTo>
                  <a:pt x="89574" y="544"/>
                  <a:pt x="89135" y="984"/>
                  <a:pt x="88570" y="1151"/>
                </a:cubicBezTo>
                <a:lnTo>
                  <a:pt x="88528" y="1151"/>
                </a:lnTo>
                <a:cubicBezTo>
                  <a:pt x="87963" y="1026"/>
                  <a:pt x="87084" y="733"/>
                  <a:pt x="86833" y="0"/>
                </a:cubicBezTo>
                <a:cubicBezTo>
                  <a:pt x="86645" y="544"/>
                  <a:pt x="86205" y="984"/>
                  <a:pt x="85640" y="1151"/>
                </a:cubicBezTo>
                <a:lnTo>
                  <a:pt x="85599" y="1151"/>
                </a:lnTo>
                <a:cubicBezTo>
                  <a:pt x="85034" y="1026"/>
                  <a:pt x="84155" y="733"/>
                  <a:pt x="83883" y="0"/>
                </a:cubicBezTo>
                <a:cubicBezTo>
                  <a:pt x="83715" y="544"/>
                  <a:pt x="83255" y="984"/>
                  <a:pt x="82711" y="1151"/>
                </a:cubicBezTo>
                <a:lnTo>
                  <a:pt x="82648" y="1151"/>
                </a:lnTo>
                <a:cubicBezTo>
                  <a:pt x="82083" y="1026"/>
                  <a:pt x="81205" y="733"/>
                  <a:pt x="80953" y="0"/>
                </a:cubicBezTo>
                <a:cubicBezTo>
                  <a:pt x="80765" y="544"/>
                  <a:pt x="80326" y="984"/>
                  <a:pt x="79761" y="1151"/>
                </a:cubicBezTo>
                <a:lnTo>
                  <a:pt x="79719" y="1151"/>
                </a:lnTo>
                <a:cubicBezTo>
                  <a:pt x="79154" y="1026"/>
                  <a:pt x="78275" y="733"/>
                  <a:pt x="78024" y="0"/>
                </a:cubicBezTo>
                <a:cubicBezTo>
                  <a:pt x="77836" y="544"/>
                  <a:pt x="77396" y="984"/>
                  <a:pt x="76832" y="1151"/>
                </a:cubicBezTo>
                <a:lnTo>
                  <a:pt x="76790" y="1151"/>
                </a:lnTo>
                <a:cubicBezTo>
                  <a:pt x="76225" y="1026"/>
                  <a:pt x="75346" y="733"/>
                  <a:pt x="75074" y="0"/>
                </a:cubicBezTo>
                <a:cubicBezTo>
                  <a:pt x="74907" y="544"/>
                  <a:pt x="74446" y="984"/>
                  <a:pt x="73902" y="1151"/>
                </a:cubicBezTo>
                <a:lnTo>
                  <a:pt x="73860" y="1151"/>
                </a:lnTo>
                <a:cubicBezTo>
                  <a:pt x="73295" y="1026"/>
                  <a:pt x="72417" y="733"/>
                  <a:pt x="72145" y="0"/>
                </a:cubicBezTo>
                <a:cubicBezTo>
                  <a:pt x="71956" y="544"/>
                  <a:pt x="71517" y="984"/>
                  <a:pt x="70973" y="1151"/>
                </a:cubicBezTo>
                <a:lnTo>
                  <a:pt x="70931" y="1151"/>
                </a:lnTo>
                <a:cubicBezTo>
                  <a:pt x="70366" y="1026"/>
                  <a:pt x="69466" y="733"/>
                  <a:pt x="69215" y="0"/>
                </a:cubicBezTo>
                <a:cubicBezTo>
                  <a:pt x="69027" y="544"/>
                  <a:pt x="68588" y="984"/>
                  <a:pt x="68044" y="1151"/>
                </a:cubicBezTo>
                <a:lnTo>
                  <a:pt x="67981" y="1151"/>
                </a:lnTo>
                <a:cubicBezTo>
                  <a:pt x="67437" y="1026"/>
                  <a:pt x="66537" y="733"/>
                  <a:pt x="66286" y="0"/>
                </a:cubicBezTo>
                <a:cubicBezTo>
                  <a:pt x="66098" y="544"/>
                  <a:pt x="65658" y="984"/>
                  <a:pt x="65093" y="1151"/>
                </a:cubicBezTo>
                <a:lnTo>
                  <a:pt x="65052" y="1151"/>
                </a:lnTo>
                <a:cubicBezTo>
                  <a:pt x="64508" y="1026"/>
                  <a:pt x="63608" y="733"/>
                  <a:pt x="63357" y="0"/>
                </a:cubicBezTo>
                <a:cubicBezTo>
                  <a:pt x="63168" y="544"/>
                  <a:pt x="62729" y="984"/>
                  <a:pt x="62164" y="1151"/>
                </a:cubicBezTo>
                <a:lnTo>
                  <a:pt x="62122" y="1151"/>
                </a:lnTo>
                <a:cubicBezTo>
                  <a:pt x="61578" y="1026"/>
                  <a:pt x="60678" y="733"/>
                  <a:pt x="60427" y="0"/>
                </a:cubicBezTo>
                <a:cubicBezTo>
                  <a:pt x="60239" y="544"/>
                  <a:pt x="59800" y="984"/>
                  <a:pt x="59235" y="1151"/>
                </a:cubicBezTo>
                <a:lnTo>
                  <a:pt x="59193" y="1151"/>
                </a:lnTo>
                <a:cubicBezTo>
                  <a:pt x="58628" y="1026"/>
                  <a:pt x="57749" y="733"/>
                  <a:pt x="57498" y="0"/>
                </a:cubicBezTo>
                <a:cubicBezTo>
                  <a:pt x="57310" y="544"/>
                  <a:pt x="56870" y="984"/>
                  <a:pt x="56305" y="1151"/>
                </a:cubicBezTo>
                <a:lnTo>
                  <a:pt x="56243" y="1151"/>
                </a:lnTo>
                <a:cubicBezTo>
                  <a:pt x="55678" y="1026"/>
                  <a:pt x="54778" y="733"/>
                  <a:pt x="54527" y="0"/>
                </a:cubicBezTo>
                <a:cubicBezTo>
                  <a:pt x="54339" y="544"/>
                  <a:pt x="53899" y="984"/>
                  <a:pt x="53355" y="1151"/>
                </a:cubicBezTo>
                <a:lnTo>
                  <a:pt x="53292" y="1151"/>
                </a:lnTo>
                <a:cubicBezTo>
                  <a:pt x="52748" y="1026"/>
                  <a:pt x="51849" y="733"/>
                  <a:pt x="51598" y="0"/>
                </a:cubicBezTo>
                <a:cubicBezTo>
                  <a:pt x="51409" y="544"/>
                  <a:pt x="50970" y="984"/>
                  <a:pt x="50405" y="1151"/>
                </a:cubicBezTo>
                <a:lnTo>
                  <a:pt x="50363" y="1151"/>
                </a:lnTo>
                <a:cubicBezTo>
                  <a:pt x="49819" y="1026"/>
                  <a:pt x="48919" y="733"/>
                  <a:pt x="48668" y="0"/>
                </a:cubicBezTo>
                <a:cubicBezTo>
                  <a:pt x="48480" y="544"/>
                  <a:pt x="48041" y="984"/>
                  <a:pt x="47476" y="1151"/>
                </a:cubicBezTo>
                <a:lnTo>
                  <a:pt x="47434" y="1151"/>
                </a:lnTo>
                <a:cubicBezTo>
                  <a:pt x="46890" y="1026"/>
                  <a:pt x="45990" y="733"/>
                  <a:pt x="45739" y="0"/>
                </a:cubicBezTo>
                <a:cubicBezTo>
                  <a:pt x="45551" y="544"/>
                  <a:pt x="45111" y="984"/>
                  <a:pt x="44546" y="1151"/>
                </a:cubicBezTo>
                <a:lnTo>
                  <a:pt x="44505" y="1151"/>
                </a:lnTo>
                <a:cubicBezTo>
                  <a:pt x="43940" y="1026"/>
                  <a:pt x="43061" y="733"/>
                  <a:pt x="42810" y="0"/>
                </a:cubicBezTo>
                <a:cubicBezTo>
                  <a:pt x="42621" y="544"/>
                  <a:pt x="42182" y="984"/>
                  <a:pt x="41617" y="1151"/>
                </a:cubicBezTo>
                <a:lnTo>
                  <a:pt x="41596" y="1151"/>
                </a:lnTo>
                <a:cubicBezTo>
                  <a:pt x="41031" y="1026"/>
                  <a:pt x="40131" y="733"/>
                  <a:pt x="39880" y="0"/>
                </a:cubicBezTo>
                <a:cubicBezTo>
                  <a:pt x="39692" y="544"/>
                  <a:pt x="39253" y="984"/>
                  <a:pt x="38709" y="1151"/>
                </a:cubicBezTo>
                <a:lnTo>
                  <a:pt x="38646" y="1151"/>
                </a:lnTo>
                <a:cubicBezTo>
                  <a:pt x="38102" y="1026"/>
                  <a:pt x="37202" y="733"/>
                  <a:pt x="36951" y="0"/>
                </a:cubicBezTo>
                <a:cubicBezTo>
                  <a:pt x="36763" y="544"/>
                  <a:pt x="36323" y="984"/>
                  <a:pt x="35758" y="1151"/>
                </a:cubicBezTo>
                <a:lnTo>
                  <a:pt x="35717" y="1151"/>
                </a:lnTo>
                <a:cubicBezTo>
                  <a:pt x="35173" y="1026"/>
                  <a:pt x="34273" y="733"/>
                  <a:pt x="34022" y="0"/>
                </a:cubicBezTo>
                <a:cubicBezTo>
                  <a:pt x="33833" y="544"/>
                  <a:pt x="33394" y="984"/>
                  <a:pt x="32829" y="1151"/>
                </a:cubicBezTo>
                <a:lnTo>
                  <a:pt x="32787" y="1151"/>
                </a:lnTo>
                <a:cubicBezTo>
                  <a:pt x="32243" y="1026"/>
                  <a:pt x="31344" y="733"/>
                  <a:pt x="31092" y="0"/>
                </a:cubicBezTo>
                <a:cubicBezTo>
                  <a:pt x="30904" y="544"/>
                  <a:pt x="30465" y="984"/>
                  <a:pt x="29900" y="1151"/>
                </a:cubicBezTo>
                <a:lnTo>
                  <a:pt x="29858" y="1151"/>
                </a:lnTo>
                <a:cubicBezTo>
                  <a:pt x="29293" y="1026"/>
                  <a:pt x="28414" y="733"/>
                  <a:pt x="28163" y="0"/>
                </a:cubicBezTo>
                <a:cubicBezTo>
                  <a:pt x="27975" y="544"/>
                  <a:pt x="27535" y="984"/>
                  <a:pt x="26971" y="1151"/>
                </a:cubicBezTo>
                <a:lnTo>
                  <a:pt x="26929" y="1151"/>
                </a:lnTo>
                <a:cubicBezTo>
                  <a:pt x="26364" y="1026"/>
                  <a:pt x="25485" y="733"/>
                  <a:pt x="25234" y="0"/>
                </a:cubicBezTo>
                <a:cubicBezTo>
                  <a:pt x="25046" y="544"/>
                  <a:pt x="24606" y="984"/>
                  <a:pt x="24041" y="1151"/>
                </a:cubicBezTo>
                <a:lnTo>
                  <a:pt x="23999" y="1151"/>
                </a:lnTo>
                <a:cubicBezTo>
                  <a:pt x="23434" y="1026"/>
                  <a:pt x="22556" y="733"/>
                  <a:pt x="22284" y="0"/>
                </a:cubicBezTo>
                <a:cubicBezTo>
                  <a:pt x="22116" y="544"/>
                  <a:pt x="21656" y="984"/>
                  <a:pt x="21112" y="1151"/>
                </a:cubicBezTo>
                <a:lnTo>
                  <a:pt x="21070" y="1151"/>
                </a:lnTo>
                <a:cubicBezTo>
                  <a:pt x="20505" y="1026"/>
                  <a:pt x="19626" y="733"/>
                  <a:pt x="19354" y="0"/>
                </a:cubicBezTo>
                <a:cubicBezTo>
                  <a:pt x="19166" y="544"/>
                  <a:pt x="18727" y="984"/>
                  <a:pt x="18183" y="1151"/>
                </a:cubicBezTo>
                <a:lnTo>
                  <a:pt x="18141" y="1151"/>
                </a:lnTo>
                <a:cubicBezTo>
                  <a:pt x="17576" y="1026"/>
                  <a:pt x="16676" y="733"/>
                  <a:pt x="16425" y="0"/>
                </a:cubicBezTo>
                <a:cubicBezTo>
                  <a:pt x="16237" y="544"/>
                  <a:pt x="15797" y="984"/>
                  <a:pt x="15253" y="1151"/>
                </a:cubicBezTo>
                <a:lnTo>
                  <a:pt x="15170" y="1151"/>
                </a:lnTo>
                <a:cubicBezTo>
                  <a:pt x="14605" y="1026"/>
                  <a:pt x="13726" y="733"/>
                  <a:pt x="13475" y="0"/>
                </a:cubicBezTo>
                <a:cubicBezTo>
                  <a:pt x="13286" y="544"/>
                  <a:pt x="12847" y="984"/>
                  <a:pt x="12282" y="1151"/>
                </a:cubicBezTo>
                <a:lnTo>
                  <a:pt x="12240" y="1151"/>
                </a:lnTo>
                <a:cubicBezTo>
                  <a:pt x="11675" y="1026"/>
                  <a:pt x="10797" y="733"/>
                  <a:pt x="10546" y="0"/>
                </a:cubicBezTo>
                <a:cubicBezTo>
                  <a:pt x="10357" y="544"/>
                  <a:pt x="9918" y="984"/>
                  <a:pt x="9353" y="1151"/>
                </a:cubicBezTo>
                <a:lnTo>
                  <a:pt x="9311" y="1151"/>
                </a:lnTo>
                <a:cubicBezTo>
                  <a:pt x="8746" y="1026"/>
                  <a:pt x="7867" y="733"/>
                  <a:pt x="7616" y="0"/>
                </a:cubicBezTo>
                <a:cubicBezTo>
                  <a:pt x="7428" y="544"/>
                  <a:pt x="6988" y="984"/>
                  <a:pt x="6424" y="1151"/>
                </a:cubicBezTo>
                <a:lnTo>
                  <a:pt x="6382" y="1151"/>
                </a:lnTo>
                <a:cubicBezTo>
                  <a:pt x="5817" y="1026"/>
                  <a:pt x="4938" y="733"/>
                  <a:pt x="4687" y="0"/>
                </a:cubicBezTo>
                <a:cubicBezTo>
                  <a:pt x="4499" y="544"/>
                  <a:pt x="4059" y="984"/>
                  <a:pt x="3494" y="1151"/>
                </a:cubicBezTo>
                <a:lnTo>
                  <a:pt x="3452" y="1151"/>
                </a:lnTo>
                <a:cubicBezTo>
                  <a:pt x="2887" y="1026"/>
                  <a:pt x="2009" y="733"/>
                  <a:pt x="1737" y="0"/>
                </a:cubicBezTo>
                <a:close/>
              </a:path>
            </a:pathLst>
          </a:custGeom>
          <a:solidFill>
            <a:srgbClr val="00A5C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9"/>
          <p:cNvSpPr/>
          <p:nvPr/>
        </p:nvSpPr>
        <p:spPr>
          <a:xfrm>
            <a:off x="-73996" y="2083821"/>
            <a:ext cx="1785159" cy="456225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60" name="Google Shape;760;p29"/>
          <p:cNvGrpSpPr/>
          <p:nvPr/>
        </p:nvGrpSpPr>
        <p:grpSpPr>
          <a:xfrm>
            <a:off x="10307799" y="4025907"/>
            <a:ext cx="907807" cy="1321423"/>
            <a:chOff x="7730849" y="1571630"/>
            <a:chExt cx="680855" cy="991067"/>
          </a:xfrm>
        </p:grpSpPr>
        <p:sp>
          <p:nvSpPr>
            <p:cNvPr id="761" name="Google Shape;761;p29"/>
            <p:cNvSpPr/>
            <p:nvPr/>
          </p:nvSpPr>
          <p:spPr>
            <a:xfrm flipH="1">
              <a:off x="7891829" y="1863713"/>
              <a:ext cx="195451" cy="698983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29"/>
            <p:cNvSpPr/>
            <p:nvPr/>
          </p:nvSpPr>
          <p:spPr>
            <a:xfrm flipH="1">
              <a:off x="8096002" y="1655455"/>
              <a:ext cx="252191" cy="214719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29"/>
            <p:cNvSpPr/>
            <p:nvPr/>
          </p:nvSpPr>
          <p:spPr>
            <a:xfrm flipH="1">
              <a:off x="8096001" y="1845669"/>
              <a:ext cx="315702" cy="115533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29"/>
            <p:cNvSpPr/>
            <p:nvPr/>
          </p:nvSpPr>
          <p:spPr>
            <a:xfrm flipH="1">
              <a:off x="7730849" y="1824683"/>
              <a:ext cx="357260" cy="103530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29"/>
            <p:cNvSpPr/>
            <p:nvPr/>
          </p:nvSpPr>
          <p:spPr>
            <a:xfrm flipH="1">
              <a:off x="7886873" y="1571630"/>
              <a:ext cx="219221" cy="302001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29"/>
            <p:cNvSpPr/>
            <p:nvPr/>
          </p:nvSpPr>
          <p:spPr>
            <a:xfrm flipH="1">
              <a:off x="8090732" y="1874098"/>
              <a:ext cx="194464" cy="312721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29"/>
            <p:cNvSpPr/>
            <p:nvPr/>
          </p:nvSpPr>
          <p:spPr>
            <a:xfrm flipH="1">
              <a:off x="8090730" y="1842688"/>
              <a:ext cx="320974" cy="118514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29"/>
            <p:cNvSpPr/>
            <p:nvPr/>
          </p:nvSpPr>
          <p:spPr>
            <a:xfrm flipH="1">
              <a:off x="8090731" y="1655573"/>
              <a:ext cx="257462" cy="218549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29"/>
            <p:cNvSpPr/>
            <p:nvPr/>
          </p:nvSpPr>
          <p:spPr>
            <a:xfrm flipH="1">
              <a:off x="7886873" y="1571788"/>
              <a:ext cx="248400" cy="291952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0" name="Google Shape;770;p29"/>
          <p:cNvSpPr/>
          <p:nvPr/>
        </p:nvSpPr>
        <p:spPr>
          <a:xfrm>
            <a:off x="10471644" y="5264893"/>
            <a:ext cx="268333" cy="132800"/>
          </a:xfrm>
          <a:custGeom>
            <a:avLst/>
            <a:gdLst/>
            <a:ahLst/>
            <a:cxnLst/>
            <a:rect l="l" t="t" r="r" b="b"/>
            <a:pathLst>
              <a:path w="8050" h="3984" extrusionOk="0">
                <a:moveTo>
                  <a:pt x="748" y="73"/>
                </a:moveTo>
                <a:cubicBezTo>
                  <a:pt x="1097" y="-229"/>
                  <a:pt x="1533" y="549"/>
                  <a:pt x="2176" y="692"/>
                </a:cubicBezTo>
                <a:cubicBezTo>
                  <a:pt x="2819" y="835"/>
                  <a:pt x="3907" y="946"/>
                  <a:pt x="4605" y="930"/>
                </a:cubicBezTo>
                <a:cubicBezTo>
                  <a:pt x="5304" y="914"/>
                  <a:pt x="5907" y="692"/>
                  <a:pt x="6367" y="597"/>
                </a:cubicBezTo>
                <a:cubicBezTo>
                  <a:pt x="6827" y="502"/>
                  <a:pt x="7089" y="192"/>
                  <a:pt x="7367" y="359"/>
                </a:cubicBezTo>
                <a:cubicBezTo>
                  <a:pt x="7645" y="526"/>
                  <a:pt x="8098" y="1081"/>
                  <a:pt x="8034" y="1597"/>
                </a:cubicBezTo>
                <a:cubicBezTo>
                  <a:pt x="7971" y="2113"/>
                  <a:pt x="7907" y="3065"/>
                  <a:pt x="6986" y="3454"/>
                </a:cubicBezTo>
                <a:cubicBezTo>
                  <a:pt x="6065" y="3843"/>
                  <a:pt x="3661" y="4089"/>
                  <a:pt x="2510" y="3930"/>
                </a:cubicBezTo>
                <a:cubicBezTo>
                  <a:pt x="1359" y="3771"/>
                  <a:pt x="375" y="3145"/>
                  <a:pt x="81" y="2502"/>
                </a:cubicBezTo>
                <a:cubicBezTo>
                  <a:pt x="-213" y="1859"/>
                  <a:pt x="399" y="375"/>
                  <a:pt x="748" y="73"/>
                </a:cubicBezTo>
                <a:close/>
              </a:path>
            </a:pathLst>
          </a:custGeom>
          <a:solidFill>
            <a:srgbClr val="FBE5BB"/>
          </a:solidFill>
          <a:ln>
            <a:noFill/>
          </a:ln>
        </p:spPr>
      </p:sp>
      <p:grpSp>
        <p:nvGrpSpPr>
          <p:cNvPr id="771" name="Google Shape;771;p29"/>
          <p:cNvGrpSpPr/>
          <p:nvPr/>
        </p:nvGrpSpPr>
        <p:grpSpPr>
          <a:xfrm>
            <a:off x="8934283" y="571524"/>
            <a:ext cx="4090357" cy="1645200"/>
            <a:chOff x="6691187" y="447693"/>
            <a:chExt cx="3067768" cy="1233900"/>
          </a:xfrm>
        </p:grpSpPr>
        <p:sp>
          <p:nvSpPr>
            <p:cNvPr id="772" name="Google Shape;772;p29"/>
            <p:cNvSpPr/>
            <p:nvPr/>
          </p:nvSpPr>
          <p:spPr>
            <a:xfrm>
              <a:off x="6950149" y="447693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73" name="Google Shape;773;p29"/>
            <p:cNvGrpSpPr/>
            <p:nvPr/>
          </p:nvGrpSpPr>
          <p:grpSpPr>
            <a:xfrm flipH="1">
              <a:off x="6691187" y="1376106"/>
              <a:ext cx="576431" cy="305486"/>
              <a:chOff x="2468025" y="734125"/>
              <a:chExt cx="980825" cy="519800"/>
            </a:xfrm>
          </p:grpSpPr>
          <p:sp>
            <p:nvSpPr>
              <p:cNvPr id="774" name="Google Shape;774;p29"/>
              <p:cNvSpPr/>
              <p:nvPr/>
            </p:nvSpPr>
            <p:spPr>
              <a:xfrm>
                <a:off x="2831050" y="905000"/>
                <a:ext cx="617800" cy="140225"/>
              </a:xfrm>
              <a:custGeom>
                <a:avLst/>
                <a:gdLst/>
                <a:ahLst/>
                <a:cxnLst/>
                <a:rect l="l" t="t" r="r" b="b"/>
                <a:pathLst>
                  <a:path w="24712" h="5609" extrusionOk="0">
                    <a:moveTo>
                      <a:pt x="18198" y="1"/>
                    </a:moveTo>
                    <a:cubicBezTo>
                      <a:pt x="15715" y="1"/>
                      <a:pt x="14485" y="2407"/>
                      <a:pt x="12052" y="2407"/>
                    </a:cubicBezTo>
                    <a:cubicBezTo>
                      <a:pt x="9710" y="2407"/>
                      <a:pt x="7709" y="668"/>
                      <a:pt x="5003" y="668"/>
                    </a:cubicBezTo>
                    <a:cubicBezTo>
                      <a:pt x="4711" y="668"/>
                      <a:pt x="4411" y="688"/>
                      <a:pt x="4101" y="733"/>
                    </a:cubicBezTo>
                    <a:cubicBezTo>
                      <a:pt x="1507" y="1131"/>
                      <a:pt x="0" y="5315"/>
                      <a:pt x="0" y="5315"/>
                    </a:cubicBezTo>
                    <a:cubicBezTo>
                      <a:pt x="0" y="5315"/>
                      <a:pt x="3060" y="2256"/>
                      <a:pt x="5465" y="2256"/>
                    </a:cubicBezTo>
                    <a:cubicBezTo>
                      <a:pt x="5520" y="2256"/>
                      <a:pt x="5574" y="2257"/>
                      <a:pt x="5629" y="2260"/>
                    </a:cubicBezTo>
                    <a:cubicBezTo>
                      <a:pt x="8077" y="2407"/>
                      <a:pt x="9918" y="5608"/>
                      <a:pt x="12199" y="5608"/>
                    </a:cubicBezTo>
                    <a:cubicBezTo>
                      <a:pt x="14398" y="5608"/>
                      <a:pt x="16189" y="1931"/>
                      <a:pt x="18903" y="1931"/>
                    </a:cubicBezTo>
                    <a:cubicBezTo>
                      <a:pt x="19003" y="1931"/>
                      <a:pt x="19105" y="1936"/>
                      <a:pt x="19208" y="1947"/>
                    </a:cubicBezTo>
                    <a:cubicBezTo>
                      <a:pt x="22116" y="2260"/>
                      <a:pt x="24711" y="4395"/>
                      <a:pt x="24711" y="4395"/>
                    </a:cubicBezTo>
                    <a:cubicBezTo>
                      <a:pt x="24711" y="4395"/>
                      <a:pt x="22409" y="880"/>
                      <a:pt x="19208" y="126"/>
                    </a:cubicBezTo>
                    <a:cubicBezTo>
                      <a:pt x="18848" y="39"/>
                      <a:pt x="18513" y="1"/>
                      <a:pt x="18198" y="1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>
                <a:off x="2468025" y="1149000"/>
                <a:ext cx="4634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18539" h="4197" extrusionOk="0">
                    <a:moveTo>
                      <a:pt x="13655" y="0"/>
                    </a:moveTo>
                    <a:cubicBezTo>
                      <a:pt x="11792" y="0"/>
                      <a:pt x="10877" y="1811"/>
                      <a:pt x="9039" y="1811"/>
                    </a:cubicBezTo>
                    <a:cubicBezTo>
                      <a:pt x="7276" y="1811"/>
                      <a:pt x="5771" y="489"/>
                      <a:pt x="3746" y="489"/>
                    </a:cubicBezTo>
                    <a:cubicBezTo>
                      <a:pt x="3535" y="489"/>
                      <a:pt x="3319" y="504"/>
                      <a:pt x="3097" y="535"/>
                    </a:cubicBezTo>
                    <a:cubicBezTo>
                      <a:pt x="1151" y="828"/>
                      <a:pt x="0" y="3967"/>
                      <a:pt x="0" y="3967"/>
                    </a:cubicBezTo>
                    <a:cubicBezTo>
                      <a:pt x="0" y="3967"/>
                      <a:pt x="2304" y="1683"/>
                      <a:pt x="4109" y="1683"/>
                    </a:cubicBezTo>
                    <a:cubicBezTo>
                      <a:pt x="4148" y="1683"/>
                      <a:pt x="4188" y="1684"/>
                      <a:pt x="4227" y="1686"/>
                    </a:cubicBezTo>
                    <a:cubicBezTo>
                      <a:pt x="6068" y="1811"/>
                      <a:pt x="7449" y="4197"/>
                      <a:pt x="9165" y="4197"/>
                    </a:cubicBezTo>
                    <a:cubicBezTo>
                      <a:pt x="10817" y="4197"/>
                      <a:pt x="12139" y="1443"/>
                      <a:pt x="14177" y="1443"/>
                    </a:cubicBezTo>
                    <a:cubicBezTo>
                      <a:pt x="14255" y="1443"/>
                      <a:pt x="14335" y="1447"/>
                      <a:pt x="14417" y="1456"/>
                    </a:cubicBezTo>
                    <a:cubicBezTo>
                      <a:pt x="16593" y="1686"/>
                      <a:pt x="18539" y="3297"/>
                      <a:pt x="18539" y="3297"/>
                    </a:cubicBezTo>
                    <a:cubicBezTo>
                      <a:pt x="18539" y="3297"/>
                      <a:pt x="16823" y="661"/>
                      <a:pt x="14417" y="96"/>
                    </a:cubicBezTo>
                    <a:cubicBezTo>
                      <a:pt x="14145" y="30"/>
                      <a:pt x="13892" y="0"/>
                      <a:pt x="1365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6" name="Google Shape;776;p29"/>
              <p:cNvSpPr/>
              <p:nvPr/>
            </p:nvSpPr>
            <p:spPr>
              <a:xfrm>
                <a:off x="2565325" y="734125"/>
                <a:ext cx="290850" cy="66275"/>
              </a:xfrm>
              <a:custGeom>
                <a:avLst/>
                <a:gdLst/>
                <a:ahLst/>
                <a:cxnLst/>
                <a:rect l="l" t="t" r="r" b="b"/>
                <a:pathLst>
                  <a:path w="11634" h="2651" extrusionOk="0">
                    <a:moveTo>
                      <a:pt x="8575" y="0"/>
                    </a:moveTo>
                    <a:cubicBezTo>
                      <a:pt x="7400" y="0"/>
                      <a:pt x="6825" y="1144"/>
                      <a:pt x="5670" y="1144"/>
                    </a:cubicBezTo>
                    <a:cubicBezTo>
                      <a:pt x="4579" y="1144"/>
                      <a:pt x="3640" y="316"/>
                      <a:pt x="2367" y="316"/>
                    </a:cubicBezTo>
                    <a:cubicBezTo>
                      <a:pt x="2224" y="316"/>
                      <a:pt x="2077" y="326"/>
                      <a:pt x="1925" y="349"/>
                    </a:cubicBezTo>
                    <a:cubicBezTo>
                      <a:pt x="711" y="538"/>
                      <a:pt x="0" y="2505"/>
                      <a:pt x="0" y="2505"/>
                    </a:cubicBezTo>
                    <a:cubicBezTo>
                      <a:pt x="0" y="2505"/>
                      <a:pt x="1445" y="1080"/>
                      <a:pt x="2585" y="1080"/>
                    </a:cubicBezTo>
                    <a:cubicBezTo>
                      <a:pt x="2610" y="1080"/>
                      <a:pt x="2634" y="1080"/>
                      <a:pt x="2657" y="1082"/>
                    </a:cubicBezTo>
                    <a:cubicBezTo>
                      <a:pt x="3808" y="1124"/>
                      <a:pt x="4666" y="2651"/>
                      <a:pt x="5733" y="2651"/>
                    </a:cubicBezTo>
                    <a:cubicBezTo>
                      <a:pt x="6780" y="2651"/>
                      <a:pt x="7614" y="906"/>
                      <a:pt x="8888" y="906"/>
                    </a:cubicBezTo>
                    <a:cubicBezTo>
                      <a:pt x="8938" y="906"/>
                      <a:pt x="8988" y="909"/>
                      <a:pt x="9039" y="914"/>
                    </a:cubicBezTo>
                    <a:cubicBezTo>
                      <a:pt x="10399" y="1061"/>
                      <a:pt x="11634" y="2065"/>
                      <a:pt x="11634" y="2065"/>
                    </a:cubicBezTo>
                    <a:cubicBezTo>
                      <a:pt x="11634" y="2065"/>
                      <a:pt x="10546" y="412"/>
                      <a:pt x="9039" y="56"/>
                    </a:cubicBezTo>
                    <a:cubicBezTo>
                      <a:pt x="8874" y="17"/>
                      <a:pt x="8720" y="0"/>
                      <a:pt x="8575" y="0"/>
                    </a:cubicBezTo>
                    <a:close/>
                  </a:path>
                </a:pathLst>
              </a:custGeom>
              <a:solidFill>
                <a:srgbClr val="0058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874117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ackground 2">
  <p:cSld name="Background 2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30"/>
          <p:cNvGrpSpPr/>
          <p:nvPr/>
        </p:nvGrpSpPr>
        <p:grpSpPr>
          <a:xfrm>
            <a:off x="-44515" y="3873767"/>
            <a:ext cx="12281033" cy="2984168"/>
            <a:chOff x="-100" y="2905325"/>
            <a:chExt cx="9210775" cy="2238126"/>
          </a:xfrm>
        </p:grpSpPr>
        <p:sp>
          <p:nvSpPr>
            <p:cNvPr id="779" name="Google Shape;779;p30"/>
            <p:cNvSpPr/>
            <p:nvPr/>
          </p:nvSpPr>
          <p:spPr>
            <a:xfrm flipH="1">
              <a:off x="62" y="2905325"/>
              <a:ext cx="9210613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30"/>
            <p:cNvSpPr/>
            <p:nvPr/>
          </p:nvSpPr>
          <p:spPr>
            <a:xfrm>
              <a:off x="-100" y="3067050"/>
              <a:ext cx="9210731" cy="2076401"/>
            </a:xfrm>
            <a:custGeom>
              <a:avLst/>
              <a:gdLst/>
              <a:ahLst/>
              <a:cxnLst/>
              <a:rect l="l" t="t" r="r" b="b"/>
              <a:pathLst>
                <a:path w="175359" h="43799" extrusionOk="0">
                  <a:moveTo>
                    <a:pt x="0" y="1"/>
                  </a:moveTo>
                  <a:lnTo>
                    <a:pt x="0" y="43799"/>
                  </a:lnTo>
                  <a:lnTo>
                    <a:pt x="175359" y="43799"/>
                  </a:lnTo>
                  <a:lnTo>
                    <a:pt x="1753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30"/>
          <p:cNvGrpSpPr/>
          <p:nvPr/>
        </p:nvGrpSpPr>
        <p:grpSpPr>
          <a:xfrm>
            <a:off x="522883" y="109952"/>
            <a:ext cx="11579843" cy="2289693"/>
            <a:chOff x="335036" y="320140"/>
            <a:chExt cx="9419612" cy="1862548"/>
          </a:xfrm>
        </p:grpSpPr>
        <p:sp>
          <p:nvSpPr>
            <p:cNvPr id="782" name="Google Shape;782;p30"/>
            <p:cNvSpPr/>
            <p:nvPr/>
          </p:nvSpPr>
          <p:spPr>
            <a:xfrm>
              <a:off x="6945841" y="1541875"/>
              <a:ext cx="2808807" cy="640814"/>
            </a:xfrm>
            <a:custGeom>
              <a:avLst/>
              <a:gdLst/>
              <a:ahLst/>
              <a:cxnLst/>
              <a:rect l="l" t="t" r="r" b="b"/>
              <a:pathLst>
                <a:path w="56942" h="12991" extrusionOk="0">
                  <a:moveTo>
                    <a:pt x="21078" y="0"/>
                  </a:moveTo>
                  <a:cubicBezTo>
                    <a:pt x="17553" y="0"/>
                    <a:pt x="14604" y="2373"/>
                    <a:pt x="14061" y="5464"/>
                  </a:cubicBezTo>
                  <a:cubicBezTo>
                    <a:pt x="13593" y="5380"/>
                    <a:pt x="13125" y="5330"/>
                    <a:pt x="12649" y="5330"/>
                  </a:cubicBezTo>
                  <a:cubicBezTo>
                    <a:pt x="9165" y="5330"/>
                    <a:pt x="6266" y="7619"/>
                    <a:pt x="5648" y="10627"/>
                  </a:cubicBezTo>
                  <a:cubicBezTo>
                    <a:pt x="2165" y="11095"/>
                    <a:pt x="1" y="12991"/>
                    <a:pt x="1" y="12991"/>
                  </a:cubicBezTo>
                  <a:lnTo>
                    <a:pt x="19650" y="12991"/>
                  </a:lnTo>
                  <a:lnTo>
                    <a:pt x="19675" y="12866"/>
                  </a:lnTo>
                  <a:cubicBezTo>
                    <a:pt x="19733" y="12874"/>
                    <a:pt x="19800" y="12882"/>
                    <a:pt x="19858" y="12891"/>
                  </a:cubicBezTo>
                  <a:cubicBezTo>
                    <a:pt x="19867" y="12924"/>
                    <a:pt x="19875" y="12958"/>
                    <a:pt x="19883" y="12991"/>
                  </a:cubicBezTo>
                  <a:lnTo>
                    <a:pt x="56942" y="12991"/>
                  </a:lnTo>
                  <a:cubicBezTo>
                    <a:pt x="54026" y="11713"/>
                    <a:pt x="51977" y="11295"/>
                    <a:pt x="50544" y="11295"/>
                  </a:cubicBezTo>
                  <a:cubicBezTo>
                    <a:pt x="50515" y="11295"/>
                    <a:pt x="50487" y="11295"/>
                    <a:pt x="50459" y="11295"/>
                  </a:cubicBezTo>
                  <a:cubicBezTo>
                    <a:pt x="50159" y="6575"/>
                    <a:pt x="45865" y="2832"/>
                    <a:pt x="40627" y="2832"/>
                  </a:cubicBezTo>
                  <a:cubicBezTo>
                    <a:pt x="37201" y="2832"/>
                    <a:pt x="34194" y="4420"/>
                    <a:pt x="32423" y="6834"/>
                  </a:cubicBezTo>
                  <a:cubicBezTo>
                    <a:pt x="32181" y="5756"/>
                    <a:pt x="31136" y="4954"/>
                    <a:pt x="29883" y="4954"/>
                  </a:cubicBezTo>
                  <a:cubicBezTo>
                    <a:pt x="29870" y="4954"/>
                    <a:pt x="29857" y="4954"/>
                    <a:pt x="29844" y="4954"/>
                  </a:cubicBezTo>
                  <a:cubicBezTo>
                    <a:pt x="29282" y="4954"/>
                    <a:pt x="28745" y="5129"/>
                    <a:pt x="28288" y="5456"/>
                  </a:cubicBezTo>
                  <a:cubicBezTo>
                    <a:pt x="28229" y="5447"/>
                    <a:pt x="28162" y="5431"/>
                    <a:pt x="28104" y="5422"/>
                  </a:cubicBezTo>
                  <a:cubicBezTo>
                    <a:pt x="27544" y="2348"/>
                    <a:pt x="24612" y="0"/>
                    <a:pt x="210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0"/>
            <p:cNvSpPr/>
            <p:nvPr/>
          </p:nvSpPr>
          <p:spPr>
            <a:xfrm>
              <a:off x="335036" y="320140"/>
              <a:ext cx="1723799" cy="440544"/>
            </a:xfrm>
            <a:custGeom>
              <a:avLst/>
              <a:gdLst/>
              <a:ahLst/>
              <a:cxnLst/>
              <a:rect l="l" t="t" r="r" b="b"/>
              <a:pathLst>
                <a:path w="34946" h="8931" extrusionOk="0">
                  <a:moveTo>
                    <a:pt x="12941" y="0"/>
                  </a:moveTo>
                  <a:cubicBezTo>
                    <a:pt x="10778" y="0"/>
                    <a:pt x="8956" y="1621"/>
                    <a:pt x="8631" y="3751"/>
                  </a:cubicBezTo>
                  <a:cubicBezTo>
                    <a:pt x="8376" y="3699"/>
                    <a:pt x="8114" y="3666"/>
                    <a:pt x="7851" y="3666"/>
                  </a:cubicBezTo>
                  <a:cubicBezTo>
                    <a:pt x="7822" y="3666"/>
                    <a:pt x="7792" y="3667"/>
                    <a:pt x="7762" y="3668"/>
                  </a:cubicBezTo>
                  <a:cubicBezTo>
                    <a:pt x="5623" y="3668"/>
                    <a:pt x="3852" y="5230"/>
                    <a:pt x="3468" y="7310"/>
                  </a:cubicBezTo>
                  <a:cubicBezTo>
                    <a:pt x="2181" y="7502"/>
                    <a:pt x="978" y="8070"/>
                    <a:pt x="1" y="8931"/>
                  </a:cubicBezTo>
                  <a:lnTo>
                    <a:pt x="12064" y="8931"/>
                  </a:lnTo>
                  <a:cubicBezTo>
                    <a:pt x="12064" y="8905"/>
                    <a:pt x="12073" y="8872"/>
                    <a:pt x="12073" y="8839"/>
                  </a:cubicBezTo>
                  <a:lnTo>
                    <a:pt x="12190" y="8864"/>
                  </a:lnTo>
                  <a:cubicBezTo>
                    <a:pt x="12190" y="8889"/>
                    <a:pt x="12198" y="8905"/>
                    <a:pt x="12206" y="8931"/>
                  </a:cubicBezTo>
                  <a:lnTo>
                    <a:pt x="34946" y="8931"/>
                  </a:lnTo>
                  <a:cubicBezTo>
                    <a:pt x="33151" y="8049"/>
                    <a:pt x="31891" y="7761"/>
                    <a:pt x="31007" y="7761"/>
                  </a:cubicBezTo>
                  <a:cubicBezTo>
                    <a:pt x="30995" y="7761"/>
                    <a:pt x="30982" y="7761"/>
                    <a:pt x="30969" y="7761"/>
                  </a:cubicBezTo>
                  <a:cubicBezTo>
                    <a:pt x="30786" y="4520"/>
                    <a:pt x="28154" y="1947"/>
                    <a:pt x="24938" y="1947"/>
                  </a:cubicBezTo>
                  <a:cubicBezTo>
                    <a:pt x="22899" y="1955"/>
                    <a:pt x="21003" y="2982"/>
                    <a:pt x="19900" y="4695"/>
                  </a:cubicBezTo>
                  <a:cubicBezTo>
                    <a:pt x="19758" y="3952"/>
                    <a:pt x="19107" y="3409"/>
                    <a:pt x="18346" y="3409"/>
                  </a:cubicBezTo>
                  <a:cubicBezTo>
                    <a:pt x="17987" y="3409"/>
                    <a:pt x="17636" y="3525"/>
                    <a:pt x="17361" y="3751"/>
                  </a:cubicBezTo>
                  <a:lnTo>
                    <a:pt x="17252" y="3734"/>
                  </a:lnTo>
                  <a:cubicBezTo>
                    <a:pt x="16910" y="1612"/>
                    <a:pt x="15113" y="0"/>
                    <a:pt x="129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4" name="Google Shape;784;p30"/>
          <p:cNvGrpSpPr/>
          <p:nvPr/>
        </p:nvGrpSpPr>
        <p:grpSpPr>
          <a:xfrm>
            <a:off x="-227973" y="109982"/>
            <a:ext cx="4062439" cy="7247623"/>
            <a:chOff x="3734270" y="74249"/>
            <a:chExt cx="3046829" cy="5435717"/>
          </a:xfrm>
        </p:grpSpPr>
        <p:grpSp>
          <p:nvGrpSpPr>
            <p:cNvPr id="785" name="Google Shape;785;p30"/>
            <p:cNvGrpSpPr/>
            <p:nvPr/>
          </p:nvGrpSpPr>
          <p:grpSpPr>
            <a:xfrm rot="312499">
              <a:off x="4269747" y="179454"/>
              <a:ext cx="2417210" cy="2184088"/>
              <a:chOff x="3949525" y="-38550"/>
              <a:chExt cx="2695666" cy="2435690"/>
            </a:xfrm>
          </p:grpSpPr>
          <p:sp>
            <p:nvSpPr>
              <p:cNvPr id="786" name="Google Shape;786;p30"/>
              <p:cNvSpPr/>
              <p:nvPr/>
            </p:nvSpPr>
            <p:spPr>
              <a:xfrm flipH="1">
                <a:off x="5395256" y="293336"/>
                <a:ext cx="998480" cy="850123"/>
              </a:xfrm>
              <a:custGeom>
                <a:avLst/>
                <a:gdLst/>
                <a:ahLst/>
                <a:cxnLst/>
                <a:rect l="l" t="t" r="r" b="b"/>
                <a:pathLst>
                  <a:path w="12774" h="10876" extrusionOk="0">
                    <a:moveTo>
                      <a:pt x="271" y="1"/>
                    </a:moveTo>
                    <a:cubicBezTo>
                      <a:pt x="96" y="1"/>
                      <a:pt x="0" y="7"/>
                      <a:pt x="0" y="7"/>
                    </a:cubicBezTo>
                    <a:lnTo>
                      <a:pt x="3567" y="4576"/>
                    </a:lnTo>
                    <a:lnTo>
                      <a:pt x="7878" y="5361"/>
                    </a:lnTo>
                    <a:lnTo>
                      <a:pt x="5129" y="6673"/>
                    </a:lnTo>
                    <a:lnTo>
                      <a:pt x="5129" y="6673"/>
                    </a:lnTo>
                    <a:lnTo>
                      <a:pt x="9315" y="6331"/>
                    </a:lnTo>
                    <a:lnTo>
                      <a:pt x="7427" y="7935"/>
                    </a:lnTo>
                    <a:cubicBezTo>
                      <a:pt x="9532" y="8745"/>
                      <a:pt x="12773" y="10875"/>
                      <a:pt x="12773" y="10875"/>
                    </a:cubicBezTo>
                    <a:cubicBezTo>
                      <a:pt x="10614" y="499"/>
                      <a:pt x="1921" y="1"/>
                      <a:pt x="271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7" name="Google Shape;787;p30"/>
              <p:cNvSpPr/>
              <p:nvPr/>
            </p:nvSpPr>
            <p:spPr>
              <a:xfrm flipH="1">
                <a:off x="5395254" y="1046449"/>
                <a:ext cx="1249937" cy="457422"/>
              </a:xfrm>
              <a:custGeom>
                <a:avLst/>
                <a:gdLst/>
                <a:ahLst/>
                <a:cxnLst/>
                <a:rect l="l" t="t" r="r" b="b"/>
                <a:pathLst>
                  <a:path w="15991" h="5852" extrusionOk="0">
                    <a:moveTo>
                      <a:pt x="10295" y="0"/>
                    </a:moveTo>
                    <a:cubicBezTo>
                      <a:pt x="3432" y="0"/>
                      <a:pt x="1" y="5852"/>
                      <a:pt x="1" y="5852"/>
                    </a:cubicBezTo>
                    <a:lnTo>
                      <a:pt x="5715" y="5426"/>
                    </a:lnTo>
                    <a:lnTo>
                      <a:pt x="8773" y="2251"/>
                    </a:lnTo>
                    <a:lnTo>
                      <a:pt x="8296" y="5309"/>
                    </a:lnTo>
                    <a:lnTo>
                      <a:pt x="10351" y="1591"/>
                    </a:lnTo>
                    <a:lnTo>
                      <a:pt x="10610" y="4081"/>
                    </a:lnTo>
                    <a:cubicBezTo>
                      <a:pt x="12440" y="2769"/>
                      <a:pt x="15990" y="1240"/>
                      <a:pt x="15990" y="1240"/>
                    </a:cubicBezTo>
                    <a:cubicBezTo>
                      <a:pt x="13884" y="355"/>
                      <a:pt x="11985" y="0"/>
                      <a:pt x="10295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8" name="Google Shape;788;p30"/>
              <p:cNvSpPr/>
              <p:nvPr/>
            </p:nvSpPr>
            <p:spPr>
              <a:xfrm flipH="1">
                <a:off x="3949525" y="963360"/>
                <a:ext cx="1414474" cy="409897"/>
              </a:xfrm>
              <a:custGeom>
                <a:avLst/>
                <a:gdLst/>
                <a:ahLst/>
                <a:cxnLst/>
                <a:rect l="l" t="t" r="r" b="b"/>
                <a:pathLst>
                  <a:path w="18096" h="5244" extrusionOk="0">
                    <a:moveTo>
                      <a:pt x="7764" y="0"/>
                    </a:moveTo>
                    <a:cubicBezTo>
                      <a:pt x="5399" y="0"/>
                      <a:pt x="2762" y="656"/>
                      <a:pt x="0" y="2479"/>
                    </a:cubicBezTo>
                    <a:cubicBezTo>
                      <a:pt x="0" y="2479"/>
                      <a:pt x="4169" y="3398"/>
                      <a:pt x="6475" y="4408"/>
                    </a:cubicBezTo>
                    <a:lnTo>
                      <a:pt x="5999" y="1819"/>
                    </a:lnTo>
                    <a:lnTo>
                      <a:pt x="9265" y="5244"/>
                    </a:lnTo>
                    <a:lnTo>
                      <a:pt x="7862" y="2211"/>
                    </a:lnTo>
                    <a:lnTo>
                      <a:pt x="11997" y="4901"/>
                    </a:lnTo>
                    <a:lnTo>
                      <a:pt x="18095" y="4300"/>
                    </a:lnTo>
                    <a:cubicBezTo>
                      <a:pt x="18095" y="4300"/>
                      <a:pt x="13822" y="0"/>
                      <a:pt x="7764" y="0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9" name="Google Shape;789;p30"/>
              <p:cNvSpPr/>
              <p:nvPr/>
            </p:nvSpPr>
            <p:spPr>
              <a:xfrm flipH="1">
                <a:off x="4567262" y="-38550"/>
                <a:ext cx="867944" cy="1195690"/>
              </a:xfrm>
              <a:custGeom>
                <a:avLst/>
                <a:gdLst/>
                <a:ahLst/>
                <a:cxnLst/>
                <a:rect l="l" t="t" r="r" b="b"/>
                <a:pathLst>
                  <a:path w="11104" h="15297" extrusionOk="0">
                    <a:moveTo>
                      <a:pt x="11103" y="0"/>
                    </a:moveTo>
                    <a:cubicBezTo>
                      <a:pt x="11103" y="1"/>
                      <a:pt x="1" y="3392"/>
                      <a:pt x="911" y="15297"/>
                    </a:cubicBezTo>
                    <a:cubicBezTo>
                      <a:pt x="911" y="15297"/>
                      <a:pt x="3685" y="12022"/>
                      <a:pt x="5657" y="10443"/>
                    </a:cubicBezTo>
                    <a:lnTo>
                      <a:pt x="3192" y="9616"/>
                    </a:lnTo>
                    <a:lnTo>
                      <a:pt x="7703" y="8354"/>
                    </a:lnTo>
                    <a:lnTo>
                      <a:pt x="4420" y="8146"/>
                    </a:lnTo>
                    <a:lnTo>
                      <a:pt x="8714" y="5748"/>
                    </a:lnTo>
                    <a:lnTo>
                      <a:pt x="11103" y="0"/>
                    </a:ln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0" name="Google Shape;790;p30"/>
              <p:cNvSpPr/>
              <p:nvPr/>
            </p:nvSpPr>
            <p:spPr>
              <a:xfrm flipH="1">
                <a:off x="5374388" y="1159006"/>
                <a:ext cx="769925" cy="1238134"/>
              </a:xfrm>
              <a:custGeom>
                <a:avLst/>
                <a:gdLst/>
                <a:ahLst/>
                <a:cxnLst/>
                <a:rect l="l" t="t" r="r" b="b"/>
                <a:pathLst>
                  <a:path w="9850" h="15840" extrusionOk="0">
                    <a:moveTo>
                      <a:pt x="9850" y="1"/>
                    </a:moveTo>
                    <a:lnTo>
                      <a:pt x="9850" y="1"/>
                    </a:lnTo>
                    <a:cubicBezTo>
                      <a:pt x="0" y="6074"/>
                      <a:pt x="4035" y="15840"/>
                      <a:pt x="4035" y="15840"/>
                    </a:cubicBezTo>
                    <a:lnTo>
                      <a:pt x="7085" y="10911"/>
                    </a:lnTo>
                    <a:lnTo>
                      <a:pt x="6374" y="6517"/>
                    </a:lnTo>
                    <a:lnTo>
                      <a:pt x="8505" y="8722"/>
                    </a:lnTo>
                    <a:lnTo>
                      <a:pt x="6784" y="4821"/>
                    </a:lnTo>
                    <a:lnTo>
                      <a:pt x="8906" y="6107"/>
                    </a:lnTo>
                    <a:cubicBezTo>
                      <a:pt x="8956" y="3819"/>
                      <a:pt x="9850" y="1"/>
                      <a:pt x="9850" y="1"/>
                    </a:cubicBezTo>
                    <a:close/>
                  </a:path>
                </a:pathLst>
              </a:custGeom>
              <a:solidFill>
                <a:srgbClr val="0070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1" name="Google Shape;791;p30"/>
              <p:cNvSpPr/>
              <p:nvPr/>
            </p:nvSpPr>
            <p:spPr>
              <a:xfrm flipH="1">
                <a:off x="5374384" y="1034646"/>
                <a:ext cx="1270807" cy="469224"/>
              </a:xfrm>
              <a:custGeom>
                <a:avLst/>
                <a:gdLst/>
                <a:ahLst/>
                <a:cxnLst/>
                <a:rect l="l" t="t" r="r" b="b"/>
                <a:pathLst>
                  <a:path w="16258" h="6003" extrusionOk="0">
                    <a:moveTo>
                      <a:pt x="10097" y="1"/>
                    </a:moveTo>
                    <a:cubicBezTo>
                      <a:pt x="3453" y="1"/>
                      <a:pt x="1" y="6003"/>
                      <a:pt x="1" y="6003"/>
                    </a:cubicBezTo>
                    <a:cubicBezTo>
                      <a:pt x="5302" y="1956"/>
                      <a:pt x="9815" y="1079"/>
                      <a:pt x="12731" y="1079"/>
                    </a:cubicBezTo>
                    <a:cubicBezTo>
                      <a:pt x="14962" y="1079"/>
                      <a:pt x="16258" y="1592"/>
                      <a:pt x="16258" y="1592"/>
                    </a:cubicBezTo>
                    <a:cubicBezTo>
                      <a:pt x="13969" y="449"/>
                      <a:pt x="11914" y="1"/>
                      <a:pt x="10097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2" name="Google Shape;792;p30"/>
              <p:cNvSpPr/>
              <p:nvPr/>
            </p:nvSpPr>
            <p:spPr>
              <a:xfrm flipH="1">
                <a:off x="5374386" y="293805"/>
                <a:ext cx="1019350" cy="865287"/>
              </a:xfrm>
              <a:custGeom>
                <a:avLst/>
                <a:gdLst/>
                <a:ahLst/>
                <a:cxnLst/>
                <a:rect l="l" t="t" r="r" b="b"/>
                <a:pathLst>
                  <a:path w="13041" h="11070" extrusionOk="0">
                    <a:moveTo>
                      <a:pt x="91" y="0"/>
                    </a:moveTo>
                    <a:cubicBezTo>
                      <a:pt x="61" y="0"/>
                      <a:pt x="31" y="0"/>
                      <a:pt x="0" y="1"/>
                    </a:cubicBezTo>
                    <a:cubicBezTo>
                      <a:pt x="0" y="1"/>
                      <a:pt x="10050" y="3250"/>
                      <a:pt x="13041" y="11070"/>
                    </a:cubicBezTo>
                    <a:cubicBezTo>
                      <a:pt x="13041" y="11070"/>
                      <a:pt x="11636" y="0"/>
                      <a:pt x="91" y="0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3" name="Google Shape;793;p30"/>
              <p:cNvSpPr/>
              <p:nvPr/>
            </p:nvSpPr>
            <p:spPr>
              <a:xfrm flipH="1">
                <a:off x="4567261" y="-37925"/>
                <a:ext cx="983472" cy="1155904"/>
              </a:xfrm>
              <a:custGeom>
                <a:avLst/>
                <a:gdLst/>
                <a:ahLst/>
                <a:cxnLst/>
                <a:rect l="l" t="t" r="r" b="b"/>
                <a:pathLst>
                  <a:path w="12582" h="14788" extrusionOk="0">
                    <a:moveTo>
                      <a:pt x="12581" y="1"/>
                    </a:moveTo>
                    <a:cubicBezTo>
                      <a:pt x="0" y="4094"/>
                      <a:pt x="2431" y="14787"/>
                      <a:pt x="2431" y="14787"/>
                    </a:cubicBezTo>
                    <a:cubicBezTo>
                      <a:pt x="4645" y="5306"/>
                      <a:pt x="12581" y="1"/>
                      <a:pt x="12581" y="1"/>
                    </a:cubicBezTo>
                    <a:close/>
                  </a:path>
                </a:pathLst>
              </a:custGeom>
              <a:solidFill>
                <a:srgbClr val="78A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794" name="Google Shape;794;p30"/>
            <p:cNvSpPr/>
            <p:nvPr/>
          </p:nvSpPr>
          <p:spPr>
            <a:xfrm rot="822121" flipH="1">
              <a:off x="4231896" y="1184641"/>
              <a:ext cx="773829" cy="4294784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13932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30613-562C-4FE3-28D1-E7276142F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00B8E-FE7E-335B-4F9A-017A3AB1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57F05-8875-7A0B-D15D-8B5FD980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02916-2E90-55B8-3093-12CA9A17C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84097-0B0C-045B-6E00-1F06072A1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59104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 TITLE" type="title">
  <p:cSld name="OPEN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415600" y="1930400"/>
            <a:ext cx="11360800" cy="194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Permanent Marker"/>
              <a:buNone/>
              <a:defRPr sz="4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Permanent Marker"/>
              <a:buNone/>
              <a:defRPr sz="6933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>
            <a:off x="415600" y="3849867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592239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oogle Shape;41;p4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42" name="Google Shape;42;p4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4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4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4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4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4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4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4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4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4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4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4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4" name="Google Shape;54;p4"/>
          <p:cNvSpPr txBox="1">
            <a:spLocks noGrp="1"/>
          </p:cNvSpPr>
          <p:nvPr>
            <p:ph type="title" hasCustomPrompt="1"/>
          </p:nvPr>
        </p:nvSpPr>
        <p:spPr>
          <a:xfrm>
            <a:off x="1895117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5" name="Google Shape;55;p4"/>
          <p:cNvSpPr txBox="1">
            <a:spLocks noGrp="1"/>
          </p:cNvSpPr>
          <p:nvPr>
            <p:ph type="title" idx="2" hasCustomPrompt="1"/>
          </p:nvPr>
        </p:nvSpPr>
        <p:spPr>
          <a:xfrm>
            <a:off x="428050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6" name="Google Shape;56;p4"/>
          <p:cNvSpPr txBox="1">
            <a:spLocks noGrp="1"/>
          </p:cNvSpPr>
          <p:nvPr>
            <p:ph type="title" idx="3" hasCustomPrompt="1"/>
          </p:nvPr>
        </p:nvSpPr>
        <p:spPr>
          <a:xfrm>
            <a:off x="6665895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7" name="Google Shape;57;p4"/>
          <p:cNvSpPr txBox="1">
            <a:spLocks noGrp="1"/>
          </p:cNvSpPr>
          <p:nvPr>
            <p:ph type="title" idx="4" hasCustomPrompt="1"/>
          </p:nvPr>
        </p:nvSpPr>
        <p:spPr>
          <a:xfrm>
            <a:off x="9051284" y="3121800"/>
            <a:ext cx="1245600" cy="7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8" name="Google Shape;58;p4"/>
          <p:cNvSpPr txBox="1">
            <a:spLocks noGrp="1"/>
          </p:cNvSpPr>
          <p:nvPr>
            <p:ph type="ctrTitle" idx="5"/>
          </p:nvPr>
        </p:nvSpPr>
        <p:spPr>
          <a:xfrm>
            <a:off x="415600" y="824767"/>
            <a:ext cx="11360800" cy="97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Permanent Marker"/>
              <a:buNone/>
              <a:defRPr sz="24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subTitle" idx="1"/>
          </p:nvPr>
        </p:nvSpPr>
        <p:spPr>
          <a:xfrm>
            <a:off x="1521933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0" name="Google Shape;60;p4"/>
          <p:cNvSpPr txBox="1">
            <a:spLocks noGrp="1"/>
          </p:cNvSpPr>
          <p:nvPr>
            <p:ph type="subTitle" idx="6"/>
          </p:nvPr>
        </p:nvSpPr>
        <p:spPr>
          <a:xfrm>
            <a:off x="39073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1" name="Google Shape;61;p4"/>
          <p:cNvSpPr txBox="1">
            <a:spLocks noGrp="1"/>
          </p:cNvSpPr>
          <p:nvPr>
            <p:ph type="subTitle" idx="7"/>
          </p:nvPr>
        </p:nvSpPr>
        <p:spPr>
          <a:xfrm>
            <a:off x="6292667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2" name="Google Shape;62;p4"/>
          <p:cNvSpPr txBox="1">
            <a:spLocks noGrp="1"/>
          </p:cNvSpPr>
          <p:nvPr>
            <p:ph type="subTitle" idx="8"/>
          </p:nvPr>
        </p:nvSpPr>
        <p:spPr>
          <a:xfrm>
            <a:off x="8678100" y="49101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  <p:sp>
        <p:nvSpPr>
          <p:cNvPr id="63" name="Google Shape;63;p4"/>
          <p:cNvSpPr txBox="1">
            <a:spLocks noGrp="1"/>
          </p:cNvSpPr>
          <p:nvPr>
            <p:ph type="subTitle" idx="9"/>
          </p:nvPr>
        </p:nvSpPr>
        <p:spPr>
          <a:xfrm>
            <a:off x="6292700" y="49527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3762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6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82" name="Google Shape;82;p6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6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6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6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6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6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6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6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6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6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6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6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94" name="Google Shape;94;p6"/>
          <p:cNvSpPr txBox="1">
            <a:spLocks noGrp="1"/>
          </p:cNvSpPr>
          <p:nvPr>
            <p:ph type="ctrTitle"/>
          </p:nvPr>
        </p:nvSpPr>
        <p:spPr>
          <a:xfrm>
            <a:off x="2678400" y="5196051"/>
            <a:ext cx="6835200" cy="51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None/>
              <a:defRPr sz="1467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Comfortaa"/>
              <a:buNone/>
              <a:defRPr sz="40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5" name="Google Shape;95;p6"/>
          <p:cNvSpPr txBox="1">
            <a:spLocks noGrp="1"/>
          </p:cNvSpPr>
          <p:nvPr>
            <p:ph type="subTitle" idx="1"/>
          </p:nvPr>
        </p:nvSpPr>
        <p:spPr>
          <a:xfrm>
            <a:off x="2553000" y="1869300"/>
            <a:ext cx="7086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05533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2">
  <p:cSld name="TITLE + TEXT 2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" name="Google Shape;97;p7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98" name="Google Shape;98;p7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7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7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7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7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7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7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7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7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7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8" name="Google Shape;108;p7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Google Shape;109;p7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10" name="Google Shape;110;p7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11" name="Google Shape;111;p7"/>
          <p:cNvSpPr txBox="1">
            <a:spLocks noGrp="1"/>
          </p:cNvSpPr>
          <p:nvPr>
            <p:ph type="subTitle" idx="1"/>
          </p:nvPr>
        </p:nvSpPr>
        <p:spPr>
          <a:xfrm>
            <a:off x="4152000" y="2739400"/>
            <a:ext cx="3888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12294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FOUR COLUMNS" type="blank">
  <p:cSld name="TITLE + FOUR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9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116" name="Google Shape;116;p9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9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9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9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9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9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9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9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9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9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9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9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28" name="Google Shape;128;p9"/>
          <p:cNvSpPr txBox="1">
            <a:spLocks noGrp="1"/>
          </p:cNvSpPr>
          <p:nvPr>
            <p:ph type="subTitle" idx="1"/>
          </p:nvPr>
        </p:nvSpPr>
        <p:spPr>
          <a:xfrm>
            <a:off x="1521917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9"/>
          <p:cNvSpPr txBox="1">
            <a:spLocks noGrp="1"/>
          </p:cNvSpPr>
          <p:nvPr>
            <p:ph type="subTitle" idx="2"/>
          </p:nvPr>
        </p:nvSpPr>
        <p:spPr>
          <a:xfrm>
            <a:off x="39072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9"/>
          <p:cNvSpPr txBox="1">
            <a:spLocks noGrp="1"/>
          </p:cNvSpPr>
          <p:nvPr>
            <p:ph type="subTitle" idx="3"/>
          </p:nvPr>
        </p:nvSpPr>
        <p:spPr>
          <a:xfrm>
            <a:off x="86780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9"/>
          <p:cNvSpPr txBox="1">
            <a:spLocks noGrp="1"/>
          </p:cNvSpPr>
          <p:nvPr>
            <p:ph type="subTitle" idx="4"/>
          </p:nvPr>
        </p:nvSpPr>
        <p:spPr>
          <a:xfrm>
            <a:off x="6292684" y="4351333"/>
            <a:ext cx="19920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9"/>
          <p:cNvSpPr txBox="1">
            <a:spLocks noGrp="1"/>
          </p:cNvSpPr>
          <p:nvPr>
            <p:ph type="ctrTitle"/>
          </p:nvPr>
        </p:nvSpPr>
        <p:spPr>
          <a:xfrm>
            <a:off x="1521933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3" name="Google Shape;133;p9"/>
          <p:cNvSpPr txBox="1">
            <a:spLocks noGrp="1"/>
          </p:cNvSpPr>
          <p:nvPr>
            <p:ph type="ctrTitle" idx="5"/>
          </p:nvPr>
        </p:nvSpPr>
        <p:spPr>
          <a:xfrm>
            <a:off x="39073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4" name="Google Shape;134;p9"/>
          <p:cNvSpPr txBox="1">
            <a:spLocks noGrp="1"/>
          </p:cNvSpPr>
          <p:nvPr>
            <p:ph type="ctrTitle" idx="6"/>
          </p:nvPr>
        </p:nvSpPr>
        <p:spPr>
          <a:xfrm>
            <a:off x="62927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5" name="Google Shape;135;p9"/>
          <p:cNvSpPr txBox="1">
            <a:spLocks noGrp="1"/>
          </p:cNvSpPr>
          <p:nvPr>
            <p:ph type="ctrTitle" idx="7"/>
          </p:nvPr>
        </p:nvSpPr>
        <p:spPr>
          <a:xfrm>
            <a:off x="8678100" y="3419633"/>
            <a:ext cx="19920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Font typeface="Permanent Marker"/>
              <a:buNone/>
              <a:defRPr sz="1867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136" name="Google Shape;136;p9"/>
          <p:cNvSpPr txBox="1">
            <a:spLocks noGrp="1"/>
          </p:cNvSpPr>
          <p:nvPr>
            <p:ph type="ctrTitle" idx="8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83528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TITLE + DESIGN 2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oogle Shape;230;p15"/>
          <p:cNvGrpSpPr/>
          <p:nvPr/>
        </p:nvGrpSpPr>
        <p:grpSpPr>
          <a:xfrm>
            <a:off x="-16603" y="413701"/>
            <a:ext cx="12241067" cy="6051067"/>
            <a:chOff x="-12452" y="310275"/>
            <a:chExt cx="9180800" cy="4538300"/>
          </a:xfrm>
        </p:grpSpPr>
        <p:cxnSp>
          <p:nvCxnSpPr>
            <p:cNvPr id="231" name="Google Shape;231;p15"/>
            <p:cNvCxnSpPr/>
            <p:nvPr/>
          </p:nvCxnSpPr>
          <p:spPr>
            <a:xfrm>
              <a:off x="-552" y="402343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5"/>
            <p:cNvCxnSpPr/>
            <p:nvPr/>
          </p:nvCxnSpPr>
          <p:spPr>
            <a:xfrm>
              <a:off x="-12452" y="3102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5"/>
            <p:cNvCxnSpPr/>
            <p:nvPr/>
          </p:nvCxnSpPr>
          <p:spPr>
            <a:xfrm>
              <a:off x="-552" y="722848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5"/>
            <p:cNvCxnSpPr/>
            <p:nvPr/>
          </p:nvCxnSpPr>
          <p:spPr>
            <a:xfrm>
              <a:off x="-552" y="1135420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15"/>
            <p:cNvCxnSpPr/>
            <p:nvPr/>
          </p:nvCxnSpPr>
          <p:spPr>
            <a:xfrm>
              <a:off x="-552" y="1547993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15"/>
            <p:cNvCxnSpPr/>
            <p:nvPr/>
          </p:nvCxnSpPr>
          <p:spPr>
            <a:xfrm>
              <a:off x="-552" y="1960566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15"/>
            <p:cNvCxnSpPr/>
            <p:nvPr/>
          </p:nvCxnSpPr>
          <p:spPr>
            <a:xfrm>
              <a:off x="-552" y="2373139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15"/>
            <p:cNvCxnSpPr/>
            <p:nvPr/>
          </p:nvCxnSpPr>
          <p:spPr>
            <a:xfrm>
              <a:off x="-552" y="2785711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15"/>
            <p:cNvCxnSpPr/>
            <p:nvPr/>
          </p:nvCxnSpPr>
          <p:spPr>
            <a:xfrm>
              <a:off x="-552" y="3198284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15"/>
            <p:cNvCxnSpPr/>
            <p:nvPr/>
          </p:nvCxnSpPr>
          <p:spPr>
            <a:xfrm>
              <a:off x="-552" y="3610857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5"/>
            <p:cNvCxnSpPr/>
            <p:nvPr/>
          </p:nvCxnSpPr>
          <p:spPr>
            <a:xfrm>
              <a:off x="-552" y="4436002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5"/>
            <p:cNvCxnSpPr/>
            <p:nvPr/>
          </p:nvCxnSpPr>
          <p:spPr>
            <a:xfrm>
              <a:off x="-552" y="4848575"/>
              <a:ext cx="9168900" cy="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3" name="Google Shape;243;p15"/>
          <p:cNvSpPr txBox="1">
            <a:spLocks noGrp="1"/>
          </p:cNvSpPr>
          <p:nvPr>
            <p:ph type="ctrTitle"/>
          </p:nvPr>
        </p:nvSpPr>
        <p:spPr>
          <a:xfrm>
            <a:off x="2678400" y="689133"/>
            <a:ext cx="6835200" cy="9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Permanent Marker"/>
              <a:buNone/>
              <a:defRPr sz="32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Permanent Marker"/>
              <a:buNone/>
              <a:defRPr sz="4000"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1334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48426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4034-FFD6-CF9D-86B6-CF56C9F2FE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B33BC8-1B76-7D11-FCED-4CAE2BBBA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568"/>
            <a:ext cx="9144000" cy="16552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84A61B-CF61-1D9F-25F2-0FEB82D727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40079-089C-4FD6-35A7-202B3C4A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5070-765C-8A1E-9FBF-94557743D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953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589F9-DF8F-EF2C-A565-C0AC61D1D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556CC-D993-79A9-F229-BB8AA73BC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16B58-9A93-725E-7FC7-3BF73C64CB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F74AE-2AE2-191F-D677-5810ABB88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BBF5D-8FD3-9812-9E02-E60DA6D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254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65308-D9AB-EF4B-28B7-ED10FD7D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267"/>
            <a:ext cx="10515600" cy="2853267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F6C9B-A2E0-CCE2-EAE0-3FE1AD445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8934"/>
            <a:ext cx="10515600" cy="15007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7E44D-51D5-FD14-A7AD-1D4ED34DE2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A7945-7E6D-718F-9CA0-48983D3AD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865538-71F6-374B-D1BE-C141E3EE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93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7FD44-0247-7146-2E4E-60C117D5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37B97-FD20-09D1-B08D-1B1BEBDD1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91CC-49E3-7FCF-435F-0D1DFF26B9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07C33-1C1A-3DF8-EEB5-E35061316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CFF79-F7DF-59C1-4099-0BAFF9CE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2598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5C26-B752-5A0B-1853-0A0B19FFA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29CB8C-DEE0-E552-FFCA-6AE46F7071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FFC0C5-6517-4854-1B11-A077F35AB7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6684"/>
            <a:ext cx="5156200" cy="43497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9ACA4-DE78-D072-DD4F-18F335AA88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02895-E2B5-211D-E009-7BCBE393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52CAE7-0379-8865-3B1C-FDB64055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058BD-EC48-E641-C5F6-EFF279ECB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C59A40-890A-7743-50CB-46D7336E0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0634"/>
            <a:ext cx="5158316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29906C-9D74-3AC7-A699-36D9BE5E41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6133"/>
            <a:ext cx="5158316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1B526D-6FE1-0432-7A04-697632A448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0634"/>
            <a:ext cx="5183717" cy="8255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38E54B-0781-5EC0-857A-A3F3D0A2E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6133"/>
            <a:ext cx="5183717" cy="3683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D2E65-3DDA-2F5B-DDC8-8D4B0D11E4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C917F8-EDB8-5D99-0D26-40C1887DC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B6EC66-23D0-20E7-6E91-6A92BEEDD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687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ED2C3-2DFB-7691-D46C-9D921EDFA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F2E2E-8EF5-8014-B08E-3BDB091F67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E69339-433F-0B19-5265-0FDDD36D0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4E756-C901-4E5B-A068-38AB8D0B5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116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90AF7E-C103-37FD-407A-51FBDCF4A8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F2E10E-4E53-6A94-40E7-1D8A60F13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C6F23-ACA9-18CD-1521-549A5D6D0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0065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67B33-DD9F-3AFC-75A8-2621FA769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422AF-B22D-BDB2-005C-5B2ECE8A56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5B0A58-5C81-B91E-FAD0-FF45BC9115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C8500F-4E02-1AD8-81AE-C0D5B5B507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06C733-1FE0-F654-0155-F19F4CD85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01FC2-0D47-ECD4-7477-54292AFAA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872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9EFE-F724-995F-64AC-2479B0BA9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 anchor="b"/>
          <a:lstStyle>
            <a:lvl1pPr>
              <a:defRPr sz="42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6C7F66-7708-6DEE-4435-C73BB69D8E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8485"/>
            <a:ext cx="6172200" cy="48725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707090-601E-2447-880F-D05E98658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21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9649A8-1CDD-D865-E0F1-055A06E936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1D445-3B74-C715-4DB2-FD5424B35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19A38-24A4-B612-0BF8-FBC3A4B6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603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F049D-3607-4145-AA9F-95F6ABA9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6185"/>
            <a:ext cx="10515600" cy="132503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695CF-0DEB-8D37-CB52-5375F228C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6684"/>
            <a:ext cx="10515600" cy="43497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3B8F5-CF3D-55FE-5A36-469A52106A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AEC2F-7D0D-716F-824D-5C02EF3B5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BB7933-A697-30A3-F962-0B060D44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48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33F2B6-8BC7-D832-A895-6CC788DDD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6185"/>
            <a:ext cx="2628900" cy="581024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DB0FD-AF42-8FEA-A96D-C90CBB860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6185"/>
            <a:ext cx="7683500" cy="581024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E9CD4-11A5-9DDC-04A4-6154C75878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AC9DBCB-BD11-4DF7-B1FE-7D48FE4D2AF1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02016A-1331-C642-8238-3D5DF0214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61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AD9AEE-E7EC-2925-3EC5-F8E598024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7F45C9CB-B02B-45D1-8F9A-1284776CD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636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0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9368-6343-E45F-16CA-22460E8A5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7E259C-CA28-CC3D-1F96-0FFE682C99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CC79D-64F6-E9D7-8F9C-96635B7D2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F32713-914B-A365-0581-3C0999721B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E24E0-28AD-DB52-F996-64CCA70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72D11-96E4-3FFC-D8C9-29AF400FD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88734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8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9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9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9B9EE9-F3BF-4B40-83E7-C9BC68FDDB0E}" type="datetimeFigureOut">
              <a:rPr lang="en-US" smtClean="0"/>
              <a:t>4/1/2026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5E32F-5628-67D2-6B39-D333FE49F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9025B-42F7-6AF8-4694-32135559C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06CC0A-3E6C-B1F1-1286-5DB1684BF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36906E-0190-9DC2-37E4-A9F4350391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B2DA84-5881-E500-07F7-E01033CD5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9A00B-1030-EE86-F769-731D24B0E9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8FC16C-33CC-514F-7ACF-B2033C07E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77575E-1ECE-D758-3748-EC6DE7D0F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368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C9C3B-6C73-A170-4231-B4A8FDC95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BB5855-BFD6-0908-5890-23707CA1A3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4B4DEA-BCA9-EC17-D5DB-91ACB8BBD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202249-05B1-D3E2-0C0F-48B04B4A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4798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02C738-D5DA-0F99-6E05-5DD7BDCEC4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F984-F713-23C6-F60E-CD5982B91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1D995-858E-B3B6-9AAB-E06317431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7300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ED568-42A2-40C5-14A4-E9C3BB537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4CE6-AFE5-90F2-7F0D-BADF31316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BA16D8-84BC-A770-6208-956408779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B90F28-7262-8E2C-5814-FD965AAAF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15CA57-1666-D3B8-EE1C-309F90044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DE6A47-09B8-05FB-0ECD-C41E255D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28594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E1B1-B75B-87D1-10F0-B6CE01AB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1147F6-4C25-AB0C-6BB1-4CA1742E7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B105F4-7EFB-C2B5-4ED6-64B50DA7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8EA6D7-03AC-2BAF-DC76-1B20C71455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8326D8-5E50-4C5A-92F6-7F842E5955EE}" type="datetimeFigureOut">
              <a:rPr lang="vi-VN" smtClean="0"/>
              <a:t>01/04/2026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01858-4B07-B063-046A-3791E70E3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7C2E87-2391-9702-CDBF-BF6A813DE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43FFFF-E037-47A6-B4F2-FA4E18869DA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9569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41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2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871F662-D717-5715-2CC2-6B0B0D46E5C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090" y="122218"/>
            <a:ext cx="1630382" cy="1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6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5870"/>
              </a:buClr>
              <a:buSzPts val="3500"/>
              <a:buFont typeface="Satisfy"/>
              <a:buNone/>
              <a:defRPr sz="3500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800"/>
              <a:buFont typeface="Public Sans"/>
              <a:buChar char="●"/>
              <a:defRPr sz="1800"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●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○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54C24"/>
              </a:buClr>
              <a:buSzPts val="1400"/>
              <a:buFont typeface="Public Sans"/>
              <a:buChar char="■"/>
              <a:defRPr>
                <a:solidFill>
                  <a:srgbClr val="754C24"/>
                </a:solidFill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4B4C7697-855F-F9E3-A4A8-ABF174CA1E61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3153697" y="-219882"/>
            <a:ext cx="3153697" cy="3153697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6FD2750-1C55-B853-F3CD-AE57D673225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63090" y="122218"/>
            <a:ext cx="1630382" cy="163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0572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Permanent Marker"/>
              <a:buNone/>
              <a:defRPr sz="2800"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●"/>
              <a:defRPr sz="1100"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Font typeface="Comfortaa"/>
              <a:buChar char="○"/>
              <a:defRPr sz="1100"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Font typeface="Comfortaa"/>
              <a:buChar char="■"/>
              <a:defRPr sz="11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87710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703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room with a red couch and a rug and shelves&#10;&#10;AI-generated content may be incorrect.">
            <a:extLst>
              <a:ext uri="{FF2B5EF4-FFF2-40B4-BE49-F238E27FC236}">
                <a16:creationId xmlns:a16="http://schemas.microsoft.com/office/drawing/2014/main" id="{FECBEB73-281B-559F-144A-9DB1713641F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3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35.png"/><Relationship Id="rId18" Type="http://schemas.openxmlformats.org/officeDocument/2006/relationships/image" Target="../media/image4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17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8.sv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8.svg"/><Relationship Id="rId11" Type="http://schemas.openxmlformats.org/officeDocument/2006/relationships/image" Target="../media/image33.sv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19" Type="http://schemas.openxmlformats.org/officeDocument/2006/relationships/image" Target="../media/image41.png"/><Relationship Id="rId4" Type="http://schemas.openxmlformats.org/officeDocument/2006/relationships/image" Target="../media/image26.emf"/><Relationship Id="rId9" Type="http://schemas.openxmlformats.org/officeDocument/2006/relationships/image" Target="../media/image31.png"/><Relationship Id="rId14" Type="http://schemas.openxmlformats.org/officeDocument/2006/relationships/image" Target="../media/image36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0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1.png"/><Relationship Id="rId7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2.png"/><Relationship Id="rId4" Type="http://schemas.microsoft.com/office/2007/relationships/hdphoto" Target="../media/hdphoto6.wdp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28D1355-CEF6-3700-7FFE-D2BEBE070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A5026B-0771-B9B3-CD87-2BB54669FB44}"/>
              </a:ext>
            </a:extLst>
          </p:cNvPr>
          <p:cNvSpPr/>
          <p:nvPr/>
        </p:nvSpPr>
        <p:spPr>
          <a:xfrm>
            <a:off x="1727138" y="1136404"/>
            <a:ext cx="8521984" cy="4536598"/>
          </a:xfrm>
          <a:prstGeom prst="round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D62E52-F522-E186-E86A-8B41A4A45E03}"/>
              </a:ext>
            </a:extLst>
          </p:cNvPr>
          <p:cNvSpPr txBox="1"/>
          <p:nvPr/>
        </p:nvSpPr>
        <p:spPr>
          <a:xfrm>
            <a:off x="2110154" y="1292932"/>
            <a:ext cx="7821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….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ngày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tháng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…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năm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n-ea"/>
                <a:cs typeface="Times New Roman" panose="02020603050405020304" pitchFamily="18" charset="0"/>
              </a:rPr>
              <a:t>….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B6486A7-691C-2499-9CF3-DD8F3AD3A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0138" y="1768555"/>
            <a:ext cx="3179897" cy="165092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F50A4A7-33C4-8F5E-7DFF-79645CACA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5909" y="2860475"/>
            <a:ext cx="8023031" cy="1670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006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304416" y="261781"/>
            <a:ext cx="5155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srgbClr val="3B2938"/>
                </a:solidFill>
                <a:latin typeface="Calibri"/>
                <a:cs typeface="Times New Roman" panose="02020603050405020304" pitchFamily="18" charset="0"/>
              </a:rPr>
              <a:t>31 504 x 3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3B2938"/>
              </a:solidFill>
              <a:effectLst/>
              <a:uLnTx/>
              <a:uFillTx/>
              <a:latin typeface="Calibri"/>
              <a:cs typeface="Times New Roman" panose="02020603050405020304" pitchFamily="18" charset="0"/>
            </a:endParaRP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220045" y="1630895"/>
            <a:ext cx="40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31 504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400550" y="4098898"/>
            <a:ext cx="33619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3847450" y="259600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6524211" y="27133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864226" y="3887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9FD857-52C0-8FE3-5225-101071144FD9}"/>
              </a:ext>
            </a:extLst>
          </p:cNvPr>
          <p:cNvSpPr/>
          <p:nvPr/>
        </p:nvSpPr>
        <p:spPr>
          <a:xfrm>
            <a:off x="5047836" y="27610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92CDC-7395-2EEE-7723-0B4DBE25AA62}"/>
              </a:ext>
            </a:extLst>
          </p:cNvPr>
          <p:cNvSpPr txBox="1"/>
          <p:nvPr/>
        </p:nvSpPr>
        <p:spPr>
          <a:xfrm>
            <a:off x="4311776" y="3906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4481460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  <p:bldP spid="3" grpId="0" animBg="1"/>
      <p:bldP spid="3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03486E32-42DC-9113-6793-07422A404AC5}"/>
              </a:ext>
            </a:extLst>
          </p:cNvPr>
          <p:cNvSpPr/>
          <p:nvPr/>
        </p:nvSpPr>
        <p:spPr>
          <a:xfrm>
            <a:off x="444318" y="308114"/>
            <a:ext cx="11301789" cy="6092686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505306E-1CEF-4A83-BFE2-A592D476A2E1}"/>
              </a:ext>
            </a:extLst>
          </p:cNvPr>
          <p:cNvSpPr txBox="1"/>
          <p:nvPr/>
        </p:nvSpPr>
        <p:spPr>
          <a:xfrm>
            <a:off x="4304416" y="261781"/>
            <a:ext cx="51551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6600" b="1" dirty="0">
                <a:solidFill>
                  <a:srgbClr val="3B2938"/>
                </a:solidFill>
                <a:cs typeface="Times New Roman" panose="02020603050405020304" pitchFamily="18" charset="0"/>
              </a:rPr>
              <a:t>23 162 x 4</a:t>
            </a:r>
          </a:p>
        </p:txBody>
      </p:sp>
      <p:pic>
        <p:nvPicPr>
          <p:cNvPr id="55" name="Picture 2" descr="Bảng gỗ học sinh Hồng Hà (3447) | Shopee Việt Nam">
            <a:extLst>
              <a:ext uri="{FF2B5EF4-FFF2-40B4-BE49-F238E27FC236}">
                <a16:creationId xmlns:a16="http://schemas.microsoft.com/office/drawing/2014/main" id="{0DCA3CE2-1947-424C-9330-BA7781BC6F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" t="18000" r="2691" b="17870"/>
          <a:stretch/>
        </p:blipFill>
        <p:spPr bwMode="auto">
          <a:xfrm>
            <a:off x="1447800" y="1477641"/>
            <a:ext cx="8896350" cy="492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38062FCF-EB7E-41F0-A905-05C2D10714DA}"/>
              </a:ext>
            </a:extLst>
          </p:cNvPr>
          <p:cNvSpPr txBox="1"/>
          <p:nvPr/>
        </p:nvSpPr>
        <p:spPr>
          <a:xfrm>
            <a:off x="4220045" y="1630895"/>
            <a:ext cx="4095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8000" spc="600" dirty="0">
                <a:solidFill>
                  <a:prstClr val="white"/>
                </a:solidFill>
              </a:rPr>
              <a:t>23 162 </a:t>
            </a:r>
            <a:endParaRPr kumimoji="0" lang="en-US" sz="8000" b="0" i="0" u="none" strike="noStrike" kern="1200" cap="none" spc="6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236541-C2AC-4111-B254-C1FD215C3678}"/>
              </a:ext>
            </a:extLst>
          </p:cNvPr>
          <p:cNvSpPr txBox="1"/>
          <p:nvPr/>
        </p:nvSpPr>
        <p:spPr>
          <a:xfrm>
            <a:off x="6513858" y="2835690"/>
            <a:ext cx="1232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EC964570-0846-48FD-AFF2-D9A4C6D7AA6B}"/>
              </a:ext>
            </a:extLst>
          </p:cNvPr>
          <p:cNvSpPr/>
          <p:nvPr/>
        </p:nvSpPr>
        <p:spPr>
          <a:xfrm>
            <a:off x="4400550" y="4098898"/>
            <a:ext cx="3361911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3A0F36B-6EC8-4841-921D-2887DF7386A2}"/>
              </a:ext>
            </a:extLst>
          </p:cNvPr>
          <p:cNvSpPr txBox="1"/>
          <p:nvPr/>
        </p:nvSpPr>
        <p:spPr>
          <a:xfrm>
            <a:off x="6859505" y="3884340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DD9D6BA5-B2BA-4BF1-883A-2FBDDD0EB1F7}"/>
              </a:ext>
            </a:extLst>
          </p:cNvPr>
          <p:cNvSpPr txBox="1"/>
          <p:nvPr/>
        </p:nvSpPr>
        <p:spPr>
          <a:xfrm>
            <a:off x="6238726" y="389653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F320226-1952-4CAE-8134-54CB38354F41}"/>
              </a:ext>
            </a:extLst>
          </p:cNvPr>
          <p:cNvSpPr txBox="1"/>
          <p:nvPr/>
        </p:nvSpPr>
        <p:spPr>
          <a:xfrm>
            <a:off x="3847450" y="2596005"/>
            <a:ext cx="60250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95578C9-2FBA-4E9C-A378-C0019E1A7D71}"/>
              </a:ext>
            </a:extLst>
          </p:cNvPr>
          <p:cNvSpPr/>
          <p:nvPr/>
        </p:nvSpPr>
        <p:spPr>
          <a:xfrm>
            <a:off x="5924136" y="27705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12ED4E-DEB2-4480-B631-199AA37A02E7}"/>
              </a:ext>
            </a:extLst>
          </p:cNvPr>
          <p:cNvSpPr txBox="1"/>
          <p:nvPr/>
        </p:nvSpPr>
        <p:spPr>
          <a:xfrm>
            <a:off x="5622499" y="3886597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0F70C8B1-BA51-41CF-AD7A-532F8A3390E2}"/>
              </a:ext>
            </a:extLst>
          </p:cNvPr>
          <p:cNvSpPr txBox="1"/>
          <p:nvPr/>
        </p:nvSpPr>
        <p:spPr>
          <a:xfrm>
            <a:off x="4864226" y="388701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59FD857-52C0-8FE3-5225-101071144FD9}"/>
              </a:ext>
            </a:extLst>
          </p:cNvPr>
          <p:cNvSpPr/>
          <p:nvPr/>
        </p:nvSpPr>
        <p:spPr>
          <a:xfrm>
            <a:off x="4457286" y="275148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D92CDC-7395-2EEE-7723-0B4DBE25AA62}"/>
              </a:ext>
            </a:extLst>
          </p:cNvPr>
          <p:cNvSpPr txBox="1"/>
          <p:nvPr/>
        </p:nvSpPr>
        <p:spPr>
          <a:xfrm>
            <a:off x="4311776" y="3906061"/>
            <a:ext cx="89939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84613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7" grpId="0"/>
      <p:bldP spid="58" grpId="0" animBg="1"/>
      <p:bldP spid="59" grpId="0"/>
      <p:bldP spid="60" grpId="0"/>
      <p:bldP spid="62" grpId="0"/>
      <p:bldP spid="8" grpId="0" animBg="1"/>
      <p:bldP spid="8" grpId="1" animBg="1"/>
      <p:bldP spid="89" grpId="0"/>
      <p:bldP spid="99" grpId="0"/>
      <p:bldP spid="3" grpId="0" animBg="1"/>
      <p:bldP spid="3" grpId="1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8A7491-2D16-71A1-40BB-CCB0C870E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687" y="2617620"/>
            <a:ext cx="1651771" cy="381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CAFE76-4DDF-2EC7-0472-9E962EC0C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6105" y="2745373"/>
            <a:ext cx="1715861" cy="3981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435154"/>
            <a:ext cx="11272504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2F9DF6-32C4-3205-108E-B9BF33FF211C}"/>
              </a:ext>
            </a:extLst>
          </p:cNvPr>
          <p:cNvGrpSpPr/>
          <p:nvPr/>
        </p:nvGrpSpPr>
        <p:grpSpPr>
          <a:xfrm>
            <a:off x="1135085" y="1072500"/>
            <a:ext cx="607544" cy="646331"/>
            <a:chOff x="759165" y="645780"/>
            <a:chExt cx="60754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4292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678710" y="1018544"/>
            <a:ext cx="94655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Mỗi lần người ta chuyển 15 250 kg thóc vào kho. Hỏi sau 3 lần chuyển như vậy, người ta chuyển được bao nhiêu ki-lô-gam thóc vào kho?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D42D70-FA23-F09C-8CA6-F06912572E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A9EADDE-5A1A-83EE-A917-B073125CB6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5CB873C-07D1-105A-9DEB-0329EE6E86CC}"/>
              </a:ext>
            </a:extLst>
          </p:cNvPr>
          <p:cNvCxnSpPr/>
          <p:nvPr/>
        </p:nvCxnSpPr>
        <p:spPr>
          <a:xfrm>
            <a:off x="1800225" y="1495425"/>
            <a:ext cx="117157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82A0A2E-4290-E2AE-9815-AC5B84BAF165}"/>
              </a:ext>
            </a:extLst>
          </p:cNvPr>
          <p:cNvCxnSpPr>
            <a:cxnSpLocks/>
          </p:cNvCxnSpPr>
          <p:nvPr/>
        </p:nvCxnSpPr>
        <p:spPr>
          <a:xfrm>
            <a:off x="4924425" y="1514475"/>
            <a:ext cx="3867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F428036-E727-7B01-86ED-8E1A6C425463}"/>
              </a:ext>
            </a:extLst>
          </p:cNvPr>
          <p:cNvCxnSpPr>
            <a:cxnSpLocks/>
          </p:cNvCxnSpPr>
          <p:nvPr/>
        </p:nvCxnSpPr>
        <p:spPr>
          <a:xfrm>
            <a:off x="1771650" y="2019300"/>
            <a:ext cx="15621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8E893A-DBFB-8D72-3A24-ADA84B2A9FEA}"/>
              </a:ext>
            </a:extLst>
          </p:cNvPr>
          <p:cNvCxnSpPr>
            <a:cxnSpLocks/>
          </p:cNvCxnSpPr>
          <p:nvPr/>
        </p:nvCxnSpPr>
        <p:spPr>
          <a:xfrm>
            <a:off x="8086725" y="2009775"/>
            <a:ext cx="29337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A594CD-50CD-1ED0-C6EE-72CB54D5DB65}"/>
              </a:ext>
            </a:extLst>
          </p:cNvPr>
          <p:cNvCxnSpPr>
            <a:cxnSpLocks/>
          </p:cNvCxnSpPr>
          <p:nvPr/>
        </p:nvCxnSpPr>
        <p:spPr>
          <a:xfrm>
            <a:off x="1790700" y="2524125"/>
            <a:ext cx="3429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7CB5636-A7C7-E161-BCC4-524D815CC6B9}"/>
              </a:ext>
            </a:extLst>
          </p:cNvPr>
          <p:cNvSpPr txBox="1"/>
          <p:nvPr/>
        </p:nvSpPr>
        <p:spPr>
          <a:xfrm>
            <a:off x="1238250" y="3162300"/>
            <a:ext cx="8496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3 lần chuyển như vậy, người ta chuyển được số ki-lô-gam thóc là: </a:t>
            </a:r>
          </a:p>
          <a:p>
            <a:pPr algn="ct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15 250 x 3 = 45 750 (kg)</a:t>
            </a:r>
          </a:p>
          <a:p>
            <a:pPr algn="r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45 750 kg thóc</a:t>
            </a:r>
            <a:endParaRPr lang="en-US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4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25E-6 -2.96296E-6 L -1.25E-6 -0.07222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5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151A2F-FDB4-D8E0-3788-1559B714D5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lum contrast="20000"/>
          </a:blip>
          <a:srcRect t="25107" r="32429"/>
          <a:stretch/>
        </p:blipFill>
        <p:spPr>
          <a:xfrm>
            <a:off x="581156" y="-94504"/>
            <a:ext cx="6696570" cy="4945672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EDCC5BB-29D2-71BD-407C-DEFABFF7CC4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5789" r="5789"/>
          <a:stretch/>
        </p:blipFill>
        <p:spPr>
          <a:xfrm>
            <a:off x="1" y="2590800"/>
            <a:ext cx="12192000" cy="4413169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8884D302-41E1-C84D-212D-F008CDCB029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35237"/>
          <a:stretch/>
        </p:blipFill>
        <p:spPr>
          <a:xfrm rot="21431949" flipH="1">
            <a:off x="448948" y="3670949"/>
            <a:ext cx="8450965" cy="376886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7DE7747-85D9-CA48-4C7D-4F8AB51354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0206" y="6027961"/>
            <a:ext cx="506012" cy="42675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C0BCE08E-6C71-3162-1CCD-4FD054D0ED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32949" y="5555381"/>
            <a:ext cx="506012" cy="42675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6E1F1A-07D6-4944-60B8-2353FEC2D0E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16195" y="6057396"/>
            <a:ext cx="506012" cy="42675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17761C6-0C91-349E-1ADB-7F9E974950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0479" y="5364540"/>
            <a:ext cx="393395" cy="33177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417038A-192D-E26B-8425-1893AF9A70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30164" y="990600"/>
            <a:ext cx="5899923" cy="6248431"/>
          </a:xfrm>
          <a:prstGeom prst="rect">
            <a:avLst/>
          </a:prstGeom>
        </p:spPr>
      </p:pic>
      <p:pic>
        <p:nvPicPr>
          <p:cNvPr id="49" name="Picture 48" descr="Icon&#10;&#10;Description automatically generated">
            <a:extLst>
              <a:ext uri="{FF2B5EF4-FFF2-40B4-BE49-F238E27FC236}">
                <a16:creationId xmlns:a16="http://schemas.microsoft.com/office/drawing/2014/main" id="{38AEE394-993B-B55D-0A1B-0721859143A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53" y="4415700"/>
            <a:ext cx="2820318" cy="2463730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95E7ECF9-B6BE-B0D7-4BBA-AB8D24E6C19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971500" y="2681848"/>
            <a:ext cx="729417" cy="1072352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B9ECD16F-2DA6-9953-5B9A-D7A5370C67F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017753" y="2553565"/>
            <a:ext cx="528637" cy="947737"/>
          </a:xfrm>
          <a:prstGeom prst="rect">
            <a:avLst/>
          </a:prstGeom>
        </p:spPr>
      </p:pic>
      <p:pic>
        <p:nvPicPr>
          <p:cNvPr id="54" name="Graphic 53">
            <a:extLst>
              <a:ext uri="{FF2B5EF4-FFF2-40B4-BE49-F238E27FC236}">
                <a16:creationId xmlns:a16="http://schemas.microsoft.com/office/drawing/2014/main" id="{72DD59A2-7F24-0EEC-9FBD-C70A757272C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393035" y="3043519"/>
            <a:ext cx="828439" cy="124265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4AF2C4-6E77-4B0B-AF20-B9DC254E4F1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816010" y="1531812"/>
            <a:ext cx="6066046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288802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2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8000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8000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D1ECC9-8B2C-D039-DB87-115096E429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EEAFFC-413C-6696-FA10-EF8A5F38FD8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5690" y="1551776"/>
            <a:ext cx="5986791" cy="124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256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31E429A-75E8-B672-3E92-9F1E278491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017" y="2270699"/>
            <a:ext cx="11179303" cy="283801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8160B17-D8B0-F7CD-3E90-94BF830A1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6093" y="507516"/>
            <a:ext cx="1714500" cy="600075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3ABE9479-333B-D76B-18BE-070FEC266331}"/>
              </a:ext>
            </a:extLst>
          </p:cNvPr>
          <p:cNvSpPr/>
          <p:nvPr/>
        </p:nvSpPr>
        <p:spPr>
          <a:xfrm>
            <a:off x="288235" y="1520687"/>
            <a:ext cx="2825612" cy="878785"/>
          </a:xfrm>
          <a:prstGeom prst="wedgeRoundRectCallout">
            <a:avLst>
              <a:gd name="adj1" fmla="val 24212"/>
              <a:gd name="adj2" fmla="val 68607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Đội</a:t>
            </a:r>
            <a:r>
              <a:rPr lang="en-US" sz="2400" b="1" dirty="0"/>
              <a:t> 1 </a:t>
            </a:r>
            <a:r>
              <a:rPr lang="en-US" sz="2400" b="1" dirty="0" err="1"/>
              <a:t>trồng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</a:t>
            </a:r>
          </a:p>
          <a:p>
            <a:pPr algn="ctr"/>
            <a:r>
              <a:rPr lang="en-US" sz="2400" b="1" dirty="0"/>
              <a:t>12 415 </a:t>
            </a:r>
            <a:r>
              <a:rPr lang="en-US" sz="2400" b="1" dirty="0" err="1"/>
              <a:t>cây</a:t>
            </a:r>
            <a:endParaRPr lang="en-US" sz="2400" b="1" dirty="0"/>
          </a:p>
        </p:txBody>
      </p:sp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F797268A-ECCC-F5B1-0843-51BF95666253}"/>
              </a:ext>
            </a:extLst>
          </p:cNvPr>
          <p:cNvSpPr/>
          <p:nvPr/>
        </p:nvSpPr>
        <p:spPr>
          <a:xfrm>
            <a:off x="3906078" y="834887"/>
            <a:ext cx="3021495" cy="1306167"/>
          </a:xfrm>
          <a:prstGeom prst="wedgeRoundRectCallout">
            <a:avLst>
              <a:gd name="adj1" fmla="val -31051"/>
              <a:gd name="adj2" fmla="val 7878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Đội</a:t>
            </a:r>
            <a:r>
              <a:rPr lang="en-US" sz="2400" b="1" dirty="0"/>
              <a:t> 2 </a:t>
            </a:r>
            <a:r>
              <a:rPr lang="en-US" sz="2400" b="1" dirty="0" err="1"/>
              <a:t>trồng</a:t>
            </a:r>
            <a:r>
              <a:rPr lang="en-US" sz="2400" b="1" dirty="0"/>
              <a:t> gấp 3 </a:t>
            </a:r>
            <a:r>
              <a:rPr lang="en-US" sz="2400" b="1" dirty="0" err="1"/>
              <a:t>lần</a:t>
            </a:r>
            <a:r>
              <a:rPr lang="en-US" sz="2400" b="1" dirty="0"/>
              <a:t> </a:t>
            </a:r>
            <a:r>
              <a:rPr lang="en-US" sz="2400" b="1" dirty="0" err="1"/>
              <a:t>đội</a:t>
            </a:r>
            <a:r>
              <a:rPr lang="en-US" sz="2400" b="1" dirty="0"/>
              <a:t> 1 </a:t>
            </a:r>
            <a:r>
              <a:rPr lang="en-US" sz="2400" b="1" dirty="0" err="1"/>
              <a:t>thì</a:t>
            </a:r>
            <a:r>
              <a:rPr lang="en-US" sz="2400" b="1" dirty="0"/>
              <a:t> </a:t>
            </a:r>
            <a:r>
              <a:rPr lang="en-US" sz="2400" b="1" dirty="0" err="1"/>
              <a:t>được</a:t>
            </a:r>
            <a:r>
              <a:rPr lang="en-US" sz="2400" b="1" dirty="0"/>
              <a:t> bao </a:t>
            </a:r>
            <a:r>
              <a:rPr lang="en-US" sz="2400" b="1" dirty="0" err="1"/>
              <a:t>nhiêu</a:t>
            </a:r>
            <a:r>
              <a:rPr lang="en-US" sz="2400" b="1" dirty="0"/>
              <a:t> </a:t>
            </a:r>
            <a:r>
              <a:rPr lang="en-US" sz="2400" b="1" dirty="0" err="1"/>
              <a:t>cây</a:t>
            </a:r>
            <a:r>
              <a:rPr lang="en-US" sz="2400" b="1" dirty="0"/>
              <a:t> </a:t>
            </a:r>
            <a:r>
              <a:rPr lang="en-US" sz="2400" b="1" dirty="0" err="1"/>
              <a:t>nhỉ</a:t>
            </a:r>
            <a:r>
              <a:rPr lang="en-US" sz="2400" b="1" dirty="0"/>
              <a:t>?</a:t>
            </a:r>
          </a:p>
        </p:txBody>
      </p:sp>
      <p:sp>
        <p:nvSpPr>
          <p:cNvPr id="128" name="Speech Bubble: Rectangle with Corners Rounded 127">
            <a:extLst>
              <a:ext uri="{FF2B5EF4-FFF2-40B4-BE49-F238E27FC236}">
                <a16:creationId xmlns:a16="http://schemas.microsoft.com/office/drawing/2014/main" id="{243A3D05-D789-E672-710F-D0F5F9EB90AF}"/>
              </a:ext>
            </a:extLst>
          </p:cNvPr>
          <p:cNvSpPr/>
          <p:nvPr/>
        </p:nvSpPr>
        <p:spPr>
          <a:xfrm>
            <a:off x="8030818" y="1023730"/>
            <a:ext cx="3528391" cy="1306167"/>
          </a:xfrm>
          <a:prstGeom prst="wedgeRoundRectCallout">
            <a:avLst>
              <a:gd name="adj1" fmla="val -31051"/>
              <a:gd name="adj2" fmla="val 78786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Cách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tương</a:t>
            </a:r>
            <a:r>
              <a:rPr lang="en-US" sz="2400" b="1" dirty="0"/>
              <a:t> </a:t>
            </a:r>
            <a:r>
              <a:rPr lang="en-US" sz="2400" b="1" dirty="0" err="1"/>
              <a:t>tự</a:t>
            </a:r>
            <a:r>
              <a:rPr lang="en-US" sz="2400" b="1" dirty="0"/>
              <a:t> </a:t>
            </a:r>
            <a:r>
              <a:rPr lang="en-US" sz="2400" b="1" dirty="0" err="1"/>
              <a:t>như</a:t>
            </a:r>
            <a:r>
              <a:rPr lang="en-US" sz="2400" b="1" dirty="0"/>
              <a:t> </a:t>
            </a:r>
            <a:r>
              <a:rPr lang="en-US" sz="2400" b="1" dirty="0" err="1"/>
              <a:t>nhân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bốn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với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r>
              <a:rPr lang="en-US" sz="2400" b="1" dirty="0"/>
              <a:t> </a:t>
            </a:r>
            <a:r>
              <a:rPr lang="en-US" sz="2400" b="1" dirty="0" err="1"/>
              <a:t>có</a:t>
            </a:r>
            <a:r>
              <a:rPr lang="en-US" sz="2400" b="1" dirty="0"/>
              <a:t> </a:t>
            </a:r>
            <a:r>
              <a:rPr lang="en-US" sz="2400" b="1" dirty="0" err="1"/>
              <a:t>một</a:t>
            </a:r>
            <a:r>
              <a:rPr lang="en-US" sz="2400" b="1" dirty="0"/>
              <a:t> </a:t>
            </a:r>
            <a:r>
              <a:rPr lang="en-US" sz="2400" b="1" dirty="0" err="1"/>
              <a:t>chữ</a:t>
            </a:r>
            <a:r>
              <a:rPr lang="en-US" sz="2400" b="1" dirty="0"/>
              <a:t> </a:t>
            </a:r>
            <a:r>
              <a:rPr lang="en-US" sz="2400" b="1" dirty="0" err="1"/>
              <a:t>số</a:t>
            </a:r>
            <a:endParaRPr lang="en-US" sz="2400" b="1" dirty="0"/>
          </a:p>
        </p:txBody>
      </p:sp>
      <p:sp>
        <p:nvSpPr>
          <p:cNvPr id="129" name="Rectangle: Rounded Corners 128">
            <a:extLst>
              <a:ext uri="{FF2B5EF4-FFF2-40B4-BE49-F238E27FC236}">
                <a16:creationId xmlns:a16="http://schemas.microsoft.com/office/drawing/2014/main" id="{7159CBAE-D2D8-3398-1E7E-98C9283E4304}"/>
              </a:ext>
            </a:extLst>
          </p:cNvPr>
          <p:cNvSpPr/>
          <p:nvPr/>
        </p:nvSpPr>
        <p:spPr>
          <a:xfrm>
            <a:off x="4495597" y="5267325"/>
            <a:ext cx="3248228" cy="1035232"/>
          </a:xfrm>
          <a:prstGeom prst="roundRect">
            <a:avLst/>
          </a:prstGeom>
          <a:solidFill>
            <a:srgbClr val="FFCCFF"/>
          </a:solidFill>
          <a:ln>
            <a:solidFill>
              <a:srgbClr val="FF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12 415 x 3 = ?</a:t>
            </a:r>
          </a:p>
        </p:txBody>
      </p:sp>
    </p:spTree>
    <p:extLst>
      <p:ext uri="{BB962C8B-B14F-4D97-AF65-F5344CB8AC3E}">
        <p14:creationId xmlns:p14="http://schemas.microsoft.com/office/powerpoint/2010/main" val="16248691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264160" y="340056"/>
            <a:ext cx="11529692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F270969-D43E-9CF9-F673-4B1936C07C14}"/>
              </a:ext>
            </a:extLst>
          </p:cNvPr>
          <p:cNvSpPr/>
          <p:nvPr/>
        </p:nvSpPr>
        <p:spPr>
          <a:xfrm>
            <a:off x="1773554" y="844549"/>
            <a:ext cx="9808846" cy="3317875"/>
          </a:xfrm>
          <a:prstGeom prst="roundRect">
            <a:avLst/>
          </a:prstGeom>
          <a:solidFill>
            <a:srgbClr val="FFFFFF"/>
          </a:solidFill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000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79614E2-1E59-BCDE-6913-C37FFA276852}"/>
              </a:ext>
            </a:extLst>
          </p:cNvPr>
          <p:cNvGrpSpPr/>
          <p:nvPr/>
        </p:nvGrpSpPr>
        <p:grpSpPr>
          <a:xfrm>
            <a:off x="1828800" y="1029480"/>
            <a:ext cx="2347594" cy="1158092"/>
            <a:chOff x="3609016" y="4496580"/>
            <a:chExt cx="1751710" cy="115809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FAFBFFA-896E-3701-C0DE-E3843B740F31}"/>
                </a:ext>
              </a:extLst>
            </p:cNvPr>
            <p:cNvSpPr txBox="1"/>
            <p:nvPr/>
          </p:nvSpPr>
          <p:spPr>
            <a:xfrm>
              <a:off x="3943349" y="4496580"/>
              <a:ext cx="116530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12 415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A7CFAA7-F8EE-5775-293D-24E56CEC54C0}"/>
                </a:ext>
              </a:extLst>
            </p:cNvPr>
            <p:cNvSpPr txBox="1"/>
            <p:nvPr/>
          </p:nvSpPr>
          <p:spPr>
            <a:xfrm>
              <a:off x="4695246" y="5008341"/>
              <a:ext cx="6654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3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FBFCAC7-7B77-A1F2-46F2-82B4BACEE643}"/>
                </a:ext>
              </a:extLst>
            </p:cNvPr>
            <p:cNvCxnSpPr>
              <a:cxnSpLocks/>
            </p:cNvCxnSpPr>
            <p:nvPr/>
          </p:nvCxnSpPr>
          <p:spPr>
            <a:xfrm>
              <a:off x="3952240" y="5593375"/>
              <a:ext cx="1078235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2242135-BE8D-6C12-9505-929757D20CF4}"/>
                </a:ext>
              </a:extLst>
            </p:cNvPr>
            <p:cNvSpPr txBox="1"/>
            <p:nvPr/>
          </p:nvSpPr>
          <p:spPr>
            <a:xfrm>
              <a:off x="3609016" y="4830800"/>
              <a:ext cx="330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002060"/>
                  </a:solidFill>
                </a:rPr>
                <a:t>x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1C80C3F-252F-4AC5-B45E-C8146684D719}"/>
              </a:ext>
            </a:extLst>
          </p:cNvPr>
          <p:cNvSpPr txBox="1"/>
          <p:nvPr/>
        </p:nvSpPr>
        <p:spPr>
          <a:xfrm>
            <a:off x="4310379" y="932560"/>
            <a:ext cx="65481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15,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5 </a:t>
            </a:r>
            <a:r>
              <a:rPr lang="en-US" sz="3200" b="1" dirty="0" err="1">
                <a:solidFill>
                  <a:srgbClr val="002060"/>
                </a:solidFill>
              </a:rPr>
              <a:t>nhớ</a:t>
            </a:r>
            <a:r>
              <a:rPr lang="en-US" sz="3200" b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AD3051-56F5-1C5A-F3E9-3C4E2C114363}"/>
              </a:ext>
            </a:extLst>
          </p:cNvPr>
          <p:cNvSpPr txBox="1"/>
          <p:nvPr/>
        </p:nvSpPr>
        <p:spPr>
          <a:xfrm>
            <a:off x="3293110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23BEEA4-445E-DF6A-8771-40AD3CD6733F}"/>
              </a:ext>
            </a:extLst>
          </p:cNvPr>
          <p:cNvSpPr txBox="1"/>
          <p:nvPr/>
        </p:nvSpPr>
        <p:spPr>
          <a:xfrm>
            <a:off x="4310379" y="1485900"/>
            <a:ext cx="7424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3; </a:t>
            </a:r>
            <a:r>
              <a:rPr lang="en-US" sz="3200" b="1" dirty="0" err="1">
                <a:solidFill>
                  <a:srgbClr val="002060"/>
                </a:solidFill>
              </a:rPr>
              <a:t>thêm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F21AC1C-8916-EB44-E492-FAF0B688BD0C}"/>
              </a:ext>
            </a:extLst>
          </p:cNvPr>
          <p:cNvSpPr txBox="1"/>
          <p:nvPr/>
        </p:nvSpPr>
        <p:spPr>
          <a:xfrm>
            <a:off x="3021965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210A9E-BA28-98C0-4788-1AF5AB62EB5A}"/>
              </a:ext>
            </a:extLst>
          </p:cNvPr>
          <p:cNvSpPr txBox="1"/>
          <p:nvPr/>
        </p:nvSpPr>
        <p:spPr>
          <a:xfrm>
            <a:off x="4291329" y="2066925"/>
            <a:ext cx="71767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4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12,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nhớ</a:t>
            </a:r>
            <a:r>
              <a:rPr lang="en-US" sz="3200" b="1" dirty="0">
                <a:solidFill>
                  <a:srgbClr val="002060"/>
                </a:solidFill>
              </a:rPr>
              <a:t> 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3762AC-5ACA-1C23-6861-4EC22DA06E6F}"/>
              </a:ext>
            </a:extLst>
          </p:cNvPr>
          <p:cNvSpPr txBox="1"/>
          <p:nvPr/>
        </p:nvSpPr>
        <p:spPr>
          <a:xfrm>
            <a:off x="2774315" y="2094681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F6E7DC13-7623-9C62-51CF-621441AC60DB}"/>
              </a:ext>
            </a:extLst>
          </p:cNvPr>
          <p:cNvSpPr/>
          <p:nvPr/>
        </p:nvSpPr>
        <p:spPr>
          <a:xfrm>
            <a:off x="4360544" y="4503316"/>
            <a:ext cx="4688205" cy="611609"/>
          </a:xfrm>
          <a:prstGeom prst="roundRect">
            <a:avLst/>
          </a:prstGeom>
          <a:ln w="57150">
            <a:solidFill>
              <a:srgbClr val="EB799F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12 415 x 3 = 37 245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CCDE159-EBE2-2E6A-2F2E-911C8CA12C9D}"/>
              </a:ext>
            </a:extLst>
          </p:cNvPr>
          <p:cNvSpPr txBox="1"/>
          <p:nvPr/>
        </p:nvSpPr>
        <p:spPr>
          <a:xfrm>
            <a:off x="4300855" y="2650460"/>
            <a:ext cx="7233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2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6, </a:t>
            </a:r>
            <a:r>
              <a:rPr lang="en-US" sz="3200" b="1" dirty="0" err="1">
                <a:solidFill>
                  <a:srgbClr val="002060"/>
                </a:solidFill>
              </a:rPr>
              <a:t>thêm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7,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7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132333A-08D8-FA14-5856-6139778926AA}"/>
              </a:ext>
            </a:extLst>
          </p:cNvPr>
          <p:cNvSpPr txBox="1"/>
          <p:nvPr/>
        </p:nvSpPr>
        <p:spPr>
          <a:xfrm>
            <a:off x="2469515" y="2094681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7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4C6C84-8D37-269D-CD55-D3C77C7800D5}"/>
              </a:ext>
            </a:extLst>
          </p:cNvPr>
          <p:cNvSpPr txBox="1"/>
          <p:nvPr/>
        </p:nvSpPr>
        <p:spPr>
          <a:xfrm>
            <a:off x="4377055" y="3269585"/>
            <a:ext cx="5443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2060"/>
                </a:solidFill>
              </a:rPr>
              <a:t>3 </a:t>
            </a:r>
            <a:r>
              <a:rPr lang="en-US" sz="3200" b="1" dirty="0" err="1">
                <a:solidFill>
                  <a:srgbClr val="002060"/>
                </a:solidFill>
              </a:rPr>
              <a:t>nhân</a:t>
            </a:r>
            <a:r>
              <a:rPr lang="en-US" sz="3200" b="1" dirty="0">
                <a:solidFill>
                  <a:srgbClr val="002060"/>
                </a:solidFill>
              </a:rPr>
              <a:t> 1 </a:t>
            </a:r>
            <a:r>
              <a:rPr lang="en-US" sz="3200" b="1" dirty="0" err="1">
                <a:solidFill>
                  <a:srgbClr val="002060"/>
                </a:solidFill>
              </a:rPr>
              <a:t>bằng</a:t>
            </a:r>
            <a:r>
              <a:rPr lang="en-US" sz="3200" b="1" dirty="0">
                <a:solidFill>
                  <a:srgbClr val="002060"/>
                </a:solidFill>
              </a:rPr>
              <a:t> 3, </a:t>
            </a:r>
            <a:r>
              <a:rPr lang="en-US" sz="3200" b="1" dirty="0" err="1">
                <a:solidFill>
                  <a:srgbClr val="002060"/>
                </a:solidFill>
              </a:rPr>
              <a:t>viết</a:t>
            </a:r>
            <a:r>
              <a:rPr lang="en-US" sz="3200" b="1" dirty="0">
                <a:solidFill>
                  <a:srgbClr val="002060"/>
                </a:solidFill>
              </a:rPr>
              <a:t> 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0E4614-1C52-8193-C8C2-716770301C0B}"/>
              </a:ext>
            </a:extLst>
          </p:cNvPr>
          <p:cNvSpPr txBox="1"/>
          <p:nvPr/>
        </p:nvSpPr>
        <p:spPr>
          <a:xfrm>
            <a:off x="2231390" y="2085156"/>
            <a:ext cx="365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37515418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3" grpId="0"/>
      <p:bldP spid="25" grpId="0"/>
      <p:bldP spid="26" grpId="0" animBg="1"/>
      <p:bldP spid="28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9187E9-FE49-376D-A81C-57A7E924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B7FC4A1-3E01-04C0-2597-537DE14EB70D}"/>
              </a:ext>
            </a:extLst>
          </p:cNvPr>
          <p:cNvSpPr/>
          <p:nvPr/>
        </p:nvSpPr>
        <p:spPr>
          <a:xfrm>
            <a:off x="392754" y="340056"/>
            <a:ext cx="11272504" cy="6115207"/>
          </a:xfrm>
          <a:prstGeom prst="roundRect">
            <a:avLst/>
          </a:prstGeom>
          <a:solidFill>
            <a:schemeClr val="bg1">
              <a:alpha val="94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矩形: 圆角 8">
            <a:extLst>
              <a:ext uri="{FF2B5EF4-FFF2-40B4-BE49-F238E27FC236}">
                <a16:creationId xmlns:a16="http://schemas.microsoft.com/office/drawing/2014/main" id="{19009EE8-C3E9-6E0A-7BFE-9FF7D256FEA5}"/>
              </a:ext>
            </a:extLst>
          </p:cNvPr>
          <p:cNvSpPr/>
          <p:nvPr/>
        </p:nvSpPr>
        <p:spPr>
          <a:xfrm>
            <a:off x="1066799" y="1347539"/>
            <a:ext cx="10929257" cy="4574290"/>
          </a:xfrm>
          <a:prstGeom prst="roundRect">
            <a:avLst>
              <a:gd name="adj" fmla="val 5504"/>
            </a:avLst>
          </a:prstGeom>
          <a:solidFill>
            <a:srgbClr val="B3E5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1219170">
              <a:buClr>
                <a:srgbClr val="000000"/>
              </a:buClr>
              <a:defRPr/>
            </a:pPr>
            <a:endParaRPr lang="zh-CN" altLang="en-US" sz="1467" kern="0" noProof="1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FD20237-FE93-C185-7B11-D47C0AA3F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67" y="3345533"/>
            <a:ext cx="2273300" cy="3444875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图片 1">
            <a:extLst>
              <a:ext uri="{FF2B5EF4-FFF2-40B4-BE49-F238E27FC236}">
                <a16:creationId xmlns:a16="http://schemas.microsoft.com/office/drawing/2014/main" id="{87721704-2870-1641-7BF7-3B3466CFA8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502" y="-301792"/>
            <a:ext cx="5602287" cy="139541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45">
            <a:extLst>
              <a:ext uri="{FF2B5EF4-FFF2-40B4-BE49-F238E27FC236}">
                <a16:creationId xmlns:a16="http://schemas.microsoft.com/office/drawing/2014/main" id="{8170B92C-292C-FC35-ED82-856D7F078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3082" y="1440491"/>
            <a:ext cx="968554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spAutoFit/>
          </a:bodyPr>
          <a:lstStyle>
            <a:lvl1pPr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等线" pitchFamily="2" charset="-122"/>
                <a:ea typeface="等线" pitchFamily="2" charset="-122"/>
              </a:defRPr>
            </a:lvl9pPr>
          </a:lstStyle>
          <a:p>
            <a:pPr algn="ctr" defTabSz="1219170">
              <a:buClr>
                <a:srgbClr val="000000"/>
              </a:buClr>
            </a:pPr>
            <a:r>
              <a:rPr lang="vi-VN" alt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Bướ</a:t>
            </a:r>
            <a:r>
              <a:rPr lang="en-US" altLang="en-US" sz="40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 1: ĐẶT TÍNH</a:t>
            </a: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nhất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trên</a:t>
            </a:r>
            <a:endParaRPr lang="en-US" alt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hai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ta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dưới</a:t>
            </a:r>
            <a:endParaRPr lang="en-US" alt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ở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giữa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2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endParaRPr lang="en-US" alt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Đường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kẻ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ngang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thay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dấu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bằng</a:t>
            </a:r>
            <a:endParaRPr lang="en-US" altLang="en-US" sz="4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571486" indent="-571486" defTabSz="1219170">
              <a:buClr>
                <a:srgbClr val="000000"/>
              </a:buClr>
              <a:buFontTx/>
              <a:buChar char="-"/>
            </a:pP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Lưu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ý: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cùng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thẳng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cột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4000" b="1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nhau</a:t>
            </a:r>
            <a:r>
              <a:rPr lang="en-US" altLang="en-US" sz="4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7253128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27"/>
          <p:cNvSpPr/>
          <p:nvPr/>
        </p:nvSpPr>
        <p:spPr>
          <a:xfrm>
            <a:off x="2293038" y="380869"/>
            <a:ext cx="7653607" cy="2009771"/>
          </a:xfrm>
          <a:prstGeom prst="roundRect">
            <a:avLst>
              <a:gd name="adj" fmla="val 13942"/>
            </a:avLst>
          </a:prstGeom>
          <a:solidFill>
            <a:srgbClr val="FED58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13" name="Google Shape;713;p27"/>
          <p:cNvSpPr/>
          <p:nvPr/>
        </p:nvSpPr>
        <p:spPr>
          <a:xfrm rot="5400000">
            <a:off x="5060562" y="-2578664"/>
            <a:ext cx="2121743" cy="7835024"/>
          </a:xfrm>
          <a:custGeom>
            <a:avLst/>
            <a:gdLst/>
            <a:ahLst/>
            <a:cxnLst/>
            <a:rect l="l" t="t" r="r" b="b"/>
            <a:pathLst>
              <a:path w="65863" h="92137" extrusionOk="0">
                <a:moveTo>
                  <a:pt x="32655" y="958"/>
                </a:moveTo>
                <a:cubicBezTo>
                  <a:pt x="32876" y="958"/>
                  <a:pt x="33088" y="1031"/>
                  <a:pt x="33295" y="1057"/>
                </a:cubicBezTo>
                <a:cubicBezTo>
                  <a:pt x="33541" y="1089"/>
                  <a:pt x="33787" y="1098"/>
                  <a:pt x="34032" y="1098"/>
                </a:cubicBezTo>
                <a:cubicBezTo>
                  <a:pt x="34416" y="1098"/>
                  <a:pt x="34798" y="1075"/>
                  <a:pt x="35181" y="1075"/>
                </a:cubicBezTo>
                <a:cubicBezTo>
                  <a:pt x="35282" y="1075"/>
                  <a:pt x="35382" y="1076"/>
                  <a:pt x="35483" y="1080"/>
                </a:cubicBezTo>
                <a:cubicBezTo>
                  <a:pt x="36600" y="1124"/>
                  <a:pt x="37718" y="1205"/>
                  <a:pt x="38846" y="1205"/>
                </a:cubicBezTo>
                <a:cubicBezTo>
                  <a:pt x="38948" y="1205"/>
                  <a:pt x="39051" y="1204"/>
                  <a:pt x="39154" y="1203"/>
                </a:cubicBezTo>
                <a:cubicBezTo>
                  <a:pt x="39316" y="1200"/>
                  <a:pt x="39478" y="1199"/>
                  <a:pt x="39640" y="1199"/>
                </a:cubicBezTo>
                <a:cubicBezTo>
                  <a:pt x="40163" y="1199"/>
                  <a:pt x="40690" y="1209"/>
                  <a:pt x="41214" y="1209"/>
                </a:cubicBezTo>
                <a:cubicBezTo>
                  <a:pt x="41389" y="1209"/>
                  <a:pt x="41563" y="1208"/>
                  <a:pt x="41737" y="1205"/>
                </a:cubicBezTo>
                <a:cubicBezTo>
                  <a:pt x="43184" y="1181"/>
                  <a:pt x="44631" y="1214"/>
                  <a:pt x="46082" y="1138"/>
                </a:cubicBezTo>
                <a:cubicBezTo>
                  <a:pt x="46292" y="1127"/>
                  <a:pt x="46515" y="1117"/>
                  <a:pt x="46745" y="1117"/>
                </a:cubicBezTo>
                <a:cubicBezTo>
                  <a:pt x="47157" y="1117"/>
                  <a:pt x="47590" y="1150"/>
                  <a:pt x="48013" y="1271"/>
                </a:cubicBezTo>
                <a:cubicBezTo>
                  <a:pt x="48120" y="1301"/>
                  <a:pt x="48239" y="1312"/>
                  <a:pt x="48364" y="1312"/>
                </a:cubicBezTo>
                <a:cubicBezTo>
                  <a:pt x="48626" y="1312"/>
                  <a:pt x="48920" y="1267"/>
                  <a:pt x="49209" y="1267"/>
                </a:cubicBezTo>
                <a:cubicBezTo>
                  <a:pt x="49338" y="1267"/>
                  <a:pt x="49467" y="1276"/>
                  <a:pt x="49591" y="1302"/>
                </a:cubicBezTo>
                <a:cubicBezTo>
                  <a:pt x="50530" y="1496"/>
                  <a:pt x="51515" y="1491"/>
                  <a:pt x="52473" y="1673"/>
                </a:cubicBezTo>
                <a:cubicBezTo>
                  <a:pt x="53312" y="1833"/>
                  <a:pt x="54174" y="2005"/>
                  <a:pt x="55071" y="2055"/>
                </a:cubicBezTo>
                <a:cubicBezTo>
                  <a:pt x="55996" y="2105"/>
                  <a:pt x="57003" y="2182"/>
                  <a:pt x="57756" y="2558"/>
                </a:cubicBezTo>
                <a:cubicBezTo>
                  <a:pt x="58384" y="2871"/>
                  <a:pt x="59141" y="3103"/>
                  <a:pt x="59576" y="3639"/>
                </a:cubicBezTo>
                <a:cubicBezTo>
                  <a:pt x="59971" y="4129"/>
                  <a:pt x="60415" y="4606"/>
                  <a:pt x="60854" y="5080"/>
                </a:cubicBezTo>
                <a:cubicBezTo>
                  <a:pt x="61245" y="5503"/>
                  <a:pt x="61151" y="6036"/>
                  <a:pt x="61508" y="6454"/>
                </a:cubicBezTo>
                <a:cubicBezTo>
                  <a:pt x="62068" y="7112"/>
                  <a:pt x="61698" y="7875"/>
                  <a:pt x="62034" y="8581"/>
                </a:cubicBezTo>
                <a:cubicBezTo>
                  <a:pt x="62249" y="9032"/>
                  <a:pt x="62370" y="9574"/>
                  <a:pt x="62414" y="10101"/>
                </a:cubicBezTo>
                <a:cubicBezTo>
                  <a:pt x="62453" y="10557"/>
                  <a:pt x="62056" y="11096"/>
                  <a:pt x="62658" y="11510"/>
                </a:cubicBezTo>
                <a:cubicBezTo>
                  <a:pt x="62117" y="11790"/>
                  <a:pt x="62966" y="12221"/>
                  <a:pt x="62447" y="12503"/>
                </a:cubicBezTo>
                <a:cubicBezTo>
                  <a:pt x="62680" y="12709"/>
                  <a:pt x="62670" y="13063"/>
                  <a:pt x="62640" y="13195"/>
                </a:cubicBezTo>
                <a:cubicBezTo>
                  <a:pt x="62518" y="13722"/>
                  <a:pt x="62847" y="14206"/>
                  <a:pt x="62772" y="14700"/>
                </a:cubicBezTo>
                <a:cubicBezTo>
                  <a:pt x="62725" y="15011"/>
                  <a:pt x="62536" y="15293"/>
                  <a:pt x="63002" y="15517"/>
                </a:cubicBezTo>
                <a:cubicBezTo>
                  <a:pt x="63039" y="15535"/>
                  <a:pt x="63042" y="15651"/>
                  <a:pt x="63001" y="15682"/>
                </a:cubicBezTo>
                <a:cubicBezTo>
                  <a:pt x="62350" y="16164"/>
                  <a:pt x="62915" y="16662"/>
                  <a:pt x="62973" y="17150"/>
                </a:cubicBezTo>
                <a:cubicBezTo>
                  <a:pt x="62993" y="17314"/>
                  <a:pt x="62866" y="17459"/>
                  <a:pt x="62916" y="17609"/>
                </a:cubicBezTo>
                <a:cubicBezTo>
                  <a:pt x="63066" y="18065"/>
                  <a:pt x="63249" y="18516"/>
                  <a:pt x="63059" y="18990"/>
                </a:cubicBezTo>
                <a:cubicBezTo>
                  <a:pt x="63053" y="19003"/>
                  <a:pt x="63049" y="19027"/>
                  <a:pt x="63060" y="19035"/>
                </a:cubicBezTo>
                <a:cubicBezTo>
                  <a:pt x="63657" y="19486"/>
                  <a:pt x="63122" y="19997"/>
                  <a:pt x="63210" y="20479"/>
                </a:cubicBezTo>
                <a:cubicBezTo>
                  <a:pt x="63304" y="20990"/>
                  <a:pt x="63261" y="21515"/>
                  <a:pt x="63354" y="22028"/>
                </a:cubicBezTo>
                <a:cubicBezTo>
                  <a:pt x="63476" y="22692"/>
                  <a:pt x="63329" y="23349"/>
                  <a:pt x="63335" y="24008"/>
                </a:cubicBezTo>
                <a:cubicBezTo>
                  <a:pt x="63336" y="24054"/>
                  <a:pt x="63309" y="24116"/>
                  <a:pt x="63341" y="24146"/>
                </a:cubicBezTo>
                <a:cubicBezTo>
                  <a:pt x="63453" y="24254"/>
                  <a:pt x="63661" y="24339"/>
                  <a:pt x="63690" y="24453"/>
                </a:cubicBezTo>
                <a:cubicBezTo>
                  <a:pt x="63706" y="24515"/>
                  <a:pt x="63665" y="24531"/>
                  <a:pt x="63606" y="24531"/>
                </a:cubicBezTo>
                <a:cubicBezTo>
                  <a:pt x="63543" y="24531"/>
                  <a:pt x="63458" y="24512"/>
                  <a:pt x="63403" y="24512"/>
                </a:cubicBezTo>
                <a:cubicBezTo>
                  <a:pt x="63355" y="24512"/>
                  <a:pt x="63329" y="24526"/>
                  <a:pt x="63358" y="24580"/>
                </a:cubicBezTo>
                <a:cubicBezTo>
                  <a:pt x="63503" y="24853"/>
                  <a:pt x="63283" y="25127"/>
                  <a:pt x="63451" y="25383"/>
                </a:cubicBezTo>
                <a:cubicBezTo>
                  <a:pt x="63486" y="25438"/>
                  <a:pt x="63592" y="25509"/>
                  <a:pt x="63572" y="25537"/>
                </a:cubicBezTo>
                <a:cubicBezTo>
                  <a:pt x="63042" y="26277"/>
                  <a:pt x="63784" y="27642"/>
                  <a:pt x="63906" y="28448"/>
                </a:cubicBezTo>
                <a:cubicBezTo>
                  <a:pt x="64142" y="29996"/>
                  <a:pt x="63916" y="31704"/>
                  <a:pt x="63889" y="33267"/>
                </a:cubicBezTo>
                <a:lnTo>
                  <a:pt x="63800" y="38581"/>
                </a:lnTo>
                <a:cubicBezTo>
                  <a:pt x="63721" y="43326"/>
                  <a:pt x="63859" y="48070"/>
                  <a:pt x="64043" y="52811"/>
                </a:cubicBezTo>
                <a:cubicBezTo>
                  <a:pt x="64124" y="54881"/>
                  <a:pt x="64556" y="57249"/>
                  <a:pt x="64144" y="59284"/>
                </a:cubicBezTo>
                <a:cubicBezTo>
                  <a:pt x="63810" y="60940"/>
                  <a:pt x="63747" y="62392"/>
                  <a:pt x="64016" y="64094"/>
                </a:cubicBezTo>
                <a:cubicBezTo>
                  <a:pt x="64119" y="64740"/>
                  <a:pt x="64056" y="65376"/>
                  <a:pt x="64042" y="66017"/>
                </a:cubicBezTo>
                <a:cubicBezTo>
                  <a:pt x="64017" y="67125"/>
                  <a:pt x="63949" y="68232"/>
                  <a:pt x="64071" y="69340"/>
                </a:cubicBezTo>
                <a:cubicBezTo>
                  <a:pt x="64111" y="69698"/>
                  <a:pt x="64043" y="70083"/>
                  <a:pt x="64138" y="70430"/>
                </a:cubicBezTo>
                <a:cubicBezTo>
                  <a:pt x="64251" y="70844"/>
                  <a:pt x="64082" y="71272"/>
                  <a:pt x="64315" y="71666"/>
                </a:cubicBezTo>
                <a:cubicBezTo>
                  <a:pt x="64381" y="71777"/>
                  <a:pt x="64323" y="71840"/>
                  <a:pt x="64255" y="71918"/>
                </a:cubicBezTo>
                <a:cubicBezTo>
                  <a:pt x="64163" y="72028"/>
                  <a:pt x="63961" y="72144"/>
                  <a:pt x="64347" y="72192"/>
                </a:cubicBezTo>
                <a:cubicBezTo>
                  <a:pt x="64498" y="72210"/>
                  <a:pt x="64491" y="72385"/>
                  <a:pt x="64392" y="72420"/>
                </a:cubicBezTo>
                <a:cubicBezTo>
                  <a:pt x="63835" y="72622"/>
                  <a:pt x="64430" y="72904"/>
                  <a:pt x="64273" y="73126"/>
                </a:cubicBezTo>
                <a:cubicBezTo>
                  <a:pt x="64711" y="73201"/>
                  <a:pt x="64495" y="73539"/>
                  <a:pt x="64469" y="73605"/>
                </a:cubicBezTo>
                <a:cubicBezTo>
                  <a:pt x="64220" y="74268"/>
                  <a:pt x="64502" y="74929"/>
                  <a:pt x="64414" y="75582"/>
                </a:cubicBezTo>
                <a:cubicBezTo>
                  <a:pt x="64316" y="76315"/>
                  <a:pt x="64414" y="77044"/>
                  <a:pt x="64408" y="77773"/>
                </a:cubicBezTo>
                <a:cubicBezTo>
                  <a:pt x="64403" y="78602"/>
                  <a:pt x="64133" y="79435"/>
                  <a:pt x="64202" y="80257"/>
                </a:cubicBezTo>
                <a:cubicBezTo>
                  <a:pt x="64246" y="80787"/>
                  <a:pt x="63725" y="81316"/>
                  <a:pt x="64211" y="81834"/>
                </a:cubicBezTo>
                <a:cubicBezTo>
                  <a:pt x="63755" y="82253"/>
                  <a:pt x="64183" y="82741"/>
                  <a:pt x="63993" y="83199"/>
                </a:cubicBezTo>
                <a:cubicBezTo>
                  <a:pt x="63757" y="83765"/>
                  <a:pt x="63810" y="84375"/>
                  <a:pt x="63626" y="84961"/>
                </a:cubicBezTo>
                <a:cubicBezTo>
                  <a:pt x="63419" y="85621"/>
                  <a:pt x="63028" y="86225"/>
                  <a:pt x="62746" y="86857"/>
                </a:cubicBezTo>
                <a:cubicBezTo>
                  <a:pt x="62492" y="87421"/>
                  <a:pt x="61939" y="87757"/>
                  <a:pt x="61445" y="88140"/>
                </a:cubicBezTo>
                <a:cubicBezTo>
                  <a:pt x="61118" y="88395"/>
                  <a:pt x="60645" y="88593"/>
                  <a:pt x="60297" y="88825"/>
                </a:cubicBezTo>
                <a:cubicBezTo>
                  <a:pt x="59842" y="89129"/>
                  <a:pt x="59284" y="89243"/>
                  <a:pt x="58799" y="89468"/>
                </a:cubicBezTo>
                <a:cubicBezTo>
                  <a:pt x="58255" y="89719"/>
                  <a:pt x="57595" y="89907"/>
                  <a:pt x="56948" y="89907"/>
                </a:cubicBezTo>
                <a:cubicBezTo>
                  <a:pt x="56916" y="89907"/>
                  <a:pt x="56885" y="89907"/>
                  <a:pt x="56854" y="89906"/>
                </a:cubicBezTo>
                <a:cubicBezTo>
                  <a:pt x="56819" y="89905"/>
                  <a:pt x="56786" y="89905"/>
                  <a:pt x="56752" y="89905"/>
                </a:cubicBezTo>
                <a:cubicBezTo>
                  <a:pt x="56068" y="89905"/>
                  <a:pt x="55484" y="90111"/>
                  <a:pt x="54873" y="90232"/>
                </a:cubicBezTo>
                <a:cubicBezTo>
                  <a:pt x="54158" y="90375"/>
                  <a:pt x="53430" y="90423"/>
                  <a:pt x="52756" y="90530"/>
                </a:cubicBezTo>
                <a:cubicBezTo>
                  <a:pt x="52676" y="90515"/>
                  <a:pt x="52599" y="90509"/>
                  <a:pt x="52523" y="90509"/>
                </a:cubicBezTo>
                <a:cubicBezTo>
                  <a:pt x="52130" y="90509"/>
                  <a:pt x="51787" y="90679"/>
                  <a:pt x="51408" y="90679"/>
                </a:cubicBezTo>
                <a:cubicBezTo>
                  <a:pt x="51349" y="90679"/>
                  <a:pt x="51289" y="90675"/>
                  <a:pt x="51227" y="90666"/>
                </a:cubicBezTo>
                <a:cubicBezTo>
                  <a:pt x="51189" y="90660"/>
                  <a:pt x="51150" y="90657"/>
                  <a:pt x="51112" y="90657"/>
                </a:cubicBezTo>
                <a:cubicBezTo>
                  <a:pt x="50862" y="90657"/>
                  <a:pt x="50604" y="90767"/>
                  <a:pt x="50346" y="90767"/>
                </a:cubicBezTo>
                <a:cubicBezTo>
                  <a:pt x="50213" y="90767"/>
                  <a:pt x="50080" y="90738"/>
                  <a:pt x="49949" y="90650"/>
                </a:cubicBezTo>
                <a:cubicBezTo>
                  <a:pt x="49941" y="90645"/>
                  <a:pt x="49928" y="90643"/>
                  <a:pt x="49912" y="90643"/>
                </a:cubicBezTo>
                <a:cubicBezTo>
                  <a:pt x="49871" y="90643"/>
                  <a:pt x="49809" y="90657"/>
                  <a:pt x="49768" y="90671"/>
                </a:cubicBezTo>
                <a:cubicBezTo>
                  <a:pt x="49115" y="90882"/>
                  <a:pt x="48411" y="90854"/>
                  <a:pt x="47721" y="90904"/>
                </a:cubicBezTo>
                <a:cubicBezTo>
                  <a:pt x="46789" y="90971"/>
                  <a:pt x="45858" y="91038"/>
                  <a:pt x="44922" y="91038"/>
                </a:cubicBezTo>
                <a:cubicBezTo>
                  <a:pt x="44859" y="91038"/>
                  <a:pt x="44797" y="91038"/>
                  <a:pt x="44734" y="91037"/>
                </a:cubicBezTo>
                <a:cubicBezTo>
                  <a:pt x="43996" y="91028"/>
                  <a:pt x="43259" y="91010"/>
                  <a:pt x="42522" y="90981"/>
                </a:cubicBezTo>
                <a:cubicBezTo>
                  <a:pt x="42502" y="90980"/>
                  <a:pt x="42482" y="90980"/>
                  <a:pt x="42462" y="90980"/>
                </a:cubicBezTo>
                <a:cubicBezTo>
                  <a:pt x="42163" y="90980"/>
                  <a:pt x="41892" y="91070"/>
                  <a:pt x="41579" y="91070"/>
                </a:cubicBezTo>
                <a:cubicBezTo>
                  <a:pt x="41558" y="91070"/>
                  <a:pt x="41537" y="91070"/>
                  <a:pt x="41516" y="91069"/>
                </a:cubicBezTo>
                <a:cubicBezTo>
                  <a:pt x="40903" y="91043"/>
                  <a:pt x="40291" y="91021"/>
                  <a:pt x="39677" y="90982"/>
                </a:cubicBezTo>
                <a:cubicBezTo>
                  <a:pt x="39367" y="90964"/>
                  <a:pt x="39057" y="90955"/>
                  <a:pt x="38746" y="90955"/>
                </a:cubicBezTo>
                <a:cubicBezTo>
                  <a:pt x="38391" y="90955"/>
                  <a:pt x="38036" y="90967"/>
                  <a:pt x="37681" y="90991"/>
                </a:cubicBezTo>
                <a:cubicBezTo>
                  <a:pt x="37594" y="90996"/>
                  <a:pt x="37508" y="90998"/>
                  <a:pt x="37421" y="90998"/>
                </a:cubicBezTo>
                <a:cubicBezTo>
                  <a:pt x="36901" y="90998"/>
                  <a:pt x="36384" y="90916"/>
                  <a:pt x="35854" y="90916"/>
                </a:cubicBezTo>
                <a:cubicBezTo>
                  <a:pt x="35845" y="90916"/>
                  <a:pt x="35835" y="90916"/>
                  <a:pt x="35825" y="90916"/>
                </a:cubicBezTo>
                <a:cubicBezTo>
                  <a:pt x="35368" y="90919"/>
                  <a:pt x="34912" y="91001"/>
                  <a:pt x="34458" y="91001"/>
                </a:cubicBezTo>
                <a:cubicBezTo>
                  <a:pt x="34294" y="91001"/>
                  <a:pt x="34131" y="90990"/>
                  <a:pt x="33968" y="90961"/>
                </a:cubicBezTo>
                <a:cubicBezTo>
                  <a:pt x="33866" y="90943"/>
                  <a:pt x="33764" y="90936"/>
                  <a:pt x="33663" y="90936"/>
                </a:cubicBezTo>
                <a:cubicBezTo>
                  <a:pt x="33307" y="90936"/>
                  <a:pt x="32958" y="91024"/>
                  <a:pt x="32623" y="91024"/>
                </a:cubicBezTo>
                <a:cubicBezTo>
                  <a:pt x="32548" y="91024"/>
                  <a:pt x="32473" y="91020"/>
                  <a:pt x="32399" y="91009"/>
                </a:cubicBezTo>
                <a:cubicBezTo>
                  <a:pt x="31991" y="90948"/>
                  <a:pt x="31579" y="90937"/>
                  <a:pt x="31167" y="90937"/>
                </a:cubicBezTo>
                <a:cubicBezTo>
                  <a:pt x="30952" y="90937"/>
                  <a:pt x="30738" y="90940"/>
                  <a:pt x="30523" y="90940"/>
                </a:cubicBezTo>
                <a:cubicBezTo>
                  <a:pt x="30019" y="90940"/>
                  <a:pt x="29515" y="90925"/>
                  <a:pt x="29013" y="90821"/>
                </a:cubicBezTo>
                <a:cubicBezTo>
                  <a:pt x="28881" y="90794"/>
                  <a:pt x="28738" y="90784"/>
                  <a:pt x="28588" y="90784"/>
                </a:cubicBezTo>
                <a:cubicBezTo>
                  <a:pt x="28232" y="90784"/>
                  <a:pt x="27837" y="90838"/>
                  <a:pt x="27466" y="90838"/>
                </a:cubicBezTo>
                <a:cubicBezTo>
                  <a:pt x="27428" y="90838"/>
                  <a:pt x="27391" y="90838"/>
                  <a:pt x="27355" y="90837"/>
                </a:cubicBezTo>
                <a:cubicBezTo>
                  <a:pt x="27297" y="90835"/>
                  <a:pt x="27239" y="90834"/>
                  <a:pt x="27181" y="90834"/>
                </a:cubicBezTo>
                <a:cubicBezTo>
                  <a:pt x="26649" y="90834"/>
                  <a:pt x="26109" y="90902"/>
                  <a:pt x="25590" y="90902"/>
                </a:cubicBezTo>
                <a:cubicBezTo>
                  <a:pt x="25392" y="90902"/>
                  <a:pt x="25197" y="90892"/>
                  <a:pt x="25006" y="90865"/>
                </a:cubicBezTo>
                <a:cubicBezTo>
                  <a:pt x="24719" y="90824"/>
                  <a:pt x="24435" y="90809"/>
                  <a:pt x="24154" y="90809"/>
                </a:cubicBezTo>
                <a:cubicBezTo>
                  <a:pt x="23500" y="90809"/>
                  <a:pt x="22860" y="90887"/>
                  <a:pt x="22213" y="90887"/>
                </a:cubicBezTo>
                <a:cubicBezTo>
                  <a:pt x="22142" y="90887"/>
                  <a:pt x="22071" y="90886"/>
                  <a:pt x="21999" y="90884"/>
                </a:cubicBezTo>
                <a:cubicBezTo>
                  <a:pt x="21765" y="90878"/>
                  <a:pt x="21529" y="90835"/>
                  <a:pt x="21302" y="90789"/>
                </a:cubicBezTo>
                <a:cubicBezTo>
                  <a:pt x="21026" y="90731"/>
                  <a:pt x="20759" y="90681"/>
                  <a:pt x="20480" y="90681"/>
                </a:cubicBezTo>
                <a:cubicBezTo>
                  <a:pt x="20318" y="90681"/>
                  <a:pt x="20152" y="90698"/>
                  <a:pt x="19977" y="90740"/>
                </a:cubicBezTo>
                <a:cubicBezTo>
                  <a:pt x="19864" y="90768"/>
                  <a:pt x="19749" y="90779"/>
                  <a:pt x="19632" y="90779"/>
                </a:cubicBezTo>
                <a:cubicBezTo>
                  <a:pt x="19276" y="90779"/>
                  <a:pt x="18907" y="90677"/>
                  <a:pt x="18547" y="90657"/>
                </a:cubicBezTo>
                <a:cubicBezTo>
                  <a:pt x="17422" y="90596"/>
                  <a:pt x="16304" y="90463"/>
                  <a:pt x="15172" y="90412"/>
                </a:cubicBezTo>
                <a:cubicBezTo>
                  <a:pt x="14790" y="90395"/>
                  <a:pt x="14392" y="90307"/>
                  <a:pt x="14009" y="90252"/>
                </a:cubicBezTo>
                <a:cubicBezTo>
                  <a:pt x="13672" y="90202"/>
                  <a:pt x="13367" y="90187"/>
                  <a:pt x="13031" y="90176"/>
                </a:cubicBezTo>
                <a:cubicBezTo>
                  <a:pt x="13025" y="90176"/>
                  <a:pt x="13020" y="90176"/>
                  <a:pt x="13014" y="90176"/>
                </a:cubicBezTo>
                <a:cubicBezTo>
                  <a:pt x="12929" y="90176"/>
                  <a:pt x="12823" y="90194"/>
                  <a:pt x="12716" y="90194"/>
                </a:cubicBezTo>
                <a:cubicBezTo>
                  <a:pt x="12568" y="90194"/>
                  <a:pt x="12417" y="90160"/>
                  <a:pt x="12314" y="89998"/>
                </a:cubicBezTo>
                <a:cubicBezTo>
                  <a:pt x="12288" y="89956"/>
                  <a:pt x="12256" y="89940"/>
                  <a:pt x="12219" y="89940"/>
                </a:cubicBezTo>
                <a:cubicBezTo>
                  <a:pt x="12102" y="89940"/>
                  <a:pt x="11939" y="90105"/>
                  <a:pt x="11773" y="90105"/>
                </a:cubicBezTo>
                <a:cubicBezTo>
                  <a:pt x="11760" y="90105"/>
                  <a:pt x="11747" y="90104"/>
                  <a:pt x="11734" y="90102"/>
                </a:cubicBezTo>
                <a:cubicBezTo>
                  <a:pt x="11411" y="90047"/>
                  <a:pt x="11121" y="89937"/>
                  <a:pt x="10767" y="89935"/>
                </a:cubicBezTo>
                <a:cubicBezTo>
                  <a:pt x="9650" y="89929"/>
                  <a:pt x="8561" y="89702"/>
                  <a:pt x="7497" y="89524"/>
                </a:cubicBezTo>
                <a:cubicBezTo>
                  <a:pt x="6870" y="89419"/>
                  <a:pt x="6037" y="89333"/>
                  <a:pt x="5549" y="88860"/>
                </a:cubicBezTo>
                <a:cubicBezTo>
                  <a:pt x="5427" y="88741"/>
                  <a:pt x="5113" y="88733"/>
                  <a:pt x="4920" y="88640"/>
                </a:cubicBezTo>
                <a:cubicBezTo>
                  <a:pt x="3903" y="88148"/>
                  <a:pt x="3249" y="87423"/>
                  <a:pt x="2609" y="86705"/>
                </a:cubicBezTo>
                <a:cubicBezTo>
                  <a:pt x="1949" y="85966"/>
                  <a:pt x="1834" y="85088"/>
                  <a:pt x="1801" y="84254"/>
                </a:cubicBezTo>
                <a:cubicBezTo>
                  <a:pt x="1777" y="83655"/>
                  <a:pt x="1819" y="83027"/>
                  <a:pt x="1833" y="82421"/>
                </a:cubicBezTo>
                <a:cubicBezTo>
                  <a:pt x="1847" y="81905"/>
                  <a:pt x="1865" y="81379"/>
                  <a:pt x="1860" y="80859"/>
                </a:cubicBezTo>
                <a:cubicBezTo>
                  <a:pt x="1859" y="80638"/>
                  <a:pt x="1924" y="80426"/>
                  <a:pt x="1931" y="80207"/>
                </a:cubicBezTo>
                <a:cubicBezTo>
                  <a:pt x="1981" y="78749"/>
                  <a:pt x="1872" y="77282"/>
                  <a:pt x="2027" y="75836"/>
                </a:cubicBezTo>
                <a:cubicBezTo>
                  <a:pt x="2140" y="74784"/>
                  <a:pt x="2051" y="73736"/>
                  <a:pt x="2059" y="72695"/>
                </a:cubicBezTo>
                <a:cubicBezTo>
                  <a:pt x="2065" y="71754"/>
                  <a:pt x="2146" y="70790"/>
                  <a:pt x="1915" y="69831"/>
                </a:cubicBezTo>
                <a:cubicBezTo>
                  <a:pt x="1755" y="69166"/>
                  <a:pt x="1988" y="68455"/>
                  <a:pt x="1979" y="67764"/>
                </a:cubicBezTo>
                <a:cubicBezTo>
                  <a:pt x="1972" y="67294"/>
                  <a:pt x="1862" y="66825"/>
                  <a:pt x="1878" y="66348"/>
                </a:cubicBezTo>
                <a:cubicBezTo>
                  <a:pt x="1917" y="65189"/>
                  <a:pt x="2004" y="64028"/>
                  <a:pt x="1988" y="62872"/>
                </a:cubicBezTo>
                <a:cubicBezTo>
                  <a:pt x="1977" y="62051"/>
                  <a:pt x="2147" y="61240"/>
                  <a:pt x="2090" y="60416"/>
                </a:cubicBezTo>
                <a:cubicBezTo>
                  <a:pt x="2057" y="59949"/>
                  <a:pt x="2182" y="59458"/>
                  <a:pt x="2206" y="58979"/>
                </a:cubicBezTo>
                <a:cubicBezTo>
                  <a:pt x="2248" y="58086"/>
                  <a:pt x="2362" y="57195"/>
                  <a:pt x="2328" y="56295"/>
                </a:cubicBezTo>
                <a:cubicBezTo>
                  <a:pt x="2295" y="55389"/>
                  <a:pt x="2489" y="54480"/>
                  <a:pt x="2541" y="53571"/>
                </a:cubicBezTo>
                <a:cubicBezTo>
                  <a:pt x="2561" y="53231"/>
                  <a:pt x="2567" y="52876"/>
                  <a:pt x="2506" y="52546"/>
                </a:cubicBezTo>
                <a:cubicBezTo>
                  <a:pt x="2382" y="51873"/>
                  <a:pt x="2701" y="51214"/>
                  <a:pt x="2583" y="50569"/>
                </a:cubicBezTo>
                <a:cubicBezTo>
                  <a:pt x="2488" y="50056"/>
                  <a:pt x="2688" y="49554"/>
                  <a:pt x="2534" y="49061"/>
                </a:cubicBezTo>
                <a:cubicBezTo>
                  <a:pt x="2388" y="48592"/>
                  <a:pt x="2559" y="48134"/>
                  <a:pt x="2610" y="47682"/>
                </a:cubicBezTo>
                <a:cubicBezTo>
                  <a:pt x="2675" y="47121"/>
                  <a:pt x="2472" y="46573"/>
                  <a:pt x="2606" y="46017"/>
                </a:cubicBezTo>
                <a:cubicBezTo>
                  <a:pt x="2712" y="45584"/>
                  <a:pt x="2480" y="45129"/>
                  <a:pt x="2732" y="44700"/>
                </a:cubicBezTo>
                <a:cubicBezTo>
                  <a:pt x="2748" y="44673"/>
                  <a:pt x="2774" y="44643"/>
                  <a:pt x="2771" y="44616"/>
                </a:cubicBezTo>
                <a:cubicBezTo>
                  <a:pt x="2664" y="43393"/>
                  <a:pt x="2817" y="42163"/>
                  <a:pt x="2546" y="40942"/>
                </a:cubicBezTo>
                <a:cubicBezTo>
                  <a:pt x="2462" y="40564"/>
                  <a:pt x="2605" y="40163"/>
                  <a:pt x="2632" y="39771"/>
                </a:cubicBezTo>
                <a:cubicBezTo>
                  <a:pt x="2694" y="38867"/>
                  <a:pt x="2551" y="37969"/>
                  <a:pt x="2479" y="37068"/>
                </a:cubicBezTo>
                <a:cubicBezTo>
                  <a:pt x="2449" y="36694"/>
                  <a:pt x="2521" y="36289"/>
                  <a:pt x="2518" y="35905"/>
                </a:cubicBezTo>
                <a:cubicBezTo>
                  <a:pt x="2466" y="28064"/>
                  <a:pt x="2604" y="20188"/>
                  <a:pt x="2656" y="12334"/>
                </a:cubicBezTo>
                <a:cubicBezTo>
                  <a:pt x="2676" y="9586"/>
                  <a:pt x="3158" y="5621"/>
                  <a:pt x="5571" y="3826"/>
                </a:cubicBezTo>
                <a:cubicBezTo>
                  <a:pt x="6101" y="3430"/>
                  <a:pt x="6765" y="3094"/>
                  <a:pt x="7384" y="2911"/>
                </a:cubicBezTo>
                <a:cubicBezTo>
                  <a:pt x="8050" y="2715"/>
                  <a:pt x="8728" y="2386"/>
                  <a:pt x="9519" y="2386"/>
                </a:cubicBezTo>
                <a:cubicBezTo>
                  <a:pt x="9592" y="2386"/>
                  <a:pt x="9666" y="2389"/>
                  <a:pt x="9741" y="2395"/>
                </a:cubicBezTo>
                <a:cubicBezTo>
                  <a:pt x="9765" y="2396"/>
                  <a:pt x="9789" y="2397"/>
                  <a:pt x="9813" y="2397"/>
                </a:cubicBezTo>
                <a:cubicBezTo>
                  <a:pt x="10124" y="2397"/>
                  <a:pt x="10424" y="2246"/>
                  <a:pt x="10657" y="2166"/>
                </a:cubicBezTo>
                <a:cubicBezTo>
                  <a:pt x="11008" y="2047"/>
                  <a:pt x="11370" y="2027"/>
                  <a:pt x="11734" y="2027"/>
                </a:cubicBezTo>
                <a:cubicBezTo>
                  <a:pt x="11909" y="2027"/>
                  <a:pt x="12085" y="2032"/>
                  <a:pt x="12261" y="2032"/>
                </a:cubicBezTo>
                <a:cubicBezTo>
                  <a:pt x="12608" y="2032"/>
                  <a:pt x="12954" y="2014"/>
                  <a:pt x="13293" y="1910"/>
                </a:cubicBezTo>
                <a:cubicBezTo>
                  <a:pt x="13696" y="1786"/>
                  <a:pt x="14313" y="1828"/>
                  <a:pt x="14832" y="1797"/>
                </a:cubicBezTo>
                <a:cubicBezTo>
                  <a:pt x="14862" y="1796"/>
                  <a:pt x="14892" y="1795"/>
                  <a:pt x="14924" y="1795"/>
                </a:cubicBezTo>
                <a:cubicBezTo>
                  <a:pt x="14981" y="1795"/>
                  <a:pt x="15041" y="1797"/>
                  <a:pt x="15100" y="1797"/>
                </a:cubicBezTo>
                <a:cubicBezTo>
                  <a:pt x="15293" y="1797"/>
                  <a:pt x="15480" y="1776"/>
                  <a:pt x="15581" y="1596"/>
                </a:cubicBezTo>
                <a:cubicBezTo>
                  <a:pt x="15591" y="1577"/>
                  <a:pt x="15679" y="1560"/>
                  <a:pt x="15726" y="1560"/>
                </a:cubicBezTo>
                <a:cubicBezTo>
                  <a:pt x="15740" y="1560"/>
                  <a:pt x="15750" y="1562"/>
                  <a:pt x="15754" y="1565"/>
                </a:cubicBezTo>
                <a:cubicBezTo>
                  <a:pt x="15887" y="1692"/>
                  <a:pt x="16012" y="1736"/>
                  <a:pt x="16133" y="1736"/>
                </a:cubicBezTo>
                <a:cubicBezTo>
                  <a:pt x="16405" y="1736"/>
                  <a:pt x="16655" y="1511"/>
                  <a:pt x="16923" y="1498"/>
                </a:cubicBezTo>
                <a:cubicBezTo>
                  <a:pt x="17874" y="1453"/>
                  <a:pt x="18824" y="1476"/>
                  <a:pt x="19768" y="1463"/>
                </a:cubicBezTo>
                <a:cubicBezTo>
                  <a:pt x="19802" y="1462"/>
                  <a:pt x="19836" y="1462"/>
                  <a:pt x="19870" y="1462"/>
                </a:cubicBezTo>
                <a:cubicBezTo>
                  <a:pt x="20121" y="1462"/>
                  <a:pt x="20383" y="1474"/>
                  <a:pt x="20648" y="1474"/>
                </a:cubicBezTo>
                <a:cubicBezTo>
                  <a:pt x="21042" y="1474"/>
                  <a:pt x="21441" y="1447"/>
                  <a:pt x="21817" y="1313"/>
                </a:cubicBezTo>
                <a:cubicBezTo>
                  <a:pt x="21835" y="1306"/>
                  <a:pt x="21855" y="1303"/>
                  <a:pt x="21877" y="1303"/>
                </a:cubicBezTo>
                <a:cubicBezTo>
                  <a:pt x="22016" y="1303"/>
                  <a:pt x="22226" y="1415"/>
                  <a:pt x="22382" y="1415"/>
                </a:cubicBezTo>
                <a:cubicBezTo>
                  <a:pt x="22398" y="1415"/>
                  <a:pt x="22414" y="1414"/>
                  <a:pt x="22429" y="1411"/>
                </a:cubicBezTo>
                <a:cubicBezTo>
                  <a:pt x="23140" y="1280"/>
                  <a:pt x="23889" y="1325"/>
                  <a:pt x="24571" y="1217"/>
                </a:cubicBezTo>
                <a:cubicBezTo>
                  <a:pt x="25193" y="1120"/>
                  <a:pt x="25793" y="1057"/>
                  <a:pt x="26410" y="1057"/>
                </a:cubicBezTo>
                <a:cubicBezTo>
                  <a:pt x="26500" y="1057"/>
                  <a:pt x="26591" y="1058"/>
                  <a:pt x="26682" y="1061"/>
                </a:cubicBezTo>
                <a:cubicBezTo>
                  <a:pt x="27372" y="1081"/>
                  <a:pt x="28087" y="1173"/>
                  <a:pt x="28771" y="1173"/>
                </a:cubicBezTo>
                <a:cubicBezTo>
                  <a:pt x="29060" y="1173"/>
                  <a:pt x="29344" y="1157"/>
                  <a:pt x="29619" y="1111"/>
                </a:cubicBezTo>
                <a:cubicBezTo>
                  <a:pt x="29942" y="1057"/>
                  <a:pt x="30264" y="1044"/>
                  <a:pt x="30584" y="1044"/>
                </a:cubicBezTo>
                <a:cubicBezTo>
                  <a:pt x="30882" y="1044"/>
                  <a:pt x="31179" y="1055"/>
                  <a:pt x="31473" y="1055"/>
                </a:cubicBezTo>
                <a:cubicBezTo>
                  <a:pt x="31813" y="1055"/>
                  <a:pt x="32150" y="1040"/>
                  <a:pt x="32485" y="974"/>
                </a:cubicBezTo>
                <a:cubicBezTo>
                  <a:pt x="32542" y="963"/>
                  <a:pt x="32599" y="958"/>
                  <a:pt x="32655" y="958"/>
                </a:cubicBezTo>
                <a:close/>
                <a:moveTo>
                  <a:pt x="26311" y="0"/>
                </a:moveTo>
                <a:cubicBezTo>
                  <a:pt x="26126" y="0"/>
                  <a:pt x="25941" y="2"/>
                  <a:pt x="25756" y="5"/>
                </a:cubicBezTo>
                <a:cubicBezTo>
                  <a:pt x="25144" y="16"/>
                  <a:pt x="24554" y="79"/>
                  <a:pt x="23971" y="145"/>
                </a:cubicBezTo>
                <a:cubicBezTo>
                  <a:pt x="23151" y="236"/>
                  <a:pt x="22321" y="341"/>
                  <a:pt x="21503" y="341"/>
                </a:cubicBezTo>
                <a:cubicBezTo>
                  <a:pt x="21365" y="341"/>
                  <a:pt x="21229" y="338"/>
                  <a:pt x="21092" y="332"/>
                </a:cubicBezTo>
                <a:cubicBezTo>
                  <a:pt x="20741" y="315"/>
                  <a:pt x="20390" y="308"/>
                  <a:pt x="20040" y="308"/>
                </a:cubicBezTo>
                <a:cubicBezTo>
                  <a:pt x="18964" y="308"/>
                  <a:pt x="17895" y="374"/>
                  <a:pt x="16834" y="433"/>
                </a:cubicBezTo>
                <a:cubicBezTo>
                  <a:pt x="15614" y="500"/>
                  <a:pt x="14375" y="613"/>
                  <a:pt x="13160" y="802"/>
                </a:cubicBezTo>
                <a:cubicBezTo>
                  <a:pt x="11934" y="991"/>
                  <a:pt x="10679" y="1083"/>
                  <a:pt x="9437" y="1217"/>
                </a:cubicBezTo>
                <a:cubicBezTo>
                  <a:pt x="8824" y="1283"/>
                  <a:pt x="8308" y="1548"/>
                  <a:pt x="7750" y="1708"/>
                </a:cubicBezTo>
                <a:cubicBezTo>
                  <a:pt x="6983" y="1930"/>
                  <a:pt x="6194" y="2183"/>
                  <a:pt x="5519" y="2581"/>
                </a:cubicBezTo>
                <a:cubicBezTo>
                  <a:pt x="5062" y="2846"/>
                  <a:pt x="4649" y="3179"/>
                  <a:pt x="4292" y="3567"/>
                </a:cubicBezTo>
                <a:cubicBezTo>
                  <a:pt x="3846" y="4046"/>
                  <a:pt x="3310" y="4447"/>
                  <a:pt x="3035" y="5032"/>
                </a:cubicBezTo>
                <a:cubicBezTo>
                  <a:pt x="2752" y="5633"/>
                  <a:pt x="2403" y="6224"/>
                  <a:pt x="2137" y="6835"/>
                </a:cubicBezTo>
                <a:cubicBezTo>
                  <a:pt x="1927" y="7319"/>
                  <a:pt x="1529" y="7779"/>
                  <a:pt x="1458" y="8267"/>
                </a:cubicBezTo>
                <a:cubicBezTo>
                  <a:pt x="1146" y="10424"/>
                  <a:pt x="583" y="12307"/>
                  <a:pt x="807" y="14545"/>
                </a:cubicBezTo>
                <a:cubicBezTo>
                  <a:pt x="904" y="15511"/>
                  <a:pt x="1094" y="16467"/>
                  <a:pt x="1157" y="17435"/>
                </a:cubicBezTo>
                <a:cubicBezTo>
                  <a:pt x="1227" y="18547"/>
                  <a:pt x="1130" y="19660"/>
                  <a:pt x="1053" y="20772"/>
                </a:cubicBezTo>
                <a:cubicBezTo>
                  <a:pt x="835" y="23978"/>
                  <a:pt x="750" y="27269"/>
                  <a:pt x="870" y="30465"/>
                </a:cubicBezTo>
                <a:cubicBezTo>
                  <a:pt x="879" y="30699"/>
                  <a:pt x="888" y="30935"/>
                  <a:pt x="896" y="31169"/>
                </a:cubicBezTo>
                <a:cubicBezTo>
                  <a:pt x="1037" y="34971"/>
                  <a:pt x="1157" y="38774"/>
                  <a:pt x="1220" y="42579"/>
                </a:cubicBezTo>
                <a:cubicBezTo>
                  <a:pt x="1287" y="46793"/>
                  <a:pt x="1286" y="51007"/>
                  <a:pt x="1165" y="55219"/>
                </a:cubicBezTo>
                <a:cubicBezTo>
                  <a:pt x="1107" y="57370"/>
                  <a:pt x="1011" y="59519"/>
                  <a:pt x="883" y="61666"/>
                </a:cubicBezTo>
                <a:cubicBezTo>
                  <a:pt x="784" y="63295"/>
                  <a:pt x="0" y="66050"/>
                  <a:pt x="640" y="67564"/>
                </a:cubicBezTo>
                <a:cubicBezTo>
                  <a:pt x="652" y="67593"/>
                  <a:pt x="650" y="67627"/>
                  <a:pt x="633" y="67655"/>
                </a:cubicBezTo>
                <a:cubicBezTo>
                  <a:pt x="232" y="68291"/>
                  <a:pt x="729" y="68952"/>
                  <a:pt x="508" y="69620"/>
                </a:cubicBezTo>
                <a:cubicBezTo>
                  <a:pt x="380" y="70006"/>
                  <a:pt x="873" y="70464"/>
                  <a:pt x="537" y="70941"/>
                </a:cubicBezTo>
                <a:cubicBezTo>
                  <a:pt x="440" y="71078"/>
                  <a:pt x="399" y="71363"/>
                  <a:pt x="639" y="71579"/>
                </a:cubicBezTo>
                <a:cubicBezTo>
                  <a:pt x="816" y="71739"/>
                  <a:pt x="866" y="72036"/>
                  <a:pt x="735" y="72180"/>
                </a:cubicBezTo>
                <a:cubicBezTo>
                  <a:pt x="409" y="72539"/>
                  <a:pt x="782" y="72883"/>
                  <a:pt x="682" y="73241"/>
                </a:cubicBezTo>
                <a:cubicBezTo>
                  <a:pt x="629" y="73429"/>
                  <a:pt x="607" y="73708"/>
                  <a:pt x="715" y="73920"/>
                </a:cubicBezTo>
                <a:cubicBezTo>
                  <a:pt x="948" y="74376"/>
                  <a:pt x="741" y="74838"/>
                  <a:pt x="739" y="75287"/>
                </a:cubicBezTo>
                <a:cubicBezTo>
                  <a:pt x="737" y="75621"/>
                  <a:pt x="728" y="75979"/>
                  <a:pt x="675" y="76325"/>
                </a:cubicBezTo>
                <a:cubicBezTo>
                  <a:pt x="612" y="76747"/>
                  <a:pt x="716" y="77175"/>
                  <a:pt x="611" y="77602"/>
                </a:cubicBezTo>
                <a:cubicBezTo>
                  <a:pt x="520" y="77976"/>
                  <a:pt x="537" y="78359"/>
                  <a:pt x="548" y="78743"/>
                </a:cubicBezTo>
                <a:cubicBezTo>
                  <a:pt x="557" y="79052"/>
                  <a:pt x="820" y="79488"/>
                  <a:pt x="697" y="79599"/>
                </a:cubicBezTo>
                <a:cubicBezTo>
                  <a:pt x="180" y="80073"/>
                  <a:pt x="630" y="80578"/>
                  <a:pt x="465" y="81062"/>
                </a:cubicBezTo>
                <a:cubicBezTo>
                  <a:pt x="279" y="81613"/>
                  <a:pt x="533" y="82234"/>
                  <a:pt x="424" y="82834"/>
                </a:cubicBezTo>
                <a:cubicBezTo>
                  <a:pt x="384" y="83056"/>
                  <a:pt x="420" y="83327"/>
                  <a:pt x="424" y="83568"/>
                </a:cubicBezTo>
                <a:cubicBezTo>
                  <a:pt x="434" y="84061"/>
                  <a:pt x="620" y="84553"/>
                  <a:pt x="482" y="85046"/>
                </a:cubicBezTo>
                <a:cubicBezTo>
                  <a:pt x="393" y="85363"/>
                  <a:pt x="983" y="85648"/>
                  <a:pt x="553" y="85975"/>
                </a:cubicBezTo>
                <a:cubicBezTo>
                  <a:pt x="547" y="85980"/>
                  <a:pt x="563" y="86013"/>
                  <a:pt x="575" y="86015"/>
                </a:cubicBezTo>
                <a:cubicBezTo>
                  <a:pt x="1215" y="86146"/>
                  <a:pt x="813" y="86505"/>
                  <a:pt x="879" y="86758"/>
                </a:cubicBezTo>
                <a:cubicBezTo>
                  <a:pt x="892" y="86804"/>
                  <a:pt x="838" y="86842"/>
                  <a:pt x="923" y="86897"/>
                </a:cubicBezTo>
                <a:cubicBezTo>
                  <a:pt x="1657" y="87376"/>
                  <a:pt x="1801" y="88137"/>
                  <a:pt x="2689" y="88599"/>
                </a:cubicBezTo>
                <a:cubicBezTo>
                  <a:pt x="3293" y="88913"/>
                  <a:pt x="3730" y="89385"/>
                  <a:pt x="4443" y="89701"/>
                </a:cubicBezTo>
                <a:cubicBezTo>
                  <a:pt x="5278" y="90071"/>
                  <a:pt x="6017" y="90506"/>
                  <a:pt x="7036" y="90533"/>
                </a:cubicBezTo>
                <a:cubicBezTo>
                  <a:pt x="7421" y="90542"/>
                  <a:pt x="7697" y="90760"/>
                  <a:pt x="8086" y="90760"/>
                </a:cubicBezTo>
                <a:cubicBezTo>
                  <a:pt x="8091" y="90760"/>
                  <a:pt x="8096" y="90760"/>
                  <a:pt x="8102" y="90760"/>
                </a:cubicBezTo>
                <a:cubicBezTo>
                  <a:pt x="8140" y="90759"/>
                  <a:pt x="8179" y="90759"/>
                  <a:pt x="8217" y="90759"/>
                </a:cubicBezTo>
                <a:cubicBezTo>
                  <a:pt x="9211" y="90759"/>
                  <a:pt x="10184" y="90952"/>
                  <a:pt x="11140" y="91083"/>
                </a:cubicBezTo>
                <a:cubicBezTo>
                  <a:pt x="12296" y="91242"/>
                  <a:pt x="13475" y="91270"/>
                  <a:pt x="14629" y="91446"/>
                </a:cubicBezTo>
                <a:cubicBezTo>
                  <a:pt x="15002" y="91503"/>
                  <a:pt x="15459" y="91591"/>
                  <a:pt x="15927" y="91591"/>
                </a:cubicBezTo>
                <a:cubicBezTo>
                  <a:pt x="15987" y="91591"/>
                  <a:pt x="16048" y="91590"/>
                  <a:pt x="16109" y="91587"/>
                </a:cubicBezTo>
                <a:cubicBezTo>
                  <a:pt x="16300" y="91576"/>
                  <a:pt x="16531" y="91554"/>
                  <a:pt x="16762" y="91554"/>
                </a:cubicBezTo>
                <a:cubicBezTo>
                  <a:pt x="16985" y="91554"/>
                  <a:pt x="17206" y="91574"/>
                  <a:pt x="17389" y="91645"/>
                </a:cubicBezTo>
                <a:cubicBezTo>
                  <a:pt x="18001" y="91882"/>
                  <a:pt x="18664" y="91786"/>
                  <a:pt x="19282" y="91841"/>
                </a:cubicBezTo>
                <a:cubicBezTo>
                  <a:pt x="19940" y="91899"/>
                  <a:pt x="20615" y="91909"/>
                  <a:pt x="21290" y="91909"/>
                </a:cubicBezTo>
                <a:cubicBezTo>
                  <a:pt x="21549" y="91909"/>
                  <a:pt x="21807" y="91907"/>
                  <a:pt x="22064" y="91907"/>
                </a:cubicBezTo>
                <a:cubicBezTo>
                  <a:pt x="22083" y="91906"/>
                  <a:pt x="22102" y="91906"/>
                  <a:pt x="22122" y="91906"/>
                </a:cubicBezTo>
                <a:cubicBezTo>
                  <a:pt x="23159" y="91906"/>
                  <a:pt x="24199" y="91956"/>
                  <a:pt x="25238" y="91956"/>
                </a:cubicBezTo>
                <a:cubicBezTo>
                  <a:pt x="25534" y="91956"/>
                  <a:pt x="25829" y="91952"/>
                  <a:pt x="26125" y="91942"/>
                </a:cubicBezTo>
                <a:cubicBezTo>
                  <a:pt x="26361" y="91935"/>
                  <a:pt x="26597" y="91931"/>
                  <a:pt x="26833" y="91931"/>
                </a:cubicBezTo>
                <a:cubicBezTo>
                  <a:pt x="27459" y="91931"/>
                  <a:pt x="28084" y="91957"/>
                  <a:pt x="28708" y="92009"/>
                </a:cubicBezTo>
                <a:cubicBezTo>
                  <a:pt x="28795" y="92016"/>
                  <a:pt x="28880" y="92019"/>
                  <a:pt x="28965" y="92019"/>
                </a:cubicBezTo>
                <a:cubicBezTo>
                  <a:pt x="29306" y="92019"/>
                  <a:pt x="29632" y="91974"/>
                  <a:pt x="29957" y="91974"/>
                </a:cubicBezTo>
                <a:cubicBezTo>
                  <a:pt x="30021" y="91974"/>
                  <a:pt x="30085" y="91976"/>
                  <a:pt x="30149" y="91980"/>
                </a:cubicBezTo>
                <a:cubicBezTo>
                  <a:pt x="31349" y="92059"/>
                  <a:pt x="32551" y="92034"/>
                  <a:pt x="33751" y="92071"/>
                </a:cubicBezTo>
                <a:cubicBezTo>
                  <a:pt x="33966" y="92078"/>
                  <a:pt x="34181" y="92081"/>
                  <a:pt x="34396" y="92081"/>
                </a:cubicBezTo>
                <a:cubicBezTo>
                  <a:pt x="35189" y="92081"/>
                  <a:pt x="35982" y="92043"/>
                  <a:pt x="36778" y="92043"/>
                </a:cubicBezTo>
                <a:cubicBezTo>
                  <a:pt x="37003" y="92043"/>
                  <a:pt x="37229" y="92046"/>
                  <a:pt x="37455" y="92054"/>
                </a:cubicBezTo>
                <a:cubicBezTo>
                  <a:pt x="38476" y="92090"/>
                  <a:pt x="39501" y="92134"/>
                  <a:pt x="40519" y="92136"/>
                </a:cubicBezTo>
                <a:cubicBezTo>
                  <a:pt x="40562" y="92136"/>
                  <a:pt x="40604" y="92136"/>
                  <a:pt x="40646" y="92136"/>
                </a:cubicBezTo>
                <a:cubicBezTo>
                  <a:pt x="41870" y="92136"/>
                  <a:pt x="43102" y="92106"/>
                  <a:pt x="44322" y="92106"/>
                </a:cubicBezTo>
                <a:cubicBezTo>
                  <a:pt x="44441" y="92106"/>
                  <a:pt x="44559" y="92106"/>
                  <a:pt x="44678" y="92107"/>
                </a:cubicBezTo>
                <a:cubicBezTo>
                  <a:pt x="44730" y="92107"/>
                  <a:pt x="44782" y="92107"/>
                  <a:pt x="44834" y="92107"/>
                </a:cubicBezTo>
                <a:cubicBezTo>
                  <a:pt x="46801" y="92107"/>
                  <a:pt x="48734" y="91888"/>
                  <a:pt x="50687" y="91823"/>
                </a:cubicBezTo>
                <a:cubicBezTo>
                  <a:pt x="51662" y="91792"/>
                  <a:pt x="52651" y="91607"/>
                  <a:pt x="53627" y="91452"/>
                </a:cubicBezTo>
                <a:cubicBezTo>
                  <a:pt x="54431" y="91325"/>
                  <a:pt x="55270" y="91284"/>
                  <a:pt x="56063" y="91094"/>
                </a:cubicBezTo>
                <a:cubicBezTo>
                  <a:pt x="56951" y="90884"/>
                  <a:pt x="57922" y="90883"/>
                  <a:pt x="58750" y="90524"/>
                </a:cubicBezTo>
                <a:cubicBezTo>
                  <a:pt x="59220" y="90320"/>
                  <a:pt x="59759" y="90097"/>
                  <a:pt x="60203" y="89989"/>
                </a:cubicBezTo>
                <a:cubicBezTo>
                  <a:pt x="61157" y="89760"/>
                  <a:pt x="61624" y="89151"/>
                  <a:pt x="62433" y="88850"/>
                </a:cubicBezTo>
                <a:cubicBezTo>
                  <a:pt x="62703" y="88750"/>
                  <a:pt x="62825" y="88371"/>
                  <a:pt x="62883" y="88364"/>
                </a:cubicBezTo>
                <a:cubicBezTo>
                  <a:pt x="63631" y="88271"/>
                  <a:pt x="63607" y="87724"/>
                  <a:pt x="63856" y="87423"/>
                </a:cubicBezTo>
                <a:cubicBezTo>
                  <a:pt x="64651" y="86463"/>
                  <a:pt x="65066" y="85389"/>
                  <a:pt x="65162" y="84248"/>
                </a:cubicBezTo>
                <a:cubicBezTo>
                  <a:pt x="65242" y="83266"/>
                  <a:pt x="65580" y="82297"/>
                  <a:pt x="65420" y="81302"/>
                </a:cubicBezTo>
                <a:cubicBezTo>
                  <a:pt x="65416" y="81273"/>
                  <a:pt x="65390" y="81238"/>
                  <a:pt x="65405" y="81216"/>
                </a:cubicBezTo>
                <a:cubicBezTo>
                  <a:pt x="65787" y="80584"/>
                  <a:pt x="65519" y="79919"/>
                  <a:pt x="65601" y="79272"/>
                </a:cubicBezTo>
                <a:cubicBezTo>
                  <a:pt x="65715" y="78374"/>
                  <a:pt x="65748" y="77471"/>
                  <a:pt x="65833" y="76571"/>
                </a:cubicBezTo>
                <a:cubicBezTo>
                  <a:pt x="65863" y="76264"/>
                  <a:pt x="65566" y="76000"/>
                  <a:pt x="65644" y="75691"/>
                </a:cubicBezTo>
                <a:cubicBezTo>
                  <a:pt x="65832" y="74950"/>
                  <a:pt x="65827" y="74208"/>
                  <a:pt x="65743" y="73457"/>
                </a:cubicBezTo>
                <a:cubicBezTo>
                  <a:pt x="65634" y="72486"/>
                  <a:pt x="65616" y="71511"/>
                  <a:pt x="65560" y="70537"/>
                </a:cubicBezTo>
                <a:cubicBezTo>
                  <a:pt x="65502" y="69522"/>
                  <a:pt x="65361" y="68512"/>
                  <a:pt x="65386" y="67493"/>
                </a:cubicBezTo>
                <a:cubicBezTo>
                  <a:pt x="65402" y="66910"/>
                  <a:pt x="65345" y="66301"/>
                  <a:pt x="65446" y="65743"/>
                </a:cubicBezTo>
                <a:cubicBezTo>
                  <a:pt x="65617" y="64789"/>
                  <a:pt x="65293" y="63371"/>
                  <a:pt x="65301" y="62350"/>
                </a:cubicBezTo>
                <a:cubicBezTo>
                  <a:pt x="65311" y="60910"/>
                  <a:pt x="65314" y="59472"/>
                  <a:pt x="65313" y="58033"/>
                </a:cubicBezTo>
                <a:cubicBezTo>
                  <a:pt x="65311" y="55244"/>
                  <a:pt x="65292" y="52453"/>
                  <a:pt x="65279" y="49664"/>
                </a:cubicBezTo>
                <a:cubicBezTo>
                  <a:pt x="65251" y="44094"/>
                  <a:pt x="65241" y="38522"/>
                  <a:pt x="65416" y="32955"/>
                </a:cubicBezTo>
                <a:cubicBezTo>
                  <a:pt x="65445" y="32025"/>
                  <a:pt x="65173" y="31089"/>
                  <a:pt x="65242" y="30164"/>
                </a:cubicBezTo>
                <a:cubicBezTo>
                  <a:pt x="65320" y="29129"/>
                  <a:pt x="65146" y="28105"/>
                  <a:pt x="65141" y="27075"/>
                </a:cubicBezTo>
                <a:cubicBezTo>
                  <a:pt x="65136" y="26157"/>
                  <a:pt x="65013" y="25229"/>
                  <a:pt x="65070" y="24312"/>
                </a:cubicBezTo>
                <a:cubicBezTo>
                  <a:pt x="65125" y="23418"/>
                  <a:pt x="65047" y="22524"/>
                  <a:pt x="64987" y="21644"/>
                </a:cubicBezTo>
                <a:cubicBezTo>
                  <a:pt x="64897" y="20315"/>
                  <a:pt x="64837" y="18977"/>
                  <a:pt x="64577" y="17650"/>
                </a:cubicBezTo>
                <a:cubicBezTo>
                  <a:pt x="64313" y="16303"/>
                  <a:pt x="64327" y="14935"/>
                  <a:pt x="64205" y="13581"/>
                </a:cubicBezTo>
                <a:cubicBezTo>
                  <a:pt x="64142" y="12875"/>
                  <a:pt x="64064" y="12130"/>
                  <a:pt x="64119" y="11395"/>
                </a:cubicBezTo>
                <a:cubicBezTo>
                  <a:pt x="64186" y="10506"/>
                  <a:pt x="63911" y="9601"/>
                  <a:pt x="63746" y="8706"/>
                </a:cubicBezTo>
                <a:cubicBezTo>
                  <a:pt x="63696" y="8438"/>
                  <a:pt x="63490" y="8191"/>
                  <a:pt x="63493" y="7904"/>
                </a:cubicBezTo>
                <a:cubicBezTo>
                  <a:pt x="63508" y="6825"/>
                  <a:pt x="62961" y="5858"/>
                  <a:pt x="62383" y="4888"/>
                </a:cubicBezTo>
                <a:cubicBezTo>
                  <a:pt x="62262" y="4686"/>
                  <a:pt x="61942" y="4620"/>
                  <a:pt x="61919" y="4452"/>
                </a:cubicBezTo>
                <a:cubicBezTo>
                  <a:pt x="61834" y="3856"/>
                  <a:pt x="61046" y="3535"/>
                  <a:pt x="60864" y="2980"/>
                </a:cubicBezTo>
                <a:cubicBezTo>
                  <a:pt x="60839" y="2900"/>
                  <a:pt x="60646" y="2810"/>
                  <a:pt x="60464" y="2810"/>
                </a:cubicBezTo>
                <a:cubicBezTo>
                  <a:pt x="60453" y="2810"/>
                  <a:pt x="60443" y="2810"/>
                  <a:pt x="60433" y="2811"/>
                </a:cubicBezTo>
                <a:cubicBezTo>
                  <a:pt x="60411" y="2812"/>
                  <a:pt x="60390" y="2813"/>
                  <a:pt x="60370" y="2813"/>
                </a:cubicBezTo>
                <a:cubicBezTo>
                  <a:pt x="60252" y="2813"/>
                  <a:pt x="60161" y="2786"/>
                  <a:pt x="60139" y="2688"/>
                </a:cubicBezTo>
                <a:cubicBezTo>
                  <a:pt x="60019" y="2137"/>
                  <a:pt x="59207" y="2128"/>
                  <a:pt x="58772" y="1813"/>
                </a:cubicBezTo>
                <a:cubicBezTo>
                  <a:pt x="58066" y="1302"/>
                  <a:pt x="56971" y="1344"/>
                  <a:pt x="56018" y="1193"/>
                </a:cubicBezTo>
                <a:cubicBezTo>
                  <a:pt x="55670" y="1138"/>
                  <a:pt x="55316" y="1143"/>
                  <a:pt x="54974" y="1068"/>
                </a:cubicBezTo>
                <a:cubicBezTo>
                  <a:pt x="54355" y="935"/>
                  <a:pt x="53734" y="762"/>
                  <a:pt x="53099" y="718"/>
                </a:cubicBezTo>
                <a:cubicBezTo>
                  <a:pt x="52679" y="688"/>
                  <a:pt x="52268" y="605"/>
                  <a:pt x="51886" y="538"/>
                </a:cubicBezTo>
                <a:cubicBezTo>
                  <a:pt x="51026" y="386"/>
                  <a:pt x="50110" y="285"/>
                  <a:pt x="49287" y="256"/>
                </a:cubicBezTo>
                <a:cubicBezTo>
                  <a:pt x="48244" y="219"/>
                  <a:pt x="47199" y="109"/>
                  <a:pt x="46137" y="109"/>
                </a:cubicBezTo>
                <a:cubicBezTo>
                  <a:pt x="45906" y="109"/>
                  <a:pt x="45675" y="115"/>
                  <a:pt x="45442" y="127"/>
                </a:cubicBezTo>
                <a:cubicBezTo>
                  <a:pt x="44880" y="157"/>
                  <a:pt x="44310" y="159"/>
                  <a:pt x="43739" y="159"/>
                </a:cubicBezTo>
                <a:cubicBezTo>
                  <a:pt x="43623" y="159"/>
                  <a:pt x="43506" y="159"/>
                  <a:pt x="43390" y="159"/>
                </a:cubicBezTo>
                <a:cubicBezTo>
                  <a:pt x="42703" y="159"/>
                  <a:pt x="42016" y="163"/>
                  <a:pt x="41340" y="213"/>
                </a:cubicBezTo>
                <a:cubicBezTo>
                  <a:pt x="41162" y="227"/>
                  <a:pt x="40985" y="232"/>
                  <a:pt x="40808" y="232"/>
                </a:cubicBezTo>
                <a:cubicBezTo>
                  <a:pt x="40181" y="232"/>
                  <a:pt x="39557" y="167"/>
                  <a:pt x="38935" y="167"/>
                </a:cubicBezTo>
                <a:cubicBezTo>
                  <a:pt x="38565" y="167"/>
                  <a:pt x="38195" y="190"/>
                  <a:pt x="37827" y="263"/>
                </a:cubicBezTo>
                <a:cubicBezTo>
                  <a:pt x="37824" y="264"/>
                  <a:pt x="37820" y="264"/>
                  <a:pt x="37817" y="264"/>
                </a:cubicBezTo>
                <a:cubicBezTo>
                  <a:pt x="37785" y="264"/>
                  <a:pt x="37744" y="241"/>
                  <a:pt x="37710" y="241"/>
                </a:cubicBezTo>
                <a:cubicBezTo>
                  <a:pt x="37708" y="241"/>
                  <a:pt x="37705" y="241"/>
                  <a:pt x="37703" y="242"/>
                </a:cubicBezTo>
                <a:cubicBezTo>
                  <a:pt x="37669" y="245"/>
                  <a:pt x="37635" y="247"/>
                  <a:pt x="37601" y="247"/>
                </a:cubicBezTo>
                <a:cubicBezTo>
                  <a:pt x="37297" y="247"/>
                  <a:pt x="37019" y="107"/>
                  <a:pt x="36697" y="107"/>
                </a:cubicBezTo>
                <a:cubicBezTo>
                  <a:pt x="36588" y="107"/>
                  <a:pt x="36474" y="123"/>
                  <a:pt x="36353" y="166"/>
                </a:cubicBezTo>
                <a:cubicBezTo>
                  <a:pt x="36232" y="208"/>
                  <a:pt x="36052" y="223"/>
                  <a:pt x="35869" y="223"/>
                </a:cubicBezTo>
                <a:cubicBezTo>
                  <a:pt x="35674" y="223"/>
                  <a:pt x="35475" y="206"/>
                  <a:pt x="35341" y="183"/>
                </a:cubicBezTo>
                <a:cubicBezTo>
                  <a:pt x="34870" y="102"/>
                  <a:pt x="34401" y="85"/>
                  <a:pt x="33933" y="85"/>
                </a:cubicBezTo>
                <a:cubicBezTo>
                  <a:pt x="33588" y="85"/>
                  <a:pt x="33243" y="94"/>
                  <a:pt x="32899" y="94"/>
                </a:cubicBezTo>
                <a:cubicBezTo>
                  <a:pt x="32729" y="94"/>
                  <a:pt x="32559" y="92"/>
                  <a:pt x="32390" y="85"/>
                </a:cubicBezTo>
                <a:cubicBezTo>
                  <a:pt x="32300" y="82"/>
                  <a:pt x="32211" y="80"/>
                  <a:pt x="32121" y="80"/>
                </a:cubicBezTo>
                <a:cubicBezTo>
                  <a:pt x="31662" y="80"/>
                  <a:pt x="31201" y="118"/>
                  <a:pt x="30742" y="118"/>
                </a:cubicBezTo>
                <a:cubicBezTo>
                  <a:pt x="30724" y="118"/>
                  <a:pt x="30707" y="118"/>
                  <a:pt x="30690" y="118"/>
                </a:cubicBezTo>
                <a:cubicBezTo>
                  <a:pt x="30085" y="116"/>
                  <a:pt x="29480" y="86"/>
                  <a:pt x="28875" y="63"/>
                </a:cubicBezTo>
                <a:cubicBezTo>
                  <a:pt x="28020" y="30"/>
                  <a:pt x="27168" y="0"/>
                  <a:pt x="26311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719" name="Google Shape;719;p27"/>
          <p:cNvGrpSpPr/>
          <p:nvPr/>
        </p:nvGrpSpPr>
        <p:grpSpPr>
          <a:xfrm>
            <a:off x="-168654" y="535428"/>
            <a:ext cx="1987315" cy="1281221"/>
            <a:chOff x="-75881" y="2283499"/>
            <a:chExt cx="772313" cy="497910"/>
          </a:xfrm>
        </p:grpSpPr>
        <p:sp>
          <p:nvSpPr>
            <p:cNvPr id="720" name="Google Shape;720;p27"/>
            <p:cNvSpPr/>
            <p:nvPr/>
          </p:nvSpPr>
          <p:spPr>
            <a:xfrm>
              <a:off x="36336" y="2283499"/>
              <a:ext cx="627897" cy="471965"/>
            </a:xfrm>
            <a:custGeom>
              <a:avLst/>
              <a:gdLst/>
              <a:ahLst/>
              <a:cxnLst/>
              <a:rect l="l" t="t" r="r" b="b"/>
              <a:pathLst>
                <a:path w="18974" h="14262" extrusionOk="0">
                  <a:moveTo>
                    <a:pt x="2988" y="1"/>
                  </a:moveTo>
                  <a:cubicBezTo>
                    <a:pt x="2525" y="1"/>
                    <a:pt x="2056" y="123"/>
                    <a:pt x="1593" y="416"/>
                  </a:cubicBezTo>
                  <a:cubicBezTo>
                    <a:pt x="1" y="1425"/>
                    <a:pt x="39" y="3716"/>
                    <a:pt x="350" y="5361"/>
                  </a:cubicBezTo>
                  <a:cubicBezTo>
                    <a:pt x="797" y="7721"/>
                    <a:pt x="2174" y="9760"/>
                    <a:pt x="3820" y="11461"/>
                  </a:cubicBezTo>
                  <a:cubicBezTo>
                    <a:pt x="5052" y="12735"/>
                    <a:pt x="6440" y="14261"/>
                    <a:pt x="8322" y="14261"/>
                  </a:cubicBezTo>
                  <a:cubicBezTo>
                    <a:pt x="8371" y="14261"/>
                    <a:pt x="8421" y="14260"/>
                    <a:pt x="8470" y="14258"/>
                  </a:cubicBezTo>
                  <a:cubicBezTo>
                    <a:pt x="12386" y="14096"/>
                    <a:pt x="16661" y="11734"/>
                    <a:pt x="18086" y="7966"/>
                  </a:cubicBezTo>
                  <a:cubicBezTo>
                    <a:pt x="18657" y="6462"/>
                    <a:pt x="18974" y="4192"/>
                    <a:pt x="17952" y="2803"/>
                  </a:cubicBezTo>
                  <a:cubicBezTo>
                    <a:pt x="17453" y="2124"/>
                    <a:pt x="16710" y="1879"/>
                    <a:pt x="15917" y="1879"/>
                  </a:cubicBezTo>
                  <a:cubicBezTo>
                    <a:pt x="15596" y="1879"/>
                    <a:pt x="15266" y="1919"/>
                    <a:pt x="14941" y="1987"/>
                  </a:cubicBezTo>
                  <a:cubicBezTo>
                    <a:pt x="14900" y="1970"/>
                    <a:pt x="14860" y="1956"/>
                    <a:pt x="14817" y="1944"/>
                  </a:cubicBezTo>
                  <a:cubicBezTo>
                    <a:pt x="14573" y="1878"/>
                    <a:pt x="14346" y="1848"/>
                    <a:pt x="14131" y="1848"/>
                  </a:cubicBezTo>
                  <a:cubicBezTo>
                    <a:pt x="13095" y="1848"/>
                    <a:pt x="12355" y="2550"/>
                    <a:pt x="11556" y="3329"/>
                  </a:cubicBezTo>
                  <a:cubicBezTo>
                    <a:pt x="10541" y="4317"/>
                    <a:pt x="9538" y="5315"/>
                    <a:pt x="8535" y="6314"/>
                  </a:cubicBezTo>
                  <a:cubicBezTo>
                    <a:pt x="8423" y="4413"/>
                    <a:pt x="7620" y="2785"/>
                    <a:pt x="6213" y="1454"/>
                  </a:cubicBezTo>
                  <a:cubicBezTo>
                    <a:pt x="6087" y="1333"/>
                    <a:pt x="5935" y="1244"/>
                    <a:pt x="5767" y="1194"/>
                  </a:cubicBezTo>
                  <a:cubicBezTo>
                    <a:pt x="4945" y="560"/>
                    <a:pt x="3980" y="1"/>
                    <a:pt x="298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75881" y="2283664"/>
              <a:ext cx="772313" cy="497744"/>
            </a:xfrm>
            <a:custGeom>
              <a:avLst/>
              <a:gdLst/>
              <a:ahLst/>
              <a:cxnLst/>
              <a:rect l="l" t="t" r="r" b="b"/>
              <a:pathLst>
                <a:path w="23338" h="15041" extrusionOk="0">
                  <a:moveTo>
                    <a:pt x="7095" y="721"/>
                  </a:moveTo>
                  <a:cubicBezTo>
                    <a:pt x="7622" y="721"/>
                    <a:pt x="8178" y="845"/>
                    <a:pt x="8741" y="1117"/>
                  </a:cubicBezTo>
                  <a:cubicBezTo>
                    <a:pt x="10751" y="2088"/>
                    <a:pt x="11547" y="4287"/>
                    <a:pt x="11823" y="6364"/>
                  </a:cubicBezTo>
                  <a:cubicBezTo>
                    <a:pt x="11672" y="6627"/>
                    <a:pt x="11920" y="6868"/>
                    <a:pt x="12174" y="6868"/>
                  </a:cubicBezTo>
                  <a:cubicBezTo>
                    <a:pt x="12290" y="6868"/>
                    <a:pt x="12407" y="6819"/>
                    <a:pt x="12489" y="6699"/>
                  </a:cubicBezTo>
                  <a:cubicBezTo>
                    <a:pt x="13875" y="4691"/>
                    <a:pt x="15594" y="2216"/>
                    <a:pt x="18283" y="2043"/>
                  </a:cubicBezTo>
                  <a:cubicBezTo>
                    <a:pt x="18379" y="2037"/>
                    <a:pt x="18473" y="2034"/>
                    <a:pt x="18566" y="2034"/>
                  </a:cubicBezTo>
                  <a:cubicBezTo>
                    <a:pt x="21416" y="2034"/>
                    <a:pt x="22590" y="4930"/>
                    <a:pt x="21547" y="7369"/>
                  </a:cubicBezTo>
                  <a:cubicBezTo>
                    <a:pt x="19845" y="11346"/>
                    <a:pt x="14967" y="13248"/>
                    <a:pt x="11085" y="14216"/>
                  </a:cubicBezTo>
                  <a:cubicBezTo>
                    <a:pt x="11079" y="14216"/>
                    <a:pt x="11075" y="14221"/>
                    <a:pt x="11071" y="14222"/>
                  </a:cubicBezTo>
                  <a:cubicBezTo>
                    <a:pt x="8029" y="12032"/>
                    <a:pt x="3303" y="8519"/>
                    <a:pt x="3592" y="4333"/>
                  </a:cubicBezTo>
                  <a:cubicBezTo>
                    <a:pt x="3735" y="2272"/>
                    <a:pt x="5232" y="721"/>
                    <a:pt x="7095" y="721"/>
                  </a:cubicBezTo>
                  <a:close/>
                  <a:moveTo>
                    <a:pt x="6988" y="1"/>
                  </a:moveTo>
                  <a:cubicBezTo>
                    <a:pt x="5758" y="1"/>
                    <a:pt x="4566" y="507"/>
                    <a:pt x="3767" y="1587"/>
                  </a:cubicBezTo>
                  <a:cubicBezTo>
                    <a:pt x="1" y="6676"/>
                    <a:pt x="7237" y="12429"/>
                    <a:pt x="10797" y="14970"/>
                  </a:cubicBezTo>
                  <a:cubicBezTo>
                    <a:pt x="10866" y="15019"/>
                    <a:pt x="10933" y="15041"/>
                    <a:pt x="10996" y="15041"/>
                  </a:cubicBezTo>
                  <a:cubicBezTo>
                    <a:pt x="11172" y="15041"/>
                    <a:pt x="11310" y="14876"/>
                    <a:pt x="11337" y="14691"/>
                  </a:cubicBezTo>
                  <a:cubicBezTo>
                    <a:pt x="15885" y="14101"/>
                    <a:pt x="23337" y="10392"/>
                    <a:pt x="22676" y="4904"/>
                  </a:cubicBezTo>
                  <a:cubicBezTo>
                    <a:pt x="22413" y="2733"/>
                    <a:pt x="20731" y="1287"/>
                    <a:pt x="18602" y="1287"/>
                  </a:cubicBezTo>
                  <a:cubicBezTo>
                    <a:pt x="18492" y="1287"/>
                    <a:pt x="18382" y="1291"/>
                    <a:pt x="18271" y="1299"/>
                  </a:cubicBezTo>
                  <a:cubicBezTo>
                    <a:pt x="15565" y="1484"/>
                    <a:pt x="13768" y="3605"/>
                    <a:pt x="12293" y="5682"/>
                  </a:cubicBezTo>
                  <a:cubicBezTo>
                    <a:pt x="12066" y="3642"/>
                    <a:pt x="11183" y="1634"/>
                    <a:pt x="9306" y="607"/>
                  </a:cubicBezTo>
                  <a:cubicBezTo>
                    <a:pt x="8581" y="209"/>
                    <a:pt x="7777" y="1"/>
                    <a:pt x="69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0385" y="677454"/>
            <a:ext cx="7648224" cy="1056800"/>
          </a:xfrm>
        </p:spPr>
        <p:txBody>
          <a:bodyPr/>
          <a:lstStyle/>
          <a:p>
            <a:r>
              <a:rPr lang="en-US" altLang="en-US" sz="6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Bước</a:t>
            </a:r>
            <a:r>
              <a:rPr lang="en-US" altLang="en-US" sz="66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2: </a:t>
            </a:r>
            <a:r>
              <a:rPr lang="en-US" altLang="en-US" sz="6600" b="1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Tính</a:t>
            </a:r>
            <a:endParaRPr lang="en-US" altLang="en-US" sz="66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pSp>
        <p:nvGrpSpPr>
          <p:cNvPr id="18" name="Google Shape;866;p31"/>
          <p:cNvGrpSpPr/>
          <p:nvPr/>
        </p:nvGrpSpPr>
        <p:grpSpPr>
          <a:xfrm>
            <a:off x="1509845" y="2546305"/>
            <a:ext cx="4899345" cy="4200592"/>
            <a:chOff x="816539" y="2025923"/>
            <a:chExt cx="2231184" cy="2324526"/>
          </a:xfrm>
        </p:grpSpPr>
        <p:sp>
          <p:nvSpPr>
            <p:cNvPr id="19" name="Google Shape;867;p31"/>
            <p:cNvSpPr/>
            <p:nvPr/>
          </p:nvSpPr>
          <p:spPr>
            <a:xfrm>
              <a:off x="816539" y="2025923"/>
              <a:ext cx="2231184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0" name="Google Shape;868;p31"/>
            <p:cNvSpPr/>
            <p:nvPr/>
          </p:nvSpPr>
          <p:spPr>
            <a:xfrm>
              <a:off x="121862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FEB8B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1" name="Google Shape;872;p31"/>
          <p:cNvGrpSpPr/>
          <p:nvPr/>
        </p:nvGrpSpPr>
        <p:grpSpPr>
          <a:xfrm>
            <a:off x="7532916" y="2666489"/>
            <a:ext cx="4406995" cy="4200592"/>
            <a:chOff x="6096275" y="2025923"/>
            <a:chExt cx="1901098" cy="2324526"/>
          </a:xfrm>
        </p:grpSpPr>
        <p:sp>
          <p:nvSpPr>
            <p:cNvPr id="22" name="Google Shape;873;p31"/>
            <p:cNvSpPr/>
            <p:nvPr/>
          </p:nvSpPr>
          <p:spPr>
            <a:xfrm>
              <a:off x="6096275" y="2025923"/>
              <a:ext cx="1901098" cy="2324526"/>
            </a:xfrm>
            <a:custGeom>
              <a:avLst/>
              <a:gdLst/>
              <a:ahLst/>
              <a:cxnLst/>
              <a:rect l="l" t="t" r="r" b="b"/>
              <a:pathLst>
                <a:path w="56030" h="81334" extrusionOk="0">
                  <a:moveTo>
                    <a:pt x="33260" y="1336"/>
                  </a:moveTo>
                  <a:cubicBezTo>
                    <a:pt x="33539" y="1336"/>
                    <a:pt x="33817" y="1370"/>
                    <a:pt x="34076" y="1387"/>
                  </a:cubicBezTo>
                  <a:cubicBezTo>
                    <a:pt x="34442" y="1411"/>
                    <a:pt x="34814" y="1418"/>
                    <a:pt x="35183" y="1418"/>
                  </a:cubicBezTo>
                  <a:cubicBezTo>
                    <a:pt x="35544" y="1418"/>
                    <a:pt x="35901" y="1411"/>
                    <a:pt x="36248" y="1409"/>
                  </a:cubicBezTo>
                  <a:cubicBezTo>
                    <a:pt x="36252" y="1409"/>
                    <a:pt x="36255" y="1409"/>
                    <a:pt x="36258" y="1409"/>
                  </a:cubicBezTo>
                  <a:cubicBezTo>
                    <a:pt x="36642" y="1409"/>
                    <a:pt x="37019" y="1563"/>
                    <a:pt x="37424" y="1563"/>
                  </a:cubicBezTo>
                  <a:cubicBezTo>
                    <a:pt x="37593" y="1563"/>
                    <a:pt x="37768" y="1536"/>
                    <a:pt x="37950" y="1460"/>
                  </a:cubicBezTo>
                  <a:cubicBezTo>
                    <a:pt x="38099" y="1398"/>
                    <a:pt x="38283" y="1367"/>
                    <a:pt x="38479" y="1367"/>
                  </a:cubicBezTo>
                  <a:cubicBezTo>
                    <a:pt x="38804" y="1367"/>
                    <a:pt x="39162" y="1454"/>
                    <a:pt x="39449" y="1632"/>
                  </a:cubicBezTo>
                  <a:cubicBezTo>
                    <a:pt x="39511" y="1671"/>
                    <a:pt x="39567" y="1684"/>
                    <a:pt x="39622" y="1684"/>
                  </a:cubicBezTo>
                  <a:cubicBezTo>
                    <a:pt x="39751" y="1684"/>
                    <a:pt x="39866" y="1608"/>
                    <a:pt x="39999" y="1608"/>
                  </a:cubicBezTo>
                  <a:cubicBezTo>
                    <a:pt x="40013" y="1608"/>
                    <a:pt x="40027" y="1609"/>
                    <a:pt x="40041" y="1610"/>
                  </a:cubicBezTo>
                  <a:cubicBezTo>
                    <a:pt x="41406" y="1781"/>
                    <a:pt x="42770" y="1956"/>
                    <a:pt x="44123" y="2195"/>
                  </a:cubicBezTo>
                  <a:cubicBezTo>
                    <a:pt x="44885" y="2330"/>
                    <a:pt x="45647" y="2473"/>
                    <a:pt x="46409" y="2603"/>
                  </a:cubicBezTo>
                  <a:cubicBezTo>
                    <a:pt x="47120" y="2725"/>
                    <a:pt x="47905" y="2785"/>
                    <a:pt x="48484" y="3303"/>
                  </a:cubicBezTo>
                  <a:cubicBezTo>
                    <a:pt x="48751" y="3541"/>
                    <a:pt x="49171" y="3490"/>
                    <a:pt x="49483" y="3737"/>
                  </a:cubicBezTo>
                  <a:cubicBezTo>
                    <a:pt x="50081" y="4210"/>
                    <a:pt x="50396" y="4821"/>
                    <a:pt x="50790" y="5416"/>
                  </a:cubicBezTo>
                  <a:cubicBezTo>
                    <a:pt x="51012" y="5750"/>
                    <a:pt x="51030" y="6218"/>
                    <a:pt x="51476" y="6445"/>
                  </a:cubicBezTo>
                  <a:cubicBezTo>
                    <a:pt x="51593" y="6505"/>
                    <a:pt x="51531" y="6690"/>
                    <a:pt x="51541" y="6821"/>
                  </a:cubicBezTo>
                  <a:cubicBezTo>
                    <a:pt x="51569" y="7195"/>
                    <a:pt x="51588" y="7555"/>
                    <a:pt x="51778" y="7924"/>
                  </a:cubicBezTo>
                  <a:cubicBezTo>
                    <a:pt x="51972" y="8300"/>
                    <a:pt x="51771" y="8758"/>
                    <a:pt x="51889" y="9199"/>
                  </a:cubicBezTo>
                  <a:cubicBezTo>
                    <a:pt x="52021" y="9696"/>
                    <a:pt x="52105" y="10221"/>
                    <a:pt x="52166" y="10743"/>
                  </a:cubicBezTo>
                  <a:cubicBezTo>
                    <a:pt x="52256" y="11520"/>
                    <a:pt x="52309" y="12297"/>
                    <a:pt x="52381" y="13074"/>
                  </a:cubicBezTo>
                  <a:cubicBezTo>
                    <a:pt x="52432" y="13630"/>
                    <a:pt x="52491" y="14190"/>
                    <a:pt x="52540" y="14742"/>
                  </a:cubicBezTo>
                  <a:cubicBezTo>
                    <a:pt x="52585" y="15263"/>
                    <a:pt x="52581" y="15798"/>
                    <a:pt x="52618" y="16329"/>
                  </a:cubicBezTo>
                  <a:cubicBezTo>
                    <a:pt x="52633" y="16551"/>
                    <a:pt x="52401" y="16651"/>
                    <a:pt x="52176" y="16651"/>
                  </a:cubicBezTo>
                  <a:cubicBezTo>
                    <a:pt x="52129" y="16651"/>
                    <a:pt x="52082" y="16646"/>
                    <a:pt x="52038" y="16638"/>
                  </a:cubicBezTo>
                  <a:cubicBezTo>
                    <a:pt x="51774" y="16586"/>
                    <a:pt x="51512" y="16568"/>
                    <a:pt x="51250" y="16568"/>
                  </a:cubicBezTo>
                  <a:cubicBezTo>
                    <a:pt x="50637" y="16568"/>
                    <a:pt x="50026" y="16667"/>
                    <a:pt x="49413" y="16667"/>
                  </a:cubicBezTo>
                  <a:cubicBezTo>
                    <a:pt x="49315" y="16667"/>
                    <a:pt x="49217" y="16664"/>
                    <a:pt x="49119" y="16659"/>
                  </a:cubicBezTo>
                  <a:cubicBezTo>
                    <a:pt x="49042" y="16654"/>
                    <a:pt x="48943" y="16635"/>
                    <a:pt x="48847" y="16635"/>
                  </a:cubicBezTo>
                  <a:cubicBezTo>
                    <a:pt x="48699" y="16635"/>
                    <a:pt x="48559" y="16680"/>
                    <a:pt x="48517" y="16893"/>
                  </a:cubicBezTo>
                  <a:cubicBezTo>
                    <a:pt x="48511" y="16918"/>
                    <a:pt x="48452" y="16955"/>
                    <a:pt x="48425" y="16955"/>
                  </a:cubicBezTo>
                  <a:cubicBezTo>
                    <a:pt x="48422" y="16955"/>
                    <a:pt x="48420" y="16955"/>
                    <a:pt x="48418" y="16954"/>
                  </a:cubicBezTo>
                  <a:cubicBezTo>
                    <a:pt x="48197" y="16876"/>
                    <a:pt x="47979" y="16846"/>
                    <a:pt x="47762" y="16846"/>
                  </a:cubicBezTo>
                  <a:cubicBezTo>
                    <a:pt x="47095" y="16846"/>
                    <a:pt x="46445" y="17131"/>
                    <a:pt x="45778" y="17162"/>
                  </a:cubicBezTo>
                  <a:cubicBezTo>
                    <a:pt x="44389" y="17225"/>
                    <a:pt x="42988" y="17165"/>
                    <a:pt x="41595" y="17309"/>
                  </a:cubicBezTo>
                  <a:cubicBezTo>
                    <a:pt x="41142" y="17356"/>
                    <a:pt x="40684" y="17371"/>
                    <a:pt x="40225" y="17371"/>
                  </a:cubicBezTo>
                  <a:cubicBezTo>
                    <a:pt x="39458" y="17371"/>
                    <a:pt x="38686" y="17330"/>
                    <a:pt x="37919" y="17330"/>
                  </a:cubicBezTo>
                  <a:cubicBezTo>
                    <a:pt x="37912" y="17330"/>
                    <a:pt x="37905" y="17330"/>
                    <a:pt x="37898" y="17330"/>
                  </a:cubicBezTo>
                  <a:cubicBezTo>
                    <a:pt x="37461" y="17330"/>
                    <a:pt x="37025" y="17351"/>
                    <a:pt x="36589" y="17352"/>
                  </a:cubicBezTo>
                  <a:cubicBezTo>
                    <a:pt x="36558" y="17352"/>
                    <a:pt x="36527" y="17352"/>
                    <a:pt x="36495" y="17352"/>
                  </a:cubicBezTo>
                  <a:cubicBezTo>
                    <a:pt x="35771" y="17352"/>
                    <a:pt x="35047" y="17344"/>
                    <a:pt x="34323" y="17344"/>
                  </a:cubicBezTo>
                  <a:cubicBezTo>
                    <a:pt x="33940" y="17344"/>
                    <a:pt x="33557" y="17346"/>
                    <a:pt x="33174" y="17353"/>
                  </a:cubicBezTo>
                  <a:cubicBezTo>
                    <a:pt x="32847" y="17360"/>
                    <a:pt x="32520" y="17362"/>
                    <a:pt x="32193" y="17362"/>
                  </a:cubicBezTo>
                  <a:cubicBezTo>
                    <a:pt x="31767" y="17362"/>
                    <a:pt x="31340" y="17359"/>
                    <a:pt x="30915" y="17359"/>
                  </a:cubicBezTo>
                  <a:cubicBezTo>
                    <a:pt x="30386" y="17359"/>
                    <a:pt x="29859" y="17364"/>
                    <a:pt x="29334" y="17385"/>
                  </a:cubicBezTo>
                  <a:cubicBezTo>
                    <a:pt x="28763" y="17409"/>
                    <a:pt x="28193" y="17416"/>
                    <a:pt x="27622" y="17416"/>
                  </a:cubicBezTo>
                  <a:cubicBezTo>
                    <a:pt x="26980" y="17416"/>
                    <a:pt x="26338" y="17407"/>
                    <a:pt x="25696" y="17407"/>
                  </a:cubicBezTo>
                  <a:cubicBezTo>
                    <a:pt x="24935" y="17407"/>
                    <a:pt x="24175" y="17419"/>
                    <a:pt x="23414" y="17468"/>
                  </a:cubicBezTo>
                  <a:cubicBezTo>
                    <a:pt x="22490" y="17528"/>
                    <a:pt x="21548" y="17571"/>
                    <a:pt x="20641" y="17658"/>
                  </a:cubicBezTo>
                  <a:cubicBezTo>
                    <a:pt x="19529" y="17765"/>
                    <a:pt x="18414" y="17819"/>
                    <a:pt x="17298" y="17819"/>
                  </a:cubicBezTo>
                  <a:cubicBezTo>
                    <a:pt x="17123" y="17819"/>
                    <a:pt x="16948" y="17818"/>
                    <a:pt x="16773" y="17815"/>
                  </a:cubicBezTo>
                  <a:cubicBezTo>
                    <a:pt x="15443" y="17794"/>
                    <a:pt x="14109" y="17701"/>
                    <a:pt x="12781" y="17701"/>
                  </a:cubicBezTo>
                  <a:cubicBezTo>
                    <a:pt x="12411" y="17701"/>
                    <a:pt x="12041" y="17708"/>
                    <a:pt x="11672" y="17726"/>
                  </a:cubicBezTo>
                  <a:cubicBezTo>
                    <a:pt x="10711" y="17772"/>
                    <a:pt x="9751" y="17802"/>
                    <a:pt x="8791" y="17802"/>
                  </a:cubicBezTo>
                  <a:cubicBezTo>
                    <a:pt x="8616" y="17802"/>
                    <a:pt x="8440" y="17801"/>
                    <a:pt x="8265" y="17799"/>
                  </a:cubicBezTo>
                  <a:cubicBezTo>
                    <a:pt x="7532" y="17792"/>
                    <a:pt x="6796" y="17677"/>
                    <a:pt x="6068" y="17677"/>
                  </a:cubicBezTo>
                  <a:cubicBezTo>
                    <a:pt x="5945" y="17677"/>
                    <a:pt x="5823" y="17680"/>
                    <a:pt x="5700" y="17688"/>
                  </a:cubicBezTo>
                  <a:cubicBezTo>
                    <a:pt x="5591" y="17695"/>
                    <a:pt x="5480" y="17698"/>
                    <a:pt x="5370" y="17698"/>
                  </a:cubicBezTo>
                  <a:cubicBezTo>
                    <a:pt x="4898" y="17698"/>
                    <a:pt x="4422" y="17647"/>
                    <a:pt x="3949" y="17647"/>
                  </a:cubicBezTo>
                  <a:cubicBezTo>
                    <a:pt x="3497" y="17647"/>
                    <a:pt x="3048" y="17693"/>
                    <a:pt x="2609" y="17874"/>
                  </a:cubicBezTo>
                  <a:cubicBezTo>
                    <a:pt x="2568" y="17891"/>
                    <a:pt x="2510" y="17902"/>
                    <a:pt x="2454" y="17902"/>
                  </a:cubicBezTo>
                  <a:cubicBezTo>
                    <a:pt x="2349" y="17902"/>
                    <a:pt x="2251" y="17862"/>
                    <a:pt x="2270" y="17741"/>
                  </a:cubicBezTo>
                  <a:cubicBezTo>
                    <a:pt x="2309" y="17489"/>
                    <a:pt x="2122" y="17195"/>
                    <a:pt x="2169" y="17082"/>
                  </a:cubicBezTo>
                  <a:cubicBezTo>
                    <a:pt x="2457" y="16370"/>
                    <a:pt x="2382" y="15627"/>
                    <a:pt x="2476" y="14904"/>
                  </a:cubicBezTo>
                  <a:cubicBezTo>
                    <a:pt x="2530" y="14496"/>
                    <a:pt x="3015" y="14120"/>
                    <a:pt x="2677" y="13702"/>
                  </a:cubicBezTo>
                  <a:cubicBezTo>
                    <a:pt x="2463" y="13437"/>
                    <a:pt x="2680" y="13108"/>
                    <a:pt x="2634" y="13042"/>
                  </a:cubicBezTo>
                  <a:cubicBezTo>
                    <a:pt x="2321" y="12594"/>
                    <a:pt x="3155" y="12197"/>
                    <a:pt x="2648" y="11777"/>
                  </a:cubicBezTo>
                  <a:cubicBezTo>
                    <a:pt x="2432" y="11598"/>
                    <a:pt x="2873" y="11604"/>
                    <a:pt x="2843" y="11335"/>
                  </a:cubicBezTo>
                  <a:cubicBezTo>
                    <a:pt x="2782" y="10801"/>
                    <a:pt x="2868" y="10238"/>
                    <a:pt x="2951" y="9684"/>
                  </a:cubicBezTo>
                  <a:cubicBezTo>
                    <a:pt x="3058" y="8966"/>
                    <a:pt x="3045" y="8228"/>
                    <a:pt x="3216" y="7507"/>
                  </a:cubicBezTo>
                  <a:cubicBezTo>
                    <a:pt x="3313" y="7102"/>
                    <a:pt x="3723" y="6837"/>
                    <a:pt x="3723" y="6389"/>
                  </a:cubicBezTo>
                  <a:cubicBezTo>
                    <a:pt x="3723" y="5842"/>
                    <a:pt x="4105" y="5400"/>
                    <a:pt x="4303" y="4916"/>
                  </a:cubicBezTo>
                  <a:cubicBezTo>
                    <a:pt x="4695" y="3955"/>
                    <a:pt x="5709" y="3783"/>
                    <a:pt x="6433" y="3277"/>
                  </a:cubicBezTo>
                  <a:cubicBezTo>
                    <a:pt x="6906" y="2948"/>
                    <a:pt x="7630" y="2927"/>
                    <a:pt x="8157" y="2579"/>
                  </a:cubicBezTo>
                  <a:cubicBezTo>
                    <a:pt x="8173" y="2569"/>
                    <a:pt x="8193" y="2565"/>
                    <a:pt x="8216" y="2565"/>
                  </a:cubicBezTo>
                  <a:cubicBezTo>
                    <a:pt x="8297" y="2565"/>
                    <a:pt x="8415" y="2614"/>
                    <a:pt x="8499" y="2628"/>
                  </a:cubicBezTo>
                  <a:cubicBezTo>
                    <a:pt x="8855" y="2583"/>
                    <a:pt x="9186" y="2651"/>
                    <a:pt x="9459" y="2287"/>
                  </a:cubicBezTo>
                  <a:cubicBezTo>
                    <a:pt x="9569" y="2142"/>
                    <a:pt x="9881" y="2088"/>
                    <a:pt x="10194" y="2088"/>
                  </a:cubicBezTo>
                  <a:cubicBezTo>
                    <a:pt x="10283" y="2088"/>
                    <a:pt x="10372" y="2092"/>
                    <a:pt x="10457" y="2100"/>
                  </a:cubicBezTo>
                  <a:cubicBezTo>
                    <a:pt x="10563" y="2110"/>
                    <a:pt x="10668" y="2115"/>
                    <a:pt x="10774" y="2115"/>
                  </a:cubicBezTo>
                  <a:cubicBezTo>
                    <a:pt x="11375" y="2115"/>
                    <a:pt x="11966" y="1966"/>
                    <a:pt x="12561" y="1868"/>
                  </a:cubicBezTo>
                  <a:cubicBezTo>
                    <a:pt x="12825" y="1825"/>
                    <a:pt x="13096" y="1813"/>
                    <a:pt x="13369" y="1813"/>
                  </a:cubicBezTo>
                  <a:cubicBezTo>
                    <a:pt x="13687" y="1813"/>
                    <a:pt x="14009" y="1829"/>
                    <a:pt x="14327" y="1829"/>
                  </a:cubicBezTo>
                  <a:cubicBezTo>
                    <a:pt x="14444" y="1829"/>
                    <a:pt x="14563" y="1841"/>
                    <a:pt x="14678" y="1841"/>
                  </a:cubicBezTo>
                  <a:cubicBezTo>
                    <a:pt x="14864" y="1841"/>
                    <a:pt x="15043" y="1811"/>
                    <a:pt x="15197" y="1656"/>
                  </a:cubicBezTo>
                  <a:cubicBezTo>
                    <a:pt x="15249" y="1603"/>
                    <a:pt x="15302" y="1583"/>
                    <a:pt x="15358" y="1583"/>
                  </a:cubicBezTo>
                  <a:cubicBezTo>
                    <a:pt x="15432" y="1583"/>
                    <a:pt x="15510" y="1619"/>
                    <a:pt x="15592" y="1664"/>
                  </a:cubicBezTo>
                  <a:cubicBezTo>
                    <a:pt x="15777" y="1765"/>
                    <a:pt x="15960" y="1800"/>
                    <a:pt x="16144" y="1800"/>
                  </a:cubicBezTo>
                  <a:cubicBezTo>
                    <a:pt x="16386" y="1800"/>
                    <a:pt x="16632" y="1739"/>
                    <a:pt x="16892" y="1682"/>
                  </a:cubicBezTo>
                  <a:cubicBezTo>
                    <a:pt x="17145" y="1628"/>
                    <a:pt x="17422" y="1418"/>
                    <a:pt x="17701" y="1418"/>
                  </a:cubicBezTo>
                  <a:cubicBezTo>
                    <a:pt x="17852" y="1418"/>
                    <a:pt x="18003" y="1480"/>
                    <a:pt x="18151" y="1660"/>
                  </a:cubicBezTo>
                  <a:cubicBezTo>
                    <a:pt x="18307" y="1555"/>
                    <a:pt x="18475" y="1536"/>
                    <a:pt x="18646" y="1536"/>
                  </a:cubicBezTo>
                  <a:cubicBezTo>
                    <a:pt x="18738" y="1536"/>
                    <a:pt x="18830" y="1542"/>
                    <a:pt x="18922" y="1542"/>
                  </a:cubicBezTo>
                  <a:cubicBezTo>
                    <a:pt x="18981" y="1542"/>
                    <a:pt x="19039" y="1539"/>
                    <a:pt x="19096" y="1532"/>
                  </a:cubicBezTo>
                  <a:cubicBezTo>
                    <a:pt x="19202" y="1520"/>
                    <a:pt x="19287" y="1481"/>
                    <a:pt x="19377" y="1481"/>
                  </a:cubicBezTo>
                  <a:cubicBezTo>
                    <a:pt x="19437" y="1481"/>
                    <a:pt x="19499" y="1499"/>
                    <a:pt x="19571" y="1554"/>
                  </a:cubicBezTo>
                  <a:cubicBezTo>
                    <a:pt x="19647" y="1614"/>
                    <a:pt x="19740" y="1638"/>
                    <a:pt x="19832" y="1638"/>
                  </a:cubicBezTo>
                  <a:cubicBezTo>
                    <a:pt x="19960" y="1638"/>
                    <a:pt x="20084" y="1591"/>
                    <a:pt x="20155" y="1527"/>
                  </a:cubicBezTo>
                  <a:cubicBezTo>
                    <a:pt x="20223" y="1465"/>
                    <a:pt x="20280" y="1445"/>
                    <a:pt x="20331" y="1445"/>
                  </a:cubicBezTo>
                  <a:cubicBezTo>
                    <a:pt x="20423" y="1445"/>
                    <a:pt x="20495" y="1512"/>
                    <a:pt x="20578" y="1512"/>
                  </a:cubicBezTo>
                  <a:cubicBezTo>
                    <a:pt x="20579" y="1512"/>
                    <a:pt x="20581" y="1512"/>
                    <a:pt x="20582" y="1512"/>
                  </a:cubicBezTo>
                  <a:cubicBezTo>
                    <a:pt x="20585" y="1511"/>
                    <a:pt x="20587" y="1511"/>
                    <a:pt x="20590" y="1511"/>
                  </a:cubicBezTo>
                  <a:cubicBezTo>
                    <a:pt x="20787" y="1511"/>
                    <a:pt x="21017" y="1683"/>
                    <a:pt x="21222" y="1683"/>
                  </a:cubicBezTo>
                  <a:cubicBezTo>
                    <a:pt x="21345" y="1683"/>
                    <a:pt x="21460" y="1620"/>
                    <a:pt x="21552" y="1420"/>
                  </a:cubicBezTo>
                  <a:cubicBezTo>
                    <a:pt x="21592" y="1456"/>
                    <a:pt x="21636" y="1469"/>
                    <a:pt x="21684" y="1469"/>
                  </a:cubicBezTo>
                  <a:cubicBezTo>
                    <a:pt x="21794" y="1469"/>
                    <a:pt x="21920" y="1403"/>
                    <a:pt x="22037" y="1403"/>
                  </a:cubicBezTo>
                  <a:cubicBezTo>
                    <a:pt x="22130" y="1403"/>
                    <a:pt x="22218" y="1444"/>
                    <a:pt x="22288" y="1588"/>
                  </a:cubicBezTo>
                  <a:cubicBezTo>
                    <a:pt x="22313" y="1640"/>
                    <a:pt x="22330" y="1660"/>
                    <a:pt x="22343" y="1660"/>
                  </a:cubicBezTo>
                  <a:cubicBezTo>
                    <a:pt x="22388" y="1660"/>
                    <a:pt x="22390" y="1428"/>
                    <a:pt x="22527" y="1428"/>
                  </a:cubicBezTo>
                  <a:cubicBezTo>
                    <a:pt x="22552" y="1428"/>
                    <a:pt x="22581" y="1435"/>
                    <a:pt x="22616" y="1453"/>
                  </a:cubicBezTo>
                  <a:cubicBezTo>
                    <a:pt x="22704" y="1499"/>
                    <a:pt x="22800" y="1515"/>
                    <a:pt x="22898" y="1515"/>
                  </a:cubicBezTo>
                  <a:cubicBezTo>
                    <a:pt x="23131" y="1515"/>
                    <a:pt x="23381" y="1424"/>
                    <a:pt x="23597" y="1424"/>
                  </a:cubicBezTo>
                  <a:cubicBezTo>
                    <a:pt x="23620" y="1424"/>
                    <a:pt x="23642" y="1425"/>
                    <a:pt x="23665" y="1427"/>
                  </a:cubicBezTo>
                  <a:cubicBezTo>
                    <a:pt x="23715" y="1432"/>
                    <a:pt x="23766" y="1434"/>
                    <a:pt x="23818" y="1434"/>
                  </a:cubicBezTo>
                  <a:cubicBezTo>
                    <a:pt x="24044" y="1434"/>
                    <a:pt x="24276" y="1394"/>
                    <a:pt x="24503" y="1394"/>
                  </a:cubicBezTo>
                  <a:cubicBezTo>
                    <a:pt x="24704" y="1394"/>
                    <a:pt x="24902" y="1426"/>
                    <a:pt x="25090" y="1546"/>
                  </a:cubicBezTo>
                  <a:cubicBezTo>
                    <a:pt x="25134" y="1573"/>
                    <a:pt x="25174" y="1584"/>
                    <a:pt x="25212" y="1584"/>
                  </a:cubicBezTo>
                  <a:cubicBezTo>
                    <a:pt x="25358" y="1584"/>
                    <a:pt x="25475" y="1428"/>
                    <a:pt x="25631" y="1428"/>
                  </a:cubicBezTo>
                  <a:cubicBezTo>
                    <a:pt x="25645" y="1428"/>
                    <a:pt x="25659" y="1429"/>
                    <a:pt x="25674" y="1432"/>
                  </a:cubicBezTo>
                  <a:cubicBezTo>
                    <a:pt x="25909" y="1477"/>
                    <a:pt x="26151" y="1485"/>
                    <a:pt x="26390" y="1485"/>
                  </a:cubicBezTo>
                  <a:cubicBezTo>
                    <a:pt x="26536" y="1485"/>
                    <a:pt x="26681" y="1482"/>
                    <a:pt x="26824" y="1482"/>
                  </a:cubicBezTo>
                  <a:cubicBezTo>
                    <a:pt x="26985" y="1482"/>
                    <a:pt x="27143" y="1486"/>
                    <a:pt x="27297" y="1503"/>
                  </a:cubicBezTo>
                  <a:cubicBezTo>
                    <a:pt x="27369" y="1511"/>
                    <a:pt x="27441" y="1514"/>
                    <a:pt x="27512" y="1514"/>
                  </a:cubicBezTo>
                  <a:cubicBezTo>
                    <a:pt x="27866" y="1514"/>
                    <a:pt x="28214" y="1434"/>
                    <a:pt x="28513" y="1434"/>
                  </a:cubicBezTo>
                  <a:cubicBezTo>
                    <a:pt x="28606" y="1434"/>
                    <a:pt x="28695" y="1442"/>
                    <a:pt x="28778" y="1463"/>
                  </a:cubicBezTo>
                  <a:cubicBezTo>
                    <a:pt x="28892" y="1491"/>
                    <a:pt x="29003" y="1502"/>
                    <a:pt x="29111" y="1502"/>
                  </a:cubicBezTo>
                  <a:cubicBezTo>
                    <a:pt x="29456" y="1502"/>
                    <a:pt x="29772" y="1393"/>
                    <a:pt x="30062" y="1393"/>
                  </a:cubicBezTo>
                  <a:cubicBezTo>
                    <a:pt x="30143" y="1393"/>
                    <a:pt x="30223" y="1401"/>
                    <a:pt x="30300" y="1424"/>
                  </a:cubicBezTo>
                  <a:cubicBezTo>
                    <a:pt x="30418" y="1458"/>
                    <a:pt x="30538" y="1471"/>
                    <a:pt x="30657" y="1471"/>
                  </a:cubicBezTo>
                  <a:cubicBezTo>
                    <a:pt x="30997" y="1471"/>
                    <a:pt x="31336" y="1368"/>
                    <a:pt x="31664" y="1368"/>
                  </a:cubicBezTo>
                  <a:cubicBezTo>
                    <a:pt x="31882" y="1368"/>
                    <a:pt x="32094" y="1413"/>
                    <a:pt x="32298" y="1563"/>
                  </a:cubicBezTo>
                  <a:cubicBezTo>
                    <a:pt x="32599" y="1383"/>
                    <a:pt x="32930" y="1336"/>
                    <a:pt x="33260" y="1336"/>
                  </a:cubicBezTo>
                  <a:close/>
                  <a:moveTo>
                    <a:pt x="51948" y="17784"/>
                  </a:moveTo>
                  <a:cubicBezTo>
                    <a:pt x="52101" y="17784"/>
                    <a:pt x="52269" y="18068"/>
                    <a:pt x="52499" y="18068"/>
                  </a:cubicBezTo>
                  <a:cubicBezTo>
                    <a:pt x="52526" y="18068"/>
                    <a:pt x="52554" y="18064"/>
                    <a:pt x="52582" y="18056"/>
                  </a:cubicBezTo>
                  <a:cubicBezTo>
                    <a:pt x="52584" y="18055"/>
                    <a:pt x="52586" y="18055"/>
                    <a:pt x="52588" y="18055"/>
                  </a:cubicBezTo>
                  <a:cubicBezTo>
                    <a:pt x="52699" y="18055"/>
                    <a:pt x="53016" y="18893"/>
                    <a:pt x="52913" y="18980"/>
                  </a:cubicBezTo>
                  <a:cubicBezTo>
                    <a:pt x="52700" y="19161"/>
                    <a:pt x="52860" y="19350"/>
                    <a:pt x="52897" y="19513"/>
                  </a:cubicBezTo>
                  <a:cubicBezTo>
                    <a:pt x="52984" y="19881"/>
                    <a:pt x="52764" y="20320"/>
                    <a:pt x="53181" y="20621"/>
                  </a:cubicBezTo>
                  <a:cubicBezTo>
                    <a:pt x="53210" y="20642"/>
                    <a:pt x="53206" y="20731"/>
                    <a:pt x="53183" y="20773"/>
                  </a:cubicBezTo>
                  <a:cubicBezTo>
                    <a:pt x="52946" y="21205"/>
                    <a:pt x="53086" y="21651"/>
                    <a:pt x="53126" y="22091"/>
                  </a:cubicBezTo>
                  <a:cubicBezTo>
                    <a:pt x="53181" y="22684"/>
                    <a:pt x="53293" y="23275"/>
                    <a:pt x="53202" y="23875"/>
                  </a:cubicBezTo>
                  <a:cubicBezTo>
                    <a:pt x="53149" y="24223"/>
                    <a:pt x="53457" y="24401"/>
                    <a:pt x="53703" y="24601"/>
                  </a:cubicBezTo>
                  <a:cubicBezTo>
                    <a:pt x="53661" y="24663"/>
                    <a:pt x="53602" y="24681"/>
                    <a:pt x="53543" y="24681"/>
                  </a:cubicBezTo>
                  <a:cubicBezTo>
                    <a:pt x="53464" y="24681"/>
                    <a:pt x="53386" y="24650"/>
                    <a:pt x="53350" y="24650"/>
                  </a:cubicBezTo>
                  <a:cubicBezTo>
                    <a:pt x="53324" y="24650"/>
                    <a:pt x="53320" y="24666"/>
                    <a:pt x="53354" y="24721"/>
                  </a:cubicBezTo>
                  <a:cubicBezTo>
                    <a:pt x="53553" y="25052"/>
                    <a:pt x="53250" y="25425"/>
                    <a:pt x="53460" y="25641"/>
                  </a:cubicBezTo>
                  <a:cubicBezTo>
                    <a:pt x="54164" y="26364"/>
                    <a:pt x="53415" y="27140"/>
                    <a:pt x="53638" y="27901"/>
                  </a:cubicBezTo>
                  <a:cubicBezTo>
                    <a:pt x="53851" y="28633"/>
                    <a:pt x="53824" y="29445"/>
                    <a:pt x="53767" y="30213"/>
                  </a:cubicBezTo>
                  <a:cubicBezTo>
                    <a:pt x="53716" y="30890"/>
                    <a:pt x="53701" y="31599"/>
                    <a:pt x="53883" y="32201"/>
                  </a:cubicBezTo>
                  <a:cubicBezTo>
                    <a:pt x="54116" y="32972"/>
                    <a:pt x="53554" y="33773"/>
                    <a:pt x="54121" y="34478"/>
                  </a:cubicBezTo>
                  <a:cubicBezTo>
                    <a:pt x="53553" y="34914"/>
                    <a:pt x="53872" y="35468"/>
                    <a:pt x="53944" y="35950"/>
                  </a:cubicBezTo>
                  <a:cubicBezTo>
                    <a:pt x="54064" y="36756"/>
                    <a:pt x="53788" y="37598"/>
                    <a:pt x="54209" y="38373"/>
                  </a:cubicBezTo>
                  <a:cubicBezTo>
                    <a:pt x="53768" y="38675"/>
                    <a:pt x="54019" y="39098"/>
                    <a:pt x="54005" y="39459"/>
                  </a:cubicBezTo>
                  <a:cubicBezTo>
                    <a:pt x="53965" y="40541"/>
                    <a:pt x="53920" y="41629"/>
                    <a:pt x="53992" y="42709"/>
                  </a:cubicBezTo>
                  <a:cubicBezTo>
                    <a:pt x="54026" y="43220"/>
                    <a:pt x="53950" y="43725"/>
                    <a:pt x="54004" y="44238"/>
                  </a:cubicBezTo>
                  <a:cubicBezTo>
                    <a:pt x="54053" y="44708"/>
                    <a:pt x="54284" y="45275"/>
                    <a:pt x="54127" y="45624"/>
                  </a:cubicBezTo>
                  <a:cubicBezTo>
                    <a:pt x="53848" y="46250"/>
                    <a:pt x="54077" y="46806"/>
                    <a:pt x="54066" y="47386"/>
                  </a:cubicBezTo>
                  <a:cubicBezTo>
                    <a:pt x="54045" y="48554"/>
                    <a:pt x="54058" y="49722"/>
                    <a:pt x="54058" y="50890"/>
                  </a:cubicBezTo>
                  <a:cubicBezTo>
                    <a:pt x="54058" y="51791"/>
                    <a:pt x="54155" y="52705"/>
                    <a:pt x="54027" y="53590"/>
                  </a:cubicBezTo>
                  <a:cubicBezTo>
                    <a:pt x="53901" y="54452"/>
                    <a:pt x="53989" y="55302"/>
                    <a:pt x="53979" y="56155"/>
                  </a:cubicBezTo>
                  <a:cubicBezTo>
                    <a:pt x="53968" y="56968"/>
                    <a:pt x="53882" y="57779"/>
                    <a:pt x="53907" y="58592"/>
                  </a:cubicBezTo>
                  <a:cubicBezTo>
                    <a:pt x="53929" y="59332"/>
                    <a:pt x="54080" y="60089"/>
                    <a:pt x="53827" y="60810"/>
                  </a:cubicBezTo>
                  <a:cubicBezTo>
                    <a:pt x="53394" y="62037"/>
                    <a:pt x="53887" y="63234"/>
                    <a:pt x="53887" y="64443"/>
                  </a:cubicBezTo>
                  <a:cubicBezTo>
                    <a:pt x="53887" y="65810"/>
                    <a:pt x="53898" y="67181"/>
                    <a:pt x="53713" y="68548"/>
                  </a:cubicBezTo>
                  <a:cubicBezTo>
                    <a:pt x="53576" y="69555"/>
                    <a:pt x="53475" y="70575"/>
                    <a:pt x="53343" y="71578"/>
                  </a:cubicBezTo>
                  <a:cubicBezTo>
                    <a:pt x="53136" y="73170"/>
                    <a:pt x="52770" y="74779"/>
                    <a:pt x="51752" y="76172"/>
                  </a:cubicBezTo>
                  <a:cubicBezTo>
                    <a:pt x="51200" y="76929"/>
                    <a:pt x="50495" y="77574"/>
                    <a:pt x="49722" y="78105"/>
                  </a:cubicBezTo>
                  <a:cubicBezTo>
                    <a:pt x="49362" y="78353"/>
                    <a:pt x="48766" y="78445"/>
                    <a:pt x="48273" y="78594"/>
                  </a:cubicBezTo>
                  <a:cubicBezTo>
                    <a:pt x="47260" y="78899"/>
                    <a:pt x="46209" y="78765"/>
                    <a:pt x="45178" y="78837"/>
                  </a:cubicBezTo>
                  <a:cubicBezTo>
                    <a:pt x="43691" y="78939"/>
                    <a:pt x="42184" y="78872"/>
                    <a:pt x="40707" y="79038"/>
                  </a:cubicBezTo>
                  <a:cubicBezTo>
                    <a:pt x="39974" y="79120"/>
                    <a:pt x="39234" y="79275"/>
                    <a:pt x="38493" y="79337"/>
                  </a:cubicBezTo>
                  <a:cubicBezTo>
                    <a:pt x="37299" y="79439"/>
                    <a:pt x="36097" y="79451"/>
                    <a:pt x="34903" y="79544"/>
                  </a:cubicBezTo>
                  <a:cubicBezTo>
                    <a:pt x="34492" y="79575"/>
                    <a:pt x="34056" y="79608"/>
                    <a:pt x="33656" y="79608"/>
                  </a:cubicBezTo>
                  <a:cubicBezTo>
                    <a:pt x="33546" y="79608"/>
                    <a:pt x="33440" y="79605"/>
                    <a:pt x="33337" y="79600"/>
                  </a:cubicBezTo>
                  <a:cubicBezTo>
                    <a:pt x="33269" y="79596"/>
                    <a:pt x="33201" y="79595"/>
                    <a:pt x="33133" y="79595"/>
                  </a:cubicBezTo>
                  <a:cubicBezTo>
                    <a:pt x="32688" y="79595"/>
                    <a:pt x="32251" y="79665"/>
                    <a:pt x="31818" y="79665"/>
                  </a:cubicBezTo>
                  <a:cubicBezTo>
                    <a:pt x="31675" y="79665"/>
                    <a:pt x="31532" y="79657"/>
                    <a:pt x="31390" y="79637"/>
                  </a:cubicBezTo>
                  <a:cubicBezTo>
                    <a:pt x="31197" y="79609"/>
                    <a:pt x="31003" y="79598"/>
                    <a:pt x="30810" y="79598"/>
                  </a:cubicBezTo>
                  <a:cubicBezTo>
                    <a:pt x="30306" y="79598"/>
                    <a:pt x="29809" y="79675"/>
                    <a:pt x="29341" y="79740"/>
                  </a:cubicBezTo>
                  <a:cubicBezTo>
                    <a:pt x="28149" y="79905"/>
                    <a:pt x="26952" y="79894"/>
                    <a:pt x="25765" y="80021"/>
                  </a:cubicBezTo>
                  <a:cubicBezTo>
                    <a:pt x="25329" y="80068"/>
                    <a:pt x="24892" y="80082"/>
                    <a:pt x="24454" y="80082"/>
                  </a:cubicBezTo>
                  <a:cubicBezTo>
                    <a:pt x="23808" y="80082"/>
                    <a:pt x="23161" y="80052"/>
                    <a:pt x="22514" y="80052"/>
                  </a:cubicBezTo>
                  <a:cubicBezTo>
                    <a:pt x="22301" y="80052"/>
                    <a:pt x="22087" y="80055"/>
                    <a:pt x="21873" y="80064"/>
                  </a:cubicBezTo>
                  <a:cubicBezTo>
                    <a:pt x="21808" y="80067"/>
                    <a:pt x="21743" y="80068"/>
                    <a:pt x="21677" y="80068"/>
                  </a:cubicBezTo>
                  <a:cubicBezTo>
                    <a:pt x="21032" y="80068"/>
                    <a:pt x="20358" y="79947"/>
                    <a:pt x="19709" y="79904"/>
                  </a:cubicBezTo>
                  <a:cubicBezTo>
                    <a:pt x="18790" y="79844"/>
                    <a:pt x="17883" y="79671"/>
                    <a:pt x="16953" y="79660"/>
                  </a:cubicBezTo>
                  <a:cubicBezTo>
                    <a:pt x="16393" y="79654"/>
                    <a:pt x="15816" y="79504"/>
                    <a:pt x="15244" y="79425"/>
                  </a:cubicBezTo>
                  <a:cubicBezTo>
                    <a:pt x="13561" y="79191"/>
                    <a:pt x="11870" y="79143"/>
                    <a:pt x="10177" y="79120"/>
                  </a:cubicBezTo>
                  <a:cubicBezTo>
                    <a:pt x="9131" y="79105"/>
                    <a:pt x="8171" y="78904"/>
                    <a:pt x="7345" y="78331"/>
                  </a:cubicBezTo>
                  <a:cubicBezTo>
                    <a:pt x="6830" y="77973"/>
                    <a:pt x="6223" y="77760"/>
                    <a:pt x="5676" y="77469"/>
                  </a:cubicBezTo>
                  <a:cubicBezTo>
                    <a:pt x="5130" y="77179"/>
                    <a:pt x="4888" y="76747"/>
                    <a:pt x="4528" y="76378"/>
                  </a:cubicBezTo>
                  <a:cubicBezTo>
                    <a:pt x="4324" y="76170"/>
                    <a:pt x="4434" y="75732"/>
                    <a:pt x="3977" y="75646"/>
                  </a:cubicBezTo>
                  <a:cubicBezTo>
                    <a:pt x="4253" y="75114"/>
                    <a:pt x="3599" y="74685"/>
                    <a:pt x="3752" y="74219"/>
                  </a:cubicBezTo>
                  <a:cubicBezTo>
                    <a:pt x="3849" y="73927"/>
                    <a:pt x="3574" y="73921"/>
                    <a:pt x="3572" y="73838"/>
                  </a:cubicBezTo>
                  <a:cubicBezTo>
                    <a:pt x="3552" y="73201"/>
                    <a:pt x="3367" y="72638"/>
                    <a:pt x="3108" y="72034"/>
                  </a:cubicBezTo>
                  <a:cubicBezTo>
                    <a:pt x="2939" y="71640"/>
                    <a:pt x="2956" y="71049"/>
                    <a:pt x="2915" y="70546"/>
                  </a:cubicBezTo>
                  <a:cubicBezTo>
                    <a:pt x="2887" y="70203"/>
                    <a:pt x="2881" y="69856"/>
                    <a:pt x="2509" y="69632"/>
                  </a:cubicBezTo>
                  <a:cubicBezTo>
                    <a:pt x="2462" y="69603"/>
                    <a:pt x="2440" y="69442"/>
                    <a:pt x="2465" y="69427"/>
                  </a:cubicBezTo>
                  <a:cubicBezTo>
                    <a:pt x="2890" y="69180"/>
                    <a:pt x="2274" y="68699"/>
                    <a:pt x="2732" y="68470"/>
                  </a:cubicBezTo>
                  <a:cubicBezTo>
                    <a:pt x="2315" y="67847"/>
                    <a:pt x="2664" y="67104"/>
                    <a:pt x="2321" y="66446"/>
                  </a:cubicBezTo>
                  <a:cubicBezTo>
                    <a:pt x="2099" y="66019"/>
                    <a:pt x="2501" y="65508"/>
                    <a:pt x="2297" y="65015"/>
                  </a:cubicBezTo>
                  <a:cubicBezTo>
                    <a:pt x="2187" y="64750"/>
                    <a:pt x="2227" y="64435"/>
                    <a:pt x="2203" y="64142"/>
                  </a:cubicBezTo>
                  <a:cubicBezTo>
                    <a:pt x="2199" y="64089"/>
                    <a:pt x="2193" y="64030"/>
                    <a:pt x="2212" y="63982"/>
                  </a:cubicBezTo>
                  <a:cubicBezTo>
                    <a:pt x="2524" y="63156"/>
                    <a:pt x="2144" y="62308"/>
                    <a:pt x="2293" y="61489"/>
                  </a:cubicBezTo>
                  <a:cubicBezTo>
                    <a:pt x="2501" y="60352"/>
                    <a:pt x="2045" y="59227"/>
                    <a:pt x="2332" y="58077"/>
                  </a:cubicBezTo>
                  <a:cubicBezTo>
                    <a:pt x="2445" y="57629"/>
                    <a:pt x="2429" y="57046"/>
                    <a:pt x="2144" y="56567"/>
                  </a:cubicBezTo>
                  <a:cubicBezTo>
                    <a:pt x="2068" y="56440"/>
                    <a:pt x="2180" y="56406"/>
                    <a:pt x="2256" y="56348"/>
                  </a:cubicBezTo>
                  <a:cubicBezTo>
                    <a:pt x="2357" y="56269"/>
                    <a:pt x="2464" y="56160"/>
                    <a:pt x="2371" y="56051"/>
                  </a:cubicBezTo>
                  <a:cubicBezTo>
                    <a:pt x="1783" y="55362"/>
                    <a:pt x="2512" y="54645"/>
                    <a:pt x="2302" y="53939"/>
                  </a:cubicBezTo>
                  <a:cubicBezTo>
                    <a:pt x="2200" y="53600"/>
                    <a:pt x="2309" y="53215"/>
                    <a:pt x="2112" y="52878"/>
                  </a:cubicBezTo>
                  <a:cubicBezTo>
                    <a:pt x="2093" y="52845"/>
                    <a:pt x="2054" y="52789"/>
                    <a:pt x="2066" y="52777"/>
                  </a:cubicBezTo>
                  <a:cubicBezTo>
                    <a:pt x="2625" y="52189"/>
                    <a:pt x="1990" y="51483"/>
                    <a:pt x="2292" y="50835"/>
                  </a:cubicBezTo>
                  <a:cubicBezTo>
                    <a:pt x="2381" y="50642"/>
                    <a:pt x="2353" y="50177"/>
                    <a:pt x="2192" y="49835"/>
                  </a:cubicBezTo>
                  <a:cubicBezTo>
                    <a:pt x="2106" y="49653"/>
                    <a:pt x="2136" y="49344"/>
                    <a:pt x="2184" y="49156"/>
                  </a:cubicBezTo>
                  <a:cubicBezTo>
                    <a:pt x="2332" y="48581"/>
                    <a:pt x="2140" y="48064"/>
                    <a:pt x="2028" y="47529"/>
                  </a:cubicBezTo>
                  <a:cubicBezTo>
                    <a:pt x="2000" y="47400"/>
                    <a:pt x="2002" y="47312"/>
                    <a:pt x="2167" y="47260"/>
                  </a:cubicBezTo>
                  <a:cubicBezTo>
                    <a:pt x="2231" y="47240"/>
                    <a:pt x="2319" y="47106"/>
                    <a:pt x="2311" y="47099"/>
                  </a:cubicBezTo>
                  <a:cubicBezTo>
                    <a:pt x="1680" y="46504"/>
                    <a:pt x="2512" y="45773"/>
                    <a:pt x="2085" y="45140"/>
                  </a:cubicBezTo>
                  <a:cubicBezTo>
                    <a:pt x="1952" y="44944"/>
                    <a:pt x="1965" y="44619"/>
                    <a:pt x="2021" y="44375"/>
                  </a:cubicBezTo>
                  <a:cubicBezTo>
                    <a:pt x="2150" y="43812"/>
                    <a:pt x="2140" y="43311"/>
                    <a:pt x="1958" y="42728"/>
                  </a:cubicBezTo>
                  <a:cubicBezTo>
                    <a:pt x="1838" y="42341"/>
                    <a:pt x="2115" y="41834"/>
                    <a:pt x="1735" y="41402"/>
                  </a:cubicBezTo>
                  <a:cubicBezTo>
                    <a:pt x="1551" y="41193"/>
                    <a:pt x="1949" y="41055"/>
                    <a:pt x="1934" y="40739"/>
                  </a:cubicBezTo>
                  <a:cubicBezTo>
                    <a:pt x="1902" y="40094"/>
                    <a:pt x="1645" y="39414"/>
                    <a:pt x="1960" y="38765"/>
                  </a:cubicBezTo>
                  <a:cubicBezTo>
                    <a:pt x="1381" y="38559"/>
                    <a:pt x="2255" y="37950"/>
                    <a:pt x="1625" y="37738"/>
                  </a:cubicBezTo>
                  <a:cubicBezTo>
                    <a:pt x="1612" y="37733"/>
                    <a:pt x="1766" y="37432"/>
                    <a:pt x="1761" y="37272"/>
                  </a:cubicBezTo>
                  <a:cubicBezTo>
                    <a:pt x="1750" y="36871"/>
                    <a:pt x="1774" y="36447"/>
                    <a:pt x="1635" y="36079"/>
                  </a:cubicBezTo>
                  <a:cubicBezTo>
                    <a:pt x="1358" y="35342"/>
                    <a:pt x="1763" y="34650"/>
                    <a:pt x="1687" y="33942"/>
                  </a:cubicBezTo>
                  <a:cubicBezTo>
                    <a:pt x="1653" y="33629"/>
                    <a:pt x="1477" y="33331"/>
                    <a:pt x="1812" y="33073"/>
                  </a:cubicBezTo>
                  <a:cubicBezTo>
                    <a:pt x="1405" y="32813"/>
                    <a:pt x="1741" y="32452"/>
                    <a:pt x="1659" y="32146"/>
                  </a:cubicBezTo>
                  <a:cubicBezTo>
                    <a:pt x="1592" y="31897"/>
                    <a:pt x="1421" y="31648"/>
                    <a:pt x="1766" y="31417"/>
                  </a:cubicBezTo>
                  <a:cubicBezTo>
                    <a:pt x="1809" y="31388"/>
                    <a:pt x="1701" y="30965"/>
                    <a:pt x="1674" y="30727"/>
                  </a:cubicBezTo>
                  <a:cubicBezTo>
                    <a:pt x="1592" y="30014"/>
                    <a:pt x="2216" y="29301"/>
                    <a:pt x="1682" y="28577"/>
                  </a:cubicBezTo>
                  <a:cubicBezTo>
                    <a:pt x="1654" y="28540"/>
                    <a:pt x="1634" y="28182"/>
                    <a:pt x="1601" y="27975"/>
                  </a:cubicBezTo>
                  <a:cubicBezTo>
                    <a:pt x="1584" y="27867"/>
                    <a:pt x="1531" y="27748"/>
                    <a:pt x="1730" y="27748"/>
                  </a:cubicBezTo>
                  <a:cubicBezTo>
                    <a:pt x="1736" y="27748"/>
                    <a:pt x="1743" y="27748"/>
                    <a:pt x="1751" y="27749"/>
                  </a:cubicBezTo>
                  <a:cubicBezTo>
                    <a:pt x="1753" y="27749"/>
                    <a:pt x="1755" y="27749"/>
                    <a:pt x="1757" y="27749"/>
                  </a:cubicBezTo>
                  <a:cubicBezTo>
                    <a:pt x="1875" y="27749"/>
                    <a:pt x="1979" y="27642"/>
                    <a:pt x="1945" y="27564"/>
                  </a:cubicBezTo>
                  <a:cubicBezTo>
                    <a:pt x="1679" y="26935"/>
                    <a:pt x="1858" y="26323"/>
                    <a:pt x="2005" y="25709"/>
                  </a:cubicBezTo>
                  <a:cubicBezTo>
                    <a:pt x="2034" y="25582"/>
                    <a:pt x="1901" y="25414"/>
                    <a:pt x="1922" y="25395"/>
                  </a:cubicBezTo>
                  <a:cubicBezTo>
                    <a:pt x="2075" y="25265"/>
                    <a:pt x="1444" y="24906"/>
                    <a:pt x="1965" y="24906"/>
                  </a:cubicBezTo>
                  <a:cubicBezTo>
                    <a:pt x="2001" y="24906"/>
                    <a:pt x="2043" y="24908"/>
                    <a:pt x="2090" y="24912"/>
                  </a:cubicBezTo>
                  <a:cubicBezTo>
                    <a:pt x="2098" y="24759"/>
                    <a:pt x="2126" y="24604"/>
                    <a:pt x="2110" y="24454"/>
                  </a:cubicBezTo>
                  <a:cubicBezTo>
                    <a:pt x="2018" y="23535"/>
                    <a:pt x="1924" y="22633"/>
                    <a:pt x="2182" y="21705"/>
                  </a:cubicBezTo>
                  <a:cubicBezTo>
                    <a:pt x="2315" y="21230"/>
                    <a:pt x="2016" y="20661"/>
                    <a:pt x="2125" y="20173"/>
                  </a:cubicBezTo>
                  <a:cubicBezTo>
                    <a:pt x="2192" y="19866"/>
                    <a:pt x="2034" y="19655"/>
                    <a:pt x="2046" y="19401"/>
                  </a:cubicBezTo>
                  <a:cubicBezTo>
                    <a:pt x="2063" y="19105"/>
                    <a:pt x="2299" y="18955"/>
                    <a:pt x="2551" y="18955"/>
                  </a:cubicBezTo>
                  <a:cubicBezTo>
                    <a:pt x="2582" y="18955"/>
                    <a:pt x="2614" y="18957"/>
                    <a:pt x="2646" y="18962"/>
                  </a:cubicBezTo>
                  <a:cubicBezTo>
                    <a:pt x="2739" y="18976"/>
                    <a:pt x="2829" y="18982"/>
                    <a:pt x="2917" y="18982"/>
                  </a:cubicBezTo>
                  <a:cubicBezTo>
                    <a:pt x="3225" y="18982"/>
                    <a:pt x="3513" y="18909"/>
                    <a:pt x="3806" y="18847"/>
                  </a:cubicBezTo>
                  <a:cubicBezTo>
                    <a:pt x="3870" y="18834"/>
                    <a:pt x="3933" y="18828"/>
                    <a:pt x="3994" y="18828"/>
                  </a:cubicBezTo>
                  <a:cubicBezTo>
                    <a:pt x="4259" y="18828"/>
                    <a:pt x="4507" y="18927"/>
                    <a:pt x="4778" y="18927"/>
                  </a:cubicBezTo>
                  <a:cubicBezTo>
                    <a:pt x="4815" y="18927"/>
                    <a:pt x="4852" y="18926"/>
                    <a:pt x="4889" y="18921"/>
                  </a:cubicBezTo>
                  <a:cubicBezTo>
                    <a:pt x="5113" y="18897"/>
                    <a:pt x="5337" y="18887"/>
                    <a:pt x="5561" y="18887"/>
                  </a:cubicBezTo>
                  <a:cubicBezTo>
                    <a:pt x="6194" y="18887"/>
                    <a:pt x="6827" y="18969"/>
                    <a:pt x="7463" y="19050"/>
                  </a:cubicBezTo>
                  <a:cubicBezTo>
                    <a:pt x="8039" y="19123"/>
                    <a:pt x="8619" y="19159"/>
                    <a:pt x="9201" y="19159"/>
                  </a:cubicBezTo>
                  <a:cubicBezTo>
                    <a:pt x="9722" y="19159"/>
                    <a:pt x="10246" y="19130"/>
                    <a:pt x="10770" y="19074"/>
                  </a:cubicBezTo>
                  <a:cubicBezTo>
                    <a:pt x="10860" y="19064"/>
                    <a:pt x="10952" y="19063"/>
                    <a:pt x="11044" y="19063"/>
                  </a:cubicBezTo>
                  <a:cubicBezTo>
                    <a:pt x="11103" y="19063"/>
                    <a:pt x="11162" y="19063"/>
                    <a:pt x="11221" y="19063"/>
                  </a:cubicBezTo>
                  <a:cubicBezTo>
                    <a:pt x="11494" y="19063"/>
                    <a:pt x="11761" y="19046"/>
                    <a:pt x="11995" y="18853"/>
                  </a:cubicBezTo>
                  <a:cubicBezTo>
                    <a:pt x="12151" y="19009"/>
                    <a:pt x="12323" y="19054"/>
                    <a:pt x="12498" y="19054"/>
                  </a:cubicBezTo>
                  <a:cubicBezTo>
                    <a:pt x="12747" y="19054"/>
                    <a:pt x="13005" y="18963"/>
                    <a:pt x="13244" y="18963"/>
                  </a:cubicBezTo>
                  <a:cubicBezTo>
                    <a:pt x="13324" y="18963"/>
                    <a:pt x="13402" y="18973"/>
                    <a:pt x="13477" y="19001"/>
                  </a:cubicBezTo>
                  <a:cubicBezTo>
                    <a:pt x="13722" y="19091"/>
                    <a:pt x="13965" y="19115"/>
                    <a:pt x="14207" y="19115"/>
                  </a:cubicBezTo>
                  <a:cubicBezTo>
                    <a:pt x="14479" y="19115"/>
                    <a:pt x="14750" y="19085"/>
                    <a:pt x="15021" y="19085"/>
                  </a:cubicBezTo>
                  <a:cubicBezTo>
                    <a:pt x="15124" y="19085"/>
                    <a:pt x="15228" y="19089"/>
                    <a:pt x="15331" y="19101"/>
                  </a:cubicBezTo>
                  <a:cubicBezTo>
                    <a:pt x="15613" y="19134"/>
                    <a:pt x="15899" y="19138"/>
                    <a:pt x="16184" y="19138"/>
                  </a:cubicBezTo>
                  <a:cubicBezTo>
                    <a:pt x="16266" y="19138"/>
                    <a:pt x="16349" y="19137"/>
                    <a:pt x="16431" y="19137"/>
                  </a:cubicBezTo>
                  <a:cubicBezTo>
                    <a:pt x="16720" y="19137"/>
                    <a:pt x="17007" y="19141"/>
                    <a:pt x="17286" y="19176"/>
                  </a:cubicBezTo>
                  <a:cubicBezTo>
                    <a:pt x="17385" y="19188"/>
                    <a:pt x="17483" y="19192"/>
                    <a:pt x="17579" y="19192"/>
                  </a:cubicBezTo>
                  <a:cubicBezTo>
                    <a:pt x="17978" y="19192"/>
                    <a:pt x="18355" y="19108"/>
                    <a:pt x="18747" y="19108"/>
                  </a:cubicBezTo>
                  <a:cubicBezTo>
                    <a:pt x="18756" y="19108"/>
                    <a:pt x="18765" y="19108"/>
                    <a:pt x="18774" y="19108"/>
                  </a:cubicBezTo>
                  <a:cubicBezTo>
                    <a:pt x="18848" y="19109"/>
                    <a:pt x="18922" y="19109"/>
                    <a:pt x="18996" y="19109"/>
                  </a:cubicBezTo>
                  <a:cubicBezTo>
                    <a:pt x="20344" y="19109"/>
                    <a:pt x="21692" y="18988"/>
                    <a:pt x="23039" y="18903"/>
                  </a:cubicBezTo>
                  <a:cubicBezTo>
                    <a:pt x="23749" y="18859"/>
                    <a:pt x="24455" y="18766"/>
                    <a:pt x="25164" y="18724"/>
                  </a:cubicBezTo>
                  <a:cubicBezTo>
                    <a:pt x="25182" y="18723"/>
                    <a:pt x="25199" y="18722"/>
                    <a:pt x="25217" y="18722"/>
                  </a:cubicBezTo>
                  <a:cubicBezTo>
                    <a:pt x="25427" y="18722"/>
                    <a:pt x="25629" y="18791"/>
                    <a:pt x="25860" y="18791"/>
                  </a:cubicBezTo>
                  <a:cubicBezTo>
                    <a:pt x="25886" y="18791"/>
                    <a:pt x="25913" y="18790"/>
                    <a:pt x="25940" y="18788"/>
                  </a:cubicBezTo>
                  <a:cubicBezTo>
                    <a:pt x="26465" y="18749"/>
                    <a:pt x="26988" y="18658"/>
                    <a:pt x="27507" y="18652"/>
                  </a:cubicBezTo>
                  <a:cubicBezTo>
                    <a:pt x="27511" y="18652"/>
                    <a:pt x="27516" y="18652"/>
                    <a:pt x="27520" y="18652"/>
                  </a:cubicBezTo>
                  <a:cubicBezTo>
                    <a:pt x="27834" y="18652"/>
                    <a:pt x="28138" y="18770"/>
                    <a:pt x="28492" y="18770"/>
                  </a:cubicBezTo>
                  <a:cubicBezTo>
                    <a:pt x="28510" y="18770"/>
                    <a:pt x="28528" y="18769"/>
                    <a:pt x="28546" y="18769"/>
                  </a:cubicBezTo>
                  <a:cubicBezTo>
                    <a:pt x="28614" y="18766"/>
                    <a:pt x="28683" y="18765"/>
                    <a:pt x="28751" y="18765"/>
                  </a:cubicBezTo>
                  <a:cubicBezTo>
                    <a:pt x="29115" y="18765"/>
                    <a:pt x="29480" y="18794"/>
                    <a:pt x="29844" y="18794"/>
                  </a:cubicBezTo>
                  <a:cubicBezTo>
                    <a:pt x="30144" y="18794"/>
                    <a:pt x="30444" y="18775"/>
                    <a:pt x="30742" y="18704"/>
                  </a:cubicBezTo>
                  <a:cubicBezTo>
                    <a:pt x="30779" y="18695"/>
                    <a:pt x="30815" y="18691"/>
                    <a:pt x="30849" y="18691"/>
                  </a:cubicBezTo>
                  <a:cubicBezTo>
                    <a:pt x="31031" y="18691"/>
                    <a:pt x="31170" y="18802"/>
                    <a:pt x="31335" y="18840"/>
                  </a:cubicBezTo>
                  <a:cubicBezTo>
                    <a:pt x="31364" y="18846"/>
                    <a:pt x="31385" y="18852"/>
                    <a:pt x="31401" y="18852"/>
                  </a:cubicBezTo>
                  <a:cubicBezTo>
                    <a:pt x="31443" y="18852"/>
                    <a:pt x="31459" y="18818"/>
                    <a:pt x="31498" y="18689"/>
                  </a:cubicBezTo>
                  <a:cubicBezTo>
                    <a:pt x="31518" y="18620"/>
                    <a:pt x="31565" y="18599"/>
                    <a:pt x="31609" y="18599"/>
                  </a:cubicBezTo>
                  <a:cubicBezTo>
                    <a:pt x="31637" y="18599"/>
                    <a:pt x="31664" y="18608"/>
                    <a:pt x="31682" y="18617"/>
                  </a:cubicBezTo>
                  <a:cubicBezTo>
                    <a:pt x="31878" y="18718"/>
                    <a:pt x="32076" y="18747"/>
                    <a:pt x="32276" y="18747"/>
                  </a:cubicBezTo>
                  <a:cubicBezTo>
                    <a:pt x="32560" y="18747"/>
                    <a:pt x="32845" y="18688"/>
                    <a:pt x="33124" y="18688"/>
                  </a:cubicBezTo>
                  <a:cubicBezTo>
                    <a:pt x="33194" y="18688"/>
                    <a:pt x="33262" y="18691"/>
                    <a:pt x="33331" y="18700"/>
                  </a:cubicBezTo>
                  <a:cubicBezTo>
                    <a:pt x="33509" y="18725"/>
                    <a:pt x="33679" y="18728"/>
                    <a:pt x="33849" y="18728"/>
                  </a:cubicBezTo>
                  <a:cubicBezTo>
                    <a:pt x="33917" y="18728"/>
                    <a:pt x="33985" y="18728"/>
                    <a:pt x="34053" y="18728"/>
                  </a:cubicBezTo>
                  <a:cubicBezTo>
                    <a:pt x="34115" y="18728"/>
                    <a:pt x="34177" y="18728"/>
                    <a:pt x="34239" y="18730"/>
                  </a:cubicBezTo>
                  <a:cubicBezTo>
                    <a:pt x="34258" y="18730"/>
                    <a:pt x="34277" y="18731"/>
                    <a:pt x="34296" y="18731"/>
                  </a:cubicBezTo>
                  <a:cubicBezTo>
                    <a:pt x="34656" y="18731"/>
                    <a:pt x="35041" y="18630"/>
                    <a:pt x="35359" y="18630"/>
                  </a:cubicBezTo>
                  <a:cubicBezTo>
                    <a:pt x="35440" y="18630"/>
                    <a:pt x="35516" y="18636"/>
                    <a:pt x="35586" y="18653"/>
                  </a:cubicBezTo>
                  <a:cubicBezTo>
                    <a:pt x="35740" y="18689"/>
                    <a:pt x="35891" y="18702"/>
                    <a:pt x="36039" y="18702"/>
                  </a:cubicBezTo>
                  <a:cubicBezTo>
                    <a:pt x="36403" y="18702"/>
                    <a:pt x="36754" y="18626"/>
                    <a:pt x="37103" y="18626"/>
                  </a:cubicBezTo>
                  <a:cubicBezTo>
                    <a:pt x="37242" y="18626"/>
                    <a:pt x="37381" y="18638"/>
                    <a:pt x="37520" y="18671"/>
                  </a:cubicBezTo>
                  <a:cubicBezTo>
                    <a:pt x="37608" y="18692"/>
                    <a:pt x="37684" y="18705"/>
                    <a:pt x="37757" y="18705"/>
                  </a:cubicBezTo>
                  <a:cubicBezTo>
                    <a:pt x="37877" y="18705"/>
                    <a:pt x="37989" y="18672"/>
                    <a:pt x="38129" y="18593"/>
                  </a:cubicBezTo>
                  <a:cubicBezTo>
                    <a:pt x="38207" y="18549"/>
                    <a:pt x="38285" y="18532"/>
                    <a:pt x="38364" y="18532"/>
                  </a:cubicBezTo>
                  <a:cubicBezTo>
                    <a:pt x="38623" y="18532"/>
                    <a:pt x="38886" y="18718"/>
                    <a:pt x="39168" y="18718"/>
                  </a:cubicBezTo>
                  <a:cubicBezTo>
                    <a:pt x="39216" y="18718"/>
                    <a:pt x="39264" y="18713"/>
                    <a:pt x="39312" y="18700"/>
                  </a:cubicBezTo>
                  <a:cubicBezTo>
                    <a:pt x="39408" y="18676"/>
                    <a:pt x="39504" y="18667"/>
                    <a:pt x="39600" y="18667"/>
                  </a:cubicBezTo>
                  <a:cubicBezTo>
                    <a:pt x="39860" y="18667"/>
                    <a:pt x="40123" y="18732"/>
                    <a:pt x="40389" y="18732"/>
                  </a:cubicBezTo>
                  <a:cubicBezTo>
                    <a:pt x="40520" y="18732"/>
                    <a:pt x="40652" y="18716"/>
                    <a:pt x="40785" y="18669"/>
                  </a:cubicBezTo>
                  <a:cubicBezTo>
                    <a:pt x="40975" y="18601"/>
                    <a:pt x="41169" y="18580"/>
                    <a:pt x="41364" y="18580"/>
                  </a:cubicBezTo>
                  <a:cubicBezTo>
                    <a:pt x="41678" y="18580"/>
                    <a:pt x="41999" y="18634"/>
                    <a:pt x="42322" y="18634"/>
                  </a:cubicBezTo>
                  <a:cubicBezTo>
                    <a:pt x="42448" y="18634"/>
                    <a:pt x="42574" y="18626"/>
                    <a:pt x="42701" y="18603"/>
                  </a:cubicBezTo>
                  <a:cubicBezTo>
                    <a:pt x="43044" y="18541"/>
                    <a:pt x="43393" y="18530"/>
                    <a:pt x="43744" y="18530"/>
                  </a:cubicBezTo>
                  <a:cubicBezTo>
                    <a:pt x="43917" y="18530"/>
                    <a:pt x="44090" y="18533"/>
                    <a:pt x="44262" y="18533"/>
                  </a:cubicBezTo>
                  <a:cubicBezTo>
                    <a:pt x="44740" y="18533"/>
                    <a:pt x="45218" y="18514"/>
                    <a:pt x="45684" y="18372"/>
                  </a:cubicBezTo>
                  <a:cubicBezTo>
                    <a:pt x="45718" y="18362"/>
                    <a:pt x="45761" y="18335"/>
                    <a:pt x="45789" y="18335"/>
                  </a:cubicBezTo>
                  <a:cubicBezTo>
                    <a:pt x="45794" y="18335"/>
                    <a:pt x="45798" y="18336"/>
                    <a:pt x="45802" y="18338"/>
                  </a:cubicBezTo>
                  <a:cubicBezTo>
                    <a:pt x="46010" y="18446"/>
                    <a:pt x="46219" y="18486"/>
                    <a:pt x="46426" y="18486"/>
                  </a:cubicBezTo>
                  <a:cubicBezTo>
                    <a:pt x="46760" y="18486"/>
                    <a:pt x="47088" y="18382"/>
                    <a:pt x="47396" y="18288"/>
                  </a:cubicBezTo>
                  <a:cubicBezTo>
                    <a:pt x="47574" y="18233"/>
                    <a:pt x="47757" y="18219"/>
                    <a:pt x="47941" y="18219"/>
                  </a:cubicBezTo>
                  <a:cubicBezTo>
                    <a:pt x="48136" y="18219"/>
                    <a:pt x="48332" y="18235"/>
                    <a:pt x="48520" y="18235"/>
                  </a:cubicBezTo>
                  <a:cubicBezTo>
                    <a:pt x="48744" y="18235"/>
                    <a:pt x="48958" y="18213"/>
                    <a:pt x="49149" y="18114"/>
                  </a:cubicBezTo>
                  <a:cubicBezTo>
                    <a:pt x="49366" y="18002"/>
                    <a:pt x="49590" y="17979"/>
                    <a:pt x="49814" y="17979"/>
                  </a:cubicBezTo>
                  <a:cubicBezTo>
                    <a:pt x="49973" y="17979"/>
                    <a:pt x="50132" y="17991"/>
                    <a:pt x="50288" y="17991"/>
                  </a:cubicBezTo>
                  <a:cubicBezTo>
                    <a:pt x="50512" y="17991"/>
                    <a:pt x="50731" y="17967"/>
                    <a:pt x="50937" y="17852"/>
                  </a:cubicBezTo>
                  <a:cubicBezTo>
                    <a:pt x="50972" y="17832"/>
                    <a:pt x="51020" y="17824"/>
                    <a:pt x="51074" y="17824"/>
                  </a:cubicBezTo>
                  <a:cubicBezTo>
                    <a:pt x="51187" y="17824"/>
                    <a:pt x="51323" y="17861"/>
                    <a:pt x="51401" y="17913"/>
                  </a:cubicBezTo>
                  <a:cubicBezTo>
                    <a:pt x="51503" y="17978"/>
                    <a:pt x="51560" y="18031"/>
                    <a:pt x="51618" y="18031"/>
                  </a:cubicBezTo>
                  <a:cubicBezTo>
                    <a:pt x="51674" y="18031"/>
                    <a:pt x="51731" y="17983"/>
                    <a:pt x="51829" y="17855"/>
                  </a:cubicBezTo>
                  <a:cubicBezTo>
                    <a:pt x="51868" y="17804"/>
                    <a:pt x="51908" y="17784"/>
                    <a:pt x="51948" y="17784"/>
                  </a:cubicBezTo>
                  <a:close/>
                  <a:moveTo>
                    <a:pt x="34717" y="0"/>
                  </a:moveTo>
                  <a:cubicBezTo>
                    <a:pt x="34341" y="0"/>
                    <a:pt x="33964" y="8"/>
                    <a:pt x="33590" y="25"/>
                  </a:cubicBezTo>
                  <a:cubicBezTo>
                    <a:pt x="33064" y="50"/>
                    <a:pt x="32506" y="233"/>
                    <a:pt x="32002" y="233"/>
                  </a:cubicBezTo>
                  <a:cubicBezTo>
                    <a:pt x="31868" y="233"/>
                    <a:pt x="31738" y="220"/>
                    <a:pt x="31614" y="188"/>
                  </a:cubicBezTo>
                  <a:cubicBezTo>
                    <a:pt x="31378" y="127"/>
                    <a:pt x="31148" y="109"/>
                    <a:pt x="30921" y="109"/>
                  </a:cubicBezTo>
                  <a:cubicBezTo>
                    <a:pt x="30567" y="109"/>
                    <a:pt x="30220" y="154"/>
                    <a:pt x="29868" y="154"/>
                  </a:cubicBezTo>
                  <a:cubicBezTo>
                    <a:pt x="29755" y="154"/>
                    <a:pt x="29640" y="149"/>
                    <a:pt x="29525" y="136"/>
                  </a:cubicBezTo>
                  <a:cubicBezTo>
                    <a:pt x="29330" y="115"/>
                    <a:pt x="29133" y="107"/>
                    <a:pt x="28935" y="107"/>
                  </a:cubicBezTo>
                  <a:cubicBezTo>
                    <a:pt x="28215" y="107"/>
                    <a:pt x="27482" y="218"/>
                    <a:pt x="26756" y="227"/>
                  </a:cubicBezTo>
                  <a:cubicBezTo>
                    <a:pt x="26736" y="227"/>
                    <a:pt x="26717" y="227"/>
                    <a:pt x="26698" y="227"/>
                  </a:cubicBezTo>
                  <a:cubicBezTo>
                    <a:pt x="26002" y="227"/>
                    <a:pt x="25314" y="86"/>
                    <a:pt x="24612" y="86"/>
                  </a:cubicBezTo>
                  <a:cubicBezTo>
                    <a:pt x="24482" y="86"/>
                    <a:pt x="24352" y="91"/>
                    <a:pt x="24222" y="102"/>
                  </a:cubicBezTo>
                  <a:cubicBezTo>
                    <a:pt x="23971" y="124"/>
                    <a:pt x="23719" y="167"/>
                    <a:pt x="23457" y="167"/>
                  </a:cubicBezTo>
                  <a:cubicBezTo>
                    <a:pt x="23328" y="167"/>
                    <a:pt x="23197" y="157"/>
                    <a:pt x="23063" y="129"/>
                  </a:cubicBezTo>
                  <a:cubicBezTo>
                    <a:pt x="22736" y="62"/>
                    <a:pt x="22332" y="7"/>
                    <a:pt x="21992" y="7"/>
                  </a:cubicBezTo>
                  <a:cubicBezTo>
                    <a:pt x="21806" y="7"/>
                    <a:pt x="21639" y="23"/>
                    <a:pt x="21514" y="63"/>
                  </a:cubicBezTo>
                  <a:cubicBezTo>
                    <a:pt x="21219" y="157"/>
                    <a:pt x="20932" y="186"/>
                    <a:pt x="20649" y="186"/>
                  </a:cubicBezTo>
                  <a:cubicBezTo>
                    <a:pt x="20188" y="186"/>
                    <a:pt x="19739" y="109"/>
                    <a:pt x="19287" y="109"/>
                  </a:cubicBezTo>
                  <a:cubicBezTo>
                    <a:pt x="19184" y="109"/>
                    <a:pt x="19081" y="113"/>
                    <a:pt x="18978" y="123"/>
                  </a:cubicBezTo>
                  <a:cubicBezTo>
                    <a:pt x="18879" y="132"/>
                    <a:pt x="18778" y="136"/>
                    <a:pt x="18676" y="136"/>
                  </a:cubicBezTo>
                  <a:cubicBezTo>
                    <a:pt x="18396" y="136"/>
                    <a:pt x="18106" y="110"/>
                    <a:pt x="17837" y="110"/>
                  </a:cubicBezTo>
                  <a:cubicBezTo>
                    <a:pt x="17670" y="110"/>
                    <a:pt x="17511" y="120"/>
                    <a:pt x="17367" y="151"/>
                  </a:cubicBezTo>
                  <a:cubicBezTo>
                    <a:pt x="17049" y="220"/>
                    <a:pt x="16733" y="239"/>
                    <a:pt x="16418" y="239"/>
                  </a:cubicBezTo>
                  <a:cubicBezTo>
                    <a:pt x="16005" y="239"/>
                    <a:pt x="15594" y="206"/>
                    <a:pt x="15186" y="206"/>
                  </a:cubicBezTo>
                  <a:cubicBezTo>
                    <a:pt x="14902" y="206"/>
                    <a:pt x="14620" y="222"/>
                    <a:pt x="14338" y="277"/>
                  </a:cubicBezTo>
                  <a:cubicBezTo>
                    <a:pt x="13903" y="361"/>
                    <a:pt x="13467" y="279"/>
                    <a:pt x="13019" y="360"/>
                  </a:cubicBezTo>
                  <a:cubicBezTo>
                    <a:pt x="12334" y="483"/>
                    <a:pt x="11669" y="712"/>
                    <a:pt x="10979" y="771"/>
                  </a:cubicBezTo>
                  <a:cubicBezTo>
                    <a:pt x="9788" y="873"/>
                    <a:pt x="8569" y="818"/>
                    <a:pt x="7513" y="1469"/>
                  </a:cubicBezTo>
                  <a:cubicBezTo>
                    <a:pt x="7458" y="1503"/>
                    <a:pt x="7376" y="1516"/>
                    <a:pt x="7298" y="1516"/>
                  </a:cubicBezTo>
                  <a:cubicBezTo>
                    <a:pt x="7266" y="1516"/>
                    <a:pt x="7236" y="1514"/>
                    <a:pt x="7207" y="1510"/>
                  </a:cubicBezTo>
                  <a:cubicBezTo>
                    <a:pt x="7131" y="1500"/>
                    <a:pt x="7056" y="1495"/>
                    <a:pt x="6983" y="1495"/>
                  </a:cubicBezTo>
                  <a:cubicBezTo>
                    <a:pt x="6292" y="1495"/>
                    <a:pt x="5732" y="1919"/>
                    <a:pt x="5117" y="2111"/>
                  </a:cubicBezTo>
                  <a:cubicBezTo>
                    <a:pt x="4440" y="2322"/>
                    <a:pt x="3801" y="2845"/>
                    <a:pt x="3342" y="3371"/>
                  </a:cubicBezTo>
                  <a:cubicBezTo>
                    <a:pt x="2669" y="4140"/>
                    <a:pt x="2222" y="5042"/>
                    <a:pt x="1824" y="5980"/>
                  </a:cubicBezTo>
                  <a:cubicBezTo>
                    <a:pt x="1229" y="7380"/>
                    <a:pt x="1090" y="8812"/>
                    <a:pt x="1024" y="10273"/>
                  </a:cubicBezTo>
                  <a:cubicBezTo>
                    <a:pt x="1010" y="10591"/>
                    <a:pt x="1010" y="10913"/>
                    <a:pt x="969" y="11229"/>
                  </a:cubicBezTo>
                  <a:cubicBezTo>
                    <a:pt x="879" y="11935"/>
                    <a:pt x="832" y="12637"/>
                    <a:pt x="911" y="13349"/>
                  </a:cubicBezTo>
                  <a:cubicBezTo>
                    <a:pt x="969" y="13868"/>
                    <a:pt x="1079" y="14432"/>
                    <a:pt x="924" y="14912"/>
                  </a:cubicBezTo>
                  <a:cubicBezTo>
                    <a:pt x="543" y="16092"/>
                    <a:pt x="707" y="17286"/>
                    <a:pt x="682" y="18468"/>
                  </a:cubicBezTo>
                  <a:cubicBezTo>
                    <a:pt x="669" y="19089"/>
                    <a:pt x="727" y="19764"/>
                    <a:pt x="647" y="20341"/>
                  </a:cubicBezTo>
                  <a:cubicBezTo>
                    <a:pt x="517" y="21282"/>
                    <a:pt x="575" y="22225"/>
                    <a:pt x="473" y="23162"/>
                  </a:cubicBezTo>
                  <a:cubicBezTo>
                    <a:pt x="416" y="23688"/>
                    <a:pt x="150" y="24225"/>
                    <a:pt x="274" y="24721"/>
                  </a:cubicBezTo>
                  <a:cubicBezTo>
                    <a:pt x="384" y="25156"/>
                    <a:pt x="399" y="25585"/>
                    <a:pt x="305" y="25968"/>
                  </a:cubicBezTo>
                  <a:cubicBezTo>
                    <a:pt x="101" y="26802"/>
                    <a:pt x="190" y="27648"/>
                    <a:pt x="204" y="28465"/>
                  </a:cubicBezTo>
                  <a:cubicBezTo>
                    <a:pt x="221" y="29595"/>
                    <a:pt x="136" y="30722"/>
                    <a:pt x="131" y="31848"/>
                  </a:cubicBezTo>
                  <a:cubicBezTo>
                    <a:pt x="127" y="32945"/>
                    <a:pt x="1" y="34066"/>
                    <a:pt x="6" y="35159"/>
                  </a:cubicBezTo>
                  <a:cubicBezTo>
                    <a:pt x="11" y="36406"/>
                    <a:pt x="22" y="37672"/>
                    <a:pt x="157" y="38919"/>
                  </a:cubicBezTo>
                  <a:cubicBezTo>
                    <a:pt x="321" y="40432"/>
                    <a:pt x="280" y="41950"/>
                    <a:pt x="417" y="43461"/>
                  </a:cubicBezTo>
                  <a:cubicBezTo>
                    <a:pt x="481" y="44156"/>
                    <a:pt x="354" y="44845"/>
                    <a:pt x="453" y="45552"/>
                  </a:cubicBezTo>
                  <a:cubicBezTo>
                    <a:pt x="514" y="45990"/>
                    <a:pt x="651" y="46479"/>
                    <a:pt x="545" y="46934"/>
                  </a:cubicBezTo>
                  <a:cubicBezTo>
                    <a:pt x="350" y="47776"/>
                    <a:pt x="622" y="48604"/>
                    <a:pt x="575" y="49444"/>
                  </a:cubicBezTo>
                  <a:cubicBezTo>
                    <a:pt x="525" y="50326"/>
                    <a:pt x="734" y="51220"/>
                    <a:pt x="688" y="52103"/>
                  </a:cubicBezTo>
                  <a:cubicBezTo>
                    <a:pt x="658" y="52721"/>
                    <a:pt x="633" y="53359"/>
                    <a:pt x="621" y="53966"/>
                  </a:cubicBezTo>
                  <a:cubicBezTo>
                    <a:pt x="607" y="54643"/>
                    <a:pt x="760" y="55364"/>
                    <a:pt x="741" y="56061"/>
                  </a:cubicBezTo>
                  <a:cubicBezTo>
                    <a:pt x="710" y="57093"/>
                    <a:pt x="618" y="58122"/>
                    <a:pt x="770" y="59153"/>
                  </a:cubicBezTo>
                  <a:cubicBezTo>
                    <a:pt x="789" y="59285"/>
                    <a:pt x="763" y="59421"/>
                    <a:pt x="754" y="59556"/>
                  </a:cubicBezTo>
                  <a:cubicBezTo>
                    <a:pt x="712" y="60212"/>
                    <a:pt x="749" y="60870"/>
                    <a:pt x="740" y="61524"/>
                  </a:cubicBezTo>
                  <a:cubicBezTo>
                    <a:pt x="727" y="62262"/>
                    <a:pt x="870" y="62994"/>
                    <a:pt x="785" y="63737"/>
                  </a:cubicBezTo>
                  <a:cubicBezTo>
                    <a:pt x="756" y="63993"/>
                    <a:pt x="506" y="64161"/>
                    <a:pt x="615" y="64481"/>
                  </a:cubicBezTo>
                  <a:cubicBezTo>
                    <a:pt x="789" y="64988"/>
                    <a:pt x="825" y="65537"/>
                    <a:pt x="879" y="66072"/>
                  </a:cubicBezTo>
                  <a:cubicBezTo>
                    <a:pt x="942" y="66721"/>
                    <a:pt x="806" y="67389"/>
                    <a:pt x="881" y="68018"/>
                  </a:cubicBezTo>
                  <a:cubicBezTo>
                    <a:pt x="977" y="68818"/>
                    <a:pt x="1128" y="69646"/>
                    <a:pt x="1170" y="70426"/>
                  </a:cubicBezTo>
                  <a:cubicBezTo>
                    <a:pt x="1215" y="71254"/>
                    <a:pt x="1651" y="71954"/>
                    <a:pt x="1687" y="72761"/>
                  </a:cubicBezTo>
                  <a:cubicBezTo>
                    <a:pt x="1718" y="73423"/>
                    <a:pt x="1978" y="74082"/>
                    <a:pt x="2181" y="74731"/>
                  </a:cubicBezTo>
                  <a:cubicBezTo>
                    <a:pt x="2429" y="75527"/>
                    <a:pt x="2645" y="76339"/>
                    <a:pt x="3110" y="77063"/>
                  </a:cubicBezTo>
                  <a:cubicBezTo>
                    <a:pt x="3365" y="77460"/>
                    <a:pt x="3754" y="77739"/>
                    <a:pt x="4120" y="78049"/>
                  </a:cubicBezTo>
                  <a:cubicBezTo>
                    <a:pt x="4511" y="78380"/>
                    <a:pt x="4971" y="78671"/>
                    <a:pt x="5383" y="78811"/>
                  </a:cubicBezTo>
                  <a:cubicBezTo>
                    <a:pt x="6246" y="79107"/>
                    <a:pt x="7029" y="79556"/>
                    <a:pt x="7785" y="79965"/>
                  </a:cubicBezTo>
                  <a:cubicBezTo>
                    <a:pt x="8352" y="80272"/>
                    <a:pt x="8910" y="80312"/>
                    <a:pt x="9465" y="80312"/>
                  </a:cubicBezTo>
                  <a:cubicBezTo>
                    <a:pt x="9662" y="80312"/>
                    <a:pt x="9859" y="80307"/>
                    <a:pt x="10057" y="80307"/>
                  </a:cubicBezTo>
                  <a:cubicBezTo>
                    <a:pt x="10219" y="80307"/>
                    <a:pt x="10381" y="80310"/>
                    <a:pt x="10543" y="80323"/>
                  </a:cubicBezTo>
                  <a:cubicBezTo>
                    <a:pt x="10865" y="80348"/>
                    <a:pt x="11208" y="80433"/>
                    <a:pt x="11547" y="80433"/>
                  </a:cubicBezTo>
                  <a:cubicBezTo>
                    <a:pt x="11802" y="80433"/>
                    <a:pt x="12054" y="80385"/>
                    <a:pt x="12293" y="80229"/>
                  </a:cubicBezTo>
                  <a:cubicBezTo>
                    <a:pt x="13259" y="80681"/>
                    <a:pt x="14343" y="80517"/>
                    <a:pt x="15363" y="80649"/>
                  </a:cubicBezTo>
                  <a:cubicBezTo>
                    <a:pt x="16475" y="80793"/>
                    <a:pt x="17610" y="80918"/>
                    <a:pt x="18731" y="81036"/>
                  </a:cubicBezTo>
                  <a:cubicBezTo>
                    <a:pt x="19730" y="81141"/>
                    <a:pt x="20745" y="81158"/>
                    <a:pt x="21747" y="81304"/>
                  </a:cubicBezTo>
                  <a:cubicBezTo>
                    <a:pt x="21893" y="81325"/>
                    <a:pt x="22044" y="81333"/>
                    <a:pt x="22197" y="81333"/>
                  </a:cubicBezTo>
                  <a:cubicBezTo>
                    <a:pt x="22753" y="81333"/>
                    <a:pt x="23348" y="81223"/>
                    <a:pt x="23903" y="81216"/>
                  </a:cubicBezTo>
                  <a:cubicBezTo>
                    <a:pt x="23937" y="81215"/>
                    <a:pt x="23971" y="81215"/>
                    <a:pt x="24005" y="81215"/>
                  </a:cubicBezTo>
                  <a:cubicBezTo>
                    <a:pt x="24604" y="81215"/>
                    <a:pt x="25204" y="81278"/>
                    <a:pt x="25802" y="81278"/>
                  </a:cubicBezTo>
                  <a:cubicBezTo>
                    <a:pt x="26234" y="81278"/>
                    <a:pt x="26665" y="81245"/>
                    <a:pt x="27094" y="81133"/>
                  </a:cubicBezTo>
                  <a:cubicBezTo>
                    <a:pt x="27287" y="81082"/>
                    <a:pt x="27482" y="81067"/>
                    <a:pt x="27677" y="81067"/>
                  </a:cubicBezTo>
                  <a:cubicBezTo>
                    <a:pt x="27995" y="81067"/>
                    <a:pt x="28314" y="81108"/>
                    <a:pt x="28623" y="81108"/>
                  </a:cubicBezTo>
                  <a:cubicBezTo>
                    <a:pt x="28626" y="81108"/>
                    <a:pt x="28629" y="81108"/>
                    <a:pt x="28631" y="81108"/>
                  </a:cubicBezTo>
                  <a:cubicBezTo>
                    <a:pt x="29070" y="81107"/>
                    <a:pt x="29499" y="80875"/>
                    <a:pt x="29876" y="80875"/>
                  </a:cubicBezTo>
                  <a:cubicBezTo>
                    <a:pt x="29966" y="80875"/>
                    <a:pt x="30053" y="80889"/>
                    <a:pt x="30136" y="80921"/>
                  </a:cubicBezTo>
                  <a:cubicBezTo>
                    <a:pt x="30191" y="80943"/>
                    <a:pt x="30245" y="80952"/>
                    <a:pt x="30299" y="80952"/>
                  </a:cubicBezTo>
                  <a:cubicBezTo>
                    <a:pt x="30548" y="80952"/>
                    <a:pt x="30781" y="80760"/>
                    <a:pt x="30998" y="80760"/>
                  </a:cubicBezTo>
                  <a:cubicBezTo>
                    <a:pt x="31110" y="80760"/>
                    <a:pt x="31217" y="80811"/>
                    <a:pt x="31321" y="80965"/>
                  </a:cubicBezTo>
                  <a:cubicBezTo>
                    <a:pt x="31468" y="80781"/>
                    <a:pt x="31636" y="80725"/>
                    <a:pt x="31811" y="80725"/>
                  </a:cubicBezTo>
                  <a:cubicBezTo>
                    <a:pt x="32080" y="80725"/>
                    <a:pt x="32365" y="80856"/>
                    <a:pt x="32623" y="80856"/>
                  </a:cubicBezTo>
                  <a:cubicBezTo>
                    <a:pt x="32640" y="80856"/>
                    <a:pt x="32657" y="80855"/>
                    <a:pt x="32674" y="80854"/>
                  </a:cubicBezTo>
                  <a:cubicBezTo>
                    <a:pt x="33777" y="80774"/>
                    <a:pt x="34899" y="80838"/>
                    <a:pt x="36011" y="80735"/>
                  </a:cubicBezTo>
                  <a:cubicBezTo>
                    <a:pt x="36186" y="80719"/>
                    <a:pt x="36362" y="80722"/>
                    <a:pt x="36538" y="80714"/>
                  </a:cubicBezTo>
                  <a:cubicBezTo>
                    <a:pt x="37209" y="80683"/>
                    <a:pt x="37884" y="80681"/>
                    <a:pt x="38549" y="80611"/>
                  </a:cubicBezTo>
                  <a:cubicBezTo>
                    <a:pt x="39369" y="80526"/>
                    <a:pt x="40193" y="80435"/>
                    <a:pt x="40999" y="80297"/>
                  </a:cubicBezTo>
                  <a:cubicBezTo>
                    <a:pt x="41307" y="80244"/>
                    <a:pt x="41614" y="80229"/>
                    <a:pt x="41919" y="80229"/>
                  </a:cubicBezTo>
                  <a:cubicBezTo>
                    <a:pt x="42320" y="80229"/>
                    <a:pt x="42718" y="80255"/>
                    <a:pt x="43117" y="80255"/>
                  </a:cubicBezTo>
                  <a:cubicBezTo>
                    <a:pt x="43326" y="80255"/>
                    <a:pt x="43534" y="80248"/>
                    <a:pt x="43743" y="80226"/>
                  </a:cubicBezTo>
                  <a:cubicBezTo>
                    <a:pt x="44184" y="80181"/>
                    <a:pt x="44621" y="80084"/>
                    <a:pt x="45069" y="80060"/>
                  </a:cubicBezTo>
                  <a:cubicBezTo>
                    <a:pt x="45083" y="80060"/>
                    <a:pt x="45097" y="80059"/>
                    <a:pt x="45111" y="80059"/>
                  </a:cubicBezTo>
                  <a:cubicBezTo>
                    <a:pt x="45354" y="80059"/>
                    <a:pt x="45584" y="80167"/>
                    <a:pt x="45816" y="80167"/>
                  </a:cubicBezTo>
                  <a:cubicBezTo>
                    <a:pt x="45897" y="80167"/>
                    <a:pt x="45978" y="80154"/>
                    <a:pt x="46060" y="80119"/>
                  </a:cubicBezTo>
                  <a:cubicBezTo>
                    <a:pt x="46469" y="79944"/>
                    <a:pt x="46940" y="79990"/>
                    <a:pt x="47355" y="79969"/>
                  </a:cubicBezTo>
                  <a:cubicBezTo>
                    <a:pt x="48672" y="79902"/>
                    <a:pt x="49799" y="79455"/>
                    <a:pt x="50895" y="78857"/>
                  </a:cubicBezTo>
                  <a:cubicBezTo>
                    <a:pt x="51608" y="78469"/>
                    <a:pt x="52152" y="77907"/>
                    <a:pt x="52623" y="77331"/>
                  </a:cubicBezTo>
                  <a:cubicBezTo>
                    <a:pt x="52932" y="76952"/>
                    <a:pt x="53404" y="76649"/>
                    <a:pt x="53554" y="76201"/>
                  </a:cubicBezTo>
                  <a:cubicBezTo>
                    <a:pt x="53707" y="75742"/>
                    <a:pt x="53995" y="75348"/>
                    <a:pt x="54155" y="74898"/>
                  </a:cubicBezTo>
                  <a:cubicBezTo>
                    <a:pt x="54392" y="74233"/>
                    <a:pt x="54524" y="73534"/>
                    <a:pt x="54547" y="72827"/>
                  </a:cubicBezTo>
                  <a:cubicBezTo>
                    <a:pt x="54556" y="72580"/>
                    <a:pt x="54346" y="72125"/>
                    <a:pt x="54909" y="72125"/>
                  </a:cubicBezTo>
                  <a:cubicBezTo>
                    <a:pt x="54930" y="72125"/>
                    <a:pt x="54952" y="72126"/>
                    <a:pt x="54976" y="72127"/>
                  </a:cubicBezTo>
                  <a:cubicBezTo>
                    <a:pt x="55068" y="71916"/>
                    <a:pt x="54453" y="71827"/>
                    <a:pt x="54814" y="71678"/>
                  </a:cubicBezTo>
                  <a:cubicBezTo>
                    <a:pt x="55166" y="71531"/>
                    <a:pt x="55022" y="71263"/>
                    <a:pt x="54974" y="71224"/>
                  </a:cubicBezTo>
                  <a:cubicBezTo>
                    <a:pt x="54706" y="71009"/>
                    <a:pt x="54821" y="70869"/>
                    <a:pt x="55037" y="70736"/>
                  </a:cubicBezTo>
                  <a:cubicBezTo>
                    <a:pt x="55212" y="70629"/>
                    <a:pt x="55065" y="70482"/>
                    <a:pt x="55105" y="70387"/>
                  </a:cubicBezTo>
                  <a:cubicBezTo>
                    <a:pt x="55206" y="70149"/>
                    <a:pt x="54927" y="69880"/>
                    <a:pt x="55099" y="69727"/>
                  </a:cubicBezTo>
                  <a:cubicBezTo>
                    <a:pt x="55540" y="69335"/>
                    <a:pt x="55311" y="68825"/>
                    <a:pt x="55337" y="68422"/>
                  </a:cubicBezTo>
                  <a:cubicBezTo>
                    <a:pt x="55384" y="67699"/>
                    <a:pt x="55368" y="66975"/>
                    <a:pt x="55292" y="66256"/>
                  </a:cubicBezTo>
                  <a:cubicBezTo>
                    <a:pt x="55257" y="65936"/>
                    <a:pt x="55358" y="65695"/>
                    <a:pt x="55600" y="65482"/>
                  </a:cubicBezTo>
                  <a:cubicBezTo>
                    <a:pt x="55074" y="65259"/>
                    <a:pt x="55816" y="64736"/>
                    <a:pt x="55319" y="64505"/>
                  </a:cubicBezTo>
                  <a:cubicBezTo>
                    <a:pt x="55412" y="63646"/>
                    <a:pt x="55180" y="62786"/>
                    <a:pt x="55369" y="61916"/>
                  </a:cubicBezTo>
                  <a:cubicBezTo>
                    <a:pt x="55484" y="61384"/>
                    <a:pt x="55314" y="60804"/>
                    <a:pt x="55401" y="60262"/>
                  </a:cubicBezTo>
                  <a:cubicBezTo>
                    <a:pt x="55494" y="59678"/>
                    <a:pt x="55276" y="59077"/>
                    <a:pt x="55427" y="58554"/>
                  </a:cubicBezTo>
                  <a:cubicBezTo>
                    <a:pt x="55541" y="58153"/>
                    <a:pt x="55372" y="57721"/>
                    <a:pt x="55635" y="57325"/>
                  </a:cubicBezTo>
                  <a:cubicBezTo>
                    <a:pt x="55686" y="57249"/>
                    <a:pt x="55881" y="56893"/>
                    <a:pt x="55758" y="56691"/>
                  </a:cubicBezTo>
                  <a:cubicBezTo>
                    <a:pt x="55285" y="55918"/>
                    <a:pt x="55992" y="55109"/>
                    <a:pt x="55656" y="54361"/>
                  </a:cubicBezTo>
                  <a:cubicBezTo>
                    <a:pt x="55486" y="53981"/>
                    <a:pt x="55692" y="53621"/>
                    <a:pt x="55792" y="53382"/>
                  </a:cubicBezTo>
                  <a:cubicBezTo>
                    <a:pt x="55987" y="52909"/>
                    <a:pt x="55290" y="52521"/>
                    <a:pt x="55798" y="52016"/>
                  </a:cubicBezTo>
                  <a:cubicBezTo>
                    <a:pt x="55953" y="51861"/>
                    <a:pt x="55863" y="51201"/>
                    <a:pt x="55838" y="50771"/>
                  </a:cubicBezTo>
                  <a:cubicBezTo>
                    <a:pt x="55808" y="50245"/>
                    <a:pt x="56030" y="49647"/>
                    <a:pt x="55821" y="49205"/>
                  </a:cubicBezTo>
                  <a:cubicBezTo>
                    <a:pt x="55598" y="48731"/>
                    <a:pt x="55754" y="48281"/>
                    <a:pt x="55797" y="47912"/>
                  </a:cubicBezTo>
                  <a:cubicBezTo>
                    <a:pt x="55872" y="47269"/>
                    <a:pt x="55654" y="46660"/>
                    <a:pt x="55755" y="46022"/>
                  </a:cubicBezTo>
                  <a:cubicBezTo>
                    <a:pt x="55846" y="45452"/>
                    <a:pt x="55629" y="44840"/>
                    <a:pt x="55721" y="44270"/>
                  </a:cubicBezTo>
                  <a:cubicBezTo>
                    <a:pt x="55770" y="43968"/>
                    <a:pt x="55497" y="43782"/>
                    <a:pt x="55577" y="43570"/>
                  </a:cubicBezTo>
                  <a:cubicBezTo>
                    <a:pt x="55794" y="42995"/>
                    <a:pt x="55931" y="42390"/>
                    <a:pt x="55761" y="41827"/>
                  </a:cubicBezTo>
                  <a:cubicBezTo>
                    <a:pt x="55656" y="41477"/>
                    <a:pt x="55629" y="41096"/>
                    <a:pt x="55668" y="40813"/>
                  </a:cubicBezTo>
                  <a:cubicBezTo>
                    <a:pt x="55804" y="39822"/>
                    <a:pt x="55701" y="38866"/>
                    <a:pt x="55618" y="37881"/>
                  </a:cubicBezTo>
                  <a:cubicBezTo>
                    <a:pt x="55571" y="37323"/>
                    <a:pt x="55582" y="36677"/>
                    <a:pt x="55673" y="36131"/>
                  </a:cubicBezTo>
                  <a:cubicBezTo>
                    <a:pt x="55821" y="35240"/>
                    <a:pt x="55588" y="34379"/>
                    <a:pt x="55643" y="33503"/>
                  </a:cubicBezTo>
                  <a:cubicBezTo>
                    <a:pt x="55690" y="32751"/>
                    <a:pt x="55478" y="31887"/>
                    <a:pt x="55535" y="31128"/>
                  </a:cubicBezTo>
                  <a:cubicBezTo>
                    <a:pt x="55622" y="29988"/>
                    <a:pt x="55278" y="28889"/>
                    <a:pt x="55439" y="27739"/>
                  </a:cubicBezTo>
                  <a:cubicBezTo>
                    <a:pt x="55562" y="26853"/>
                    <a:pt x="55250" y="25909"/>
                    <a:pt x="55262" y="24978"/>
                  </a:cubicBezTo>
                  <a:cubicBezTo>
                    <a:pt x="55272" y="24147"/>
                    <a:pt x="54958" y="23346"/>
                    <a:pt x="54877" y="22514"/>
                  </a:cubicBezTo>
                  <a:cubicBezTo>
                    <a:pt x="54853" y="22266"/>
                    <a:pt x="55070" y="22144"/>
                    <a:pt x="54982" y="21914"/>
                  </a:cubicBezTo>
                  <a:cubicBezTo>
                    <a:pt x="54569" y="20838"/>
                    <a:pt x="54709" y="19707"/>
                    <a:pt x="54656" y="18598"/>
                  </a:cubicBezTo>
                  <a:cubicBezTo>
                    <a:pt x="54612" y="17664"/>
                    <a:pt x="54345" y="16756"/>
                    <a:pt x="54437" y="15794"/>
                  </a:cubicBezTo>
                  <a:cubicBezTo>
                    <a:pt x="54484" y="15305"/>
                    <a:pt x="54340" y="14742"/>
                    <a:pt x="54303" y="14212"/>
                  </a:cubicBezTo>
                  <a:cubicBezTo>
                    <a:pt x="54241" y="13331"/>
                    <a:pt x="54246" y="12432"/>
                    <a:pt x="54095" y="11573"/>
                  </a:cubicBezTo>
                  <a:cubicBezTo>
                    <a:pt x="53988" y="10961"/>
                    <a:pt x="53777" y="10334"/>
                    <a:pt x="53700" y="9711"/>
                  </a:cubicBezTo>
                  <a:cubicBezTo>
                    <a:pt x="53495" y="8026"/>
                    <a:pt x="53254" y="6379"/>
                    <a:pt x="52311" y="4850"/>
                  </a:cubicBezTo>
                  <a:cubicBezTo>
                    <a:pt x="51774" y="3977"/>
                    <a:pt x="51172" y="3230"/>
                    <a:pt x="50286" y="2629"/>
                  </a:cubicBezTo>
                  <a:cubicBezTo>
                    <a:pt x="49319" y="1973"/>
                    <a:pt x="48240" y="1518"/>
                    <a:pt x="47088" y="1353"/>
                  </a:cubicBezTo>
                  <a:cubicBezTo>
                    <a:pt x="46685" y="1295"/>
                    <a:pt x="46347" y="1064"/>
                    <a:pt x="45977" y="1064"/>
                  </a:cubicBezTo>
                  <a:cubicBezTo>
                    <a:pt x="45957" y="1064"/>
                    <a:pt x="45936" y="1064"/>
                    <a:pt x="45916" y="1066"/>
                  </a:cubicBezTo>
                  <a:cubicBezTo>
                    <a:pt x="45829" y="1072"/>
                    <a:pt x="45744" y="1075"/>
                    <a:pt x="45659" y="1075"/>
                  </a:cubicBezTo>
                  <a:cubicBezTo>
                    <a:pt x="44619" y="1075"/>
                    <a:pt x="43660" y="645"/>
                    <a:pt x="42624" y="592"/>
                  </a:cubicBezTo>
                  <a:cubicBezTo>
                    <a:pt x="42611" y="591"/>
                    <a:pt x="42597" y="591"/>
                    <a:pt x="42582" y="591"/>
                  </a:cubicBezTo>
                  <a:cubicBezTo>
                    <a:pt x="42417" y="591"/>
                    <a:pt x="42234" y="633"/>
                    <a:pt x="42062" y="633"/>
                  </a:cubicBezTo>
                  <a:cubicBezTo>
                    <a:pt x="41948" y="633"/>
                    <a:pt x="41838" y="614"/>
                    <a:pt x="41743" y="553"/>
                  </a:cubicBezTo>
                  <a:cubicBezTo>
                    <a:pt x="41092" y="135"/>
                    <a:pt x="40324" y="240"/>
                    <a:pt x="39619" y="179"/>
                  </a:cubicBezTo>
                  <a:cubicBezTo>
                    <a:pt x="38572" y="89"/>
                    <a:pt x="37514" y="108"/>
                    <a:pt x="36458" y="51"/>
                  </a:cubicBezTo>
                  <a:cubicBezTo>
                    <a:pt x="35883" y="19"/>
                    <a:pt x="35300" y="0"/>
                    <a:pt x="347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3" name="Google Shape;874;p31"/>
            <p:cNvSpPr/>
            <p:nvPr/>
          </p:nvSpPr>
          <p:spPr>
            <a:xfrm>
              <a:off x="6168276" y="2064079"/>
              <a:ext cx="1713838" cy="473513"/>
            </a:xfrm>
            <a:custGeom>
              <a:avLst/>
              <a:gdLst/>
              <a:ahLst/>
              <a:cxnLst/>
              <a:rect l="l" t="t" r="r" b="b"/>
              <a:pathLst>
                <a:path w="50511" h="16568" extrusionOk="0">
                  <a:moveTo>
                    <a:pt x="31138" y="1"/>
                  </a:moveTo>
                  <a:cubicBezTo>
                    <a:pt x="30808" y="1"/>
                    <a:pt x="30477" y="48"/>
                    <a:pt x="30176" y="228"/>
                  </a:cubicBezTo>
                  <a:cubicBezTo>
                    <a:pt x="29972" y="78"/>
                    <a:pt x="29760" y="33"/>
                    <a:pt x="29542" y="33"/>
                  </a:cubicBezTo>
                  <a:cubicBezTo>
                    <a:pt x="29214" y="33"/>
                    <a:pt x="28875" y="136"/>
                    <a:pt x="28535" y="136"/>
                  </a:cubicBezTo>
                  <a:cubicBezTo>
                    <a:pt x="28416" y="136"/>
                    <a:pt x="28296" y="123"/>
                    <a:pt x="28178" y="89"/>
                  </a:cubicBezTo>
                  <a:cubicBezTo>
                    <a:pt x="28101" y="66"/>
                    <a:pt x="28021" y="58"/>
                    <a:pt x="27940" y="58"/>
                  </a:cubicBezTo>
                  <a:cubicBezTo>
                    <a:pt x="27650" y="58"/>
                    <a:pt x="27334" y="167"/>
                    <a:pt x="26989" y="167"/>
                  </a:cubicBezTo>
                  <a:cubicBezTo>
                    <a:pt x="26881" y="167"/>
                    <a:pt x="26770" y="156"/>
                    <a:pt x="26656" y="128"/>
                  </a:cubicBezTo>
                  <a:cubicBezTo>
                    <a:pt x="26573" y="107"/>
                    <a:pt x="26484" y="99"/>
                    <a:pt x="26391" y="99"/>
                  </a:cubicBezTo>
                  <a:cubicBezTo>
                    <a:pt x="26092" y="99"/>
                    <a:pt x="25744" y="179"/>
                    <a:pt x="25390" y="179"/>
                  </a:cubicBezTo>
                  <a:cubicBezTo>
                    <a:pt x="25319" y="179"/>
                    <a:pt x="25247" y="176"/>
                    <a:pt x="25175" y="168"/>
                  </a:cubicBezTo>
                  <a:cubicBezTo>
                    <a:pt x="25021" y="151"/>
                    <a:pt x="24863" y="147"/>
                    <a:pt x="24702" y="147"/>
                  </a:cubicBezTo>
                  <a:cubicBezTo>
                    <a:pt x="24559" y="147"/>
                    <a:pt x="24414" y="150"/>
                    <a:pt x="24268" y="150"/>
                  </a:cubicBezTo>
                  <a:cubicBezTo>
                    <a:pt x="24029" y="150"/>
                    <a:pt x="23787" y="142"/>
                    <a:pt x="23552" y="97"/>
                  </a:cubicBezTo>
                  <a:cubicBezTo>
                    <a:pt x="23537" y="94"/>
                    <a:pt x="23523" y="93"/>
                    <a:pt x="23509" y="93"/>
                  </a:cubicBezTo>
                  <a:cubicBezTo>
                    <a:pt x="23353" y="93"/>
                    <a:pt x="23236" y="249"/>
                    <a:pt x="23090" y="249"/>
                  </a:cubicBezTo>
                  <a:cubicBezTo>
                    <a:pt x="23052" y="249"/>
                    <a:pt x="23012" y="238"/>
                    <a:pt x="22968" y="211"/>
                  </a:cubicBezTo>
                  <a:cubicBezTo>
                    <a:pt x="22780" y="91"/>
                    <a:pt x="22582" y="59"/>
                    <a:pt x="22381" y="59"/>
                  </a:cubicBezTo>
                  <a:cubicBezTo>
                    <a:pt x="22154" y="59"/>
                    <a:pt x="21922" y="99"/>
                    <a:pt x="21696" y="99"/>
                  </a:cubicBezTo>
                  <a:cubicBezTo>
                    <a:pt x="21644" y="99"/>
                    <a:pt x="21593" y="97"/>
                    <a:pt x="21543" y="92"/>
                  </a:cubicBezTo>
                  <a:cubicBezTo>
                    <a:pt x="21520" y="90"/>
                    <a:pt x="21498" y="89"/>
                    <a:pt x="21475" y="89"/>
                  </a:cubicBezTo>
                  <a:cubicBezTo>
                    <a:pt x="21259" y="89"/>
                    <a:pt x="21009" y="180"/>
                    <a:pt x="20776" y="180"/>
                  </a:cubicBezTo>
                  <a:cubicBezTo>
                    <a:pt x="20678" y="180"/>
                    <a:pt x="20582" y="164"/>
                    <a:pt x="20494" y="118"/>
                  </a:cubicBezTo>
                  <a:cubicBezTo>
                    <a:pt x="20459" y="100"/>
                    <a:pt x="20430" y="93"/>
                    <a:pt x="20405" y="93"/>
                  </a:cubicBezTo>
                  <a:cubicBezTo>
                    <a:pt x="20268" y="93"/>
                    <a:pt x="20266" y="325"/>
                    <a:pt x="20221" y="325"/>
                  </a:cubicBezTo>
                  <a:cubicBezTo>
                    <a:pt x="20208" y="325"/>
                    <a:pt x="20191" y="305"/>
                    <a:pt x="20166" y="253"/>
                  </a:cubicBezTo>
                  <a:cubicBezTo>
                    <a:pt x="20096" y="109"/>
                    <a:pt x="20008" y="68"/>
                    <a:pt x="19915" y="68"/>
                  </a:cubicBezTo>
                  <a:cubicBezTo>
                    <a:pt x="19798" y="68"/>
                    <a:pt x="19672" y="134"/>
                    <a:pt x="19562" y="134"/>
                  </a:cubicBezTo>
                  <a:cubicBezTo>
                    <a:pt x="19514" y="134"/>
                    <a:pt x="19470" y="121"/>
                    <a:pt x="19430" y="85"/>
                  </a:cubicBezTo>
                  <a:cubicBezTo>
                    <a:pt x="19338" y="285"/>
                    <a:pt x="19223" y="348"/>
                    <a:pt x="19100" y="348"/>
                  </a:cubicBezTo>
                  <a:cubicBezTo>
                    <a:pt x="18895" y="348"/>
                    <a:pt x="18665" y="176"/>
                    <a:pt x="18468" y="176"/>
                  </a:cubicBezTo>
                  <a:cubicBezTo>
                    <a:pt x="18465" y="176"/>
                    <a:pt x="18463" y="176"/>
                    <a:pt x="18460" y="177"/>
                  </a:cubicBezTo>
                  <a:cubicBezTo>
                    <a:pt x="18459" y="177"/>
                    <a:pt x="18457" y="177"/>
                    <a:pt x="18456" y="177"/>
                  </a:cubicBezTo>
                  <a:cubicBezTo>
                    <a:pt x="18373" y="177"/>
                    <a:pt x="18301" y="110"/>
                    <a:pt x="18209" y="110"/>
                  </a:cubicBezTo>
                  <a:cubicBezTo>
                    <a:pt x="18158" y="110"/>
                    <a:pt x="18101" y="130"/>
                    <a:pt x="18033" y="192"/>
                  </a:cubicBezTo>
                  <a:cubicBezTo>
                    <a:pt x="17962" y="256"/>
                    <a:pt x="17838" y="303"/>
                    <a:pt x="17710" y="303"/>
                  </a:cubicBezTo>
                  <a:cubicBezTo>
                    <a:pt x="17618" y="303"/>
                    <a:pt x="17525" y="279"/>
                    <a:pt x="17449" y="219"/>
                  </a:cubicBezTo>
                  <a:cubicBezTo>
                    <a:pt x="17377" y="164"/>
                    <a:pt x="17315" y="146"/>
                    <a:pt x="17255" y="146"/>
                  </a:cubicBezTo>
                  <a:cubicBezTo>
                    <a:pt x="17165" y="146"/>
                    <a:pt x="17080" y="185"/>
                    <a:pt x="16974" y="197"/>
                  </a:cubicBezTo>
                  <a:cubicBezTo>
                    <a:pt x="16917" y="204"/>
                    <a:pt x="16859" y="207"/>
                    <a:pt x="16800" y="207"/>
                  </a:cubicBezTo>
                  <a:cubicBezTo>
                    <a:pt x="16708" y="207"/>
                    <a:pt x="16616" y="201"/>
                    <a:pt x="16524" y="201"/>
                  </a:cubicBezTo>
                  <a:cubicBezTo>
                    <a:pt x="16353" y="201"/>
                    <a:pt x="16185" y="220"/>
                    <a:pt x="16029" y="325"/>
                  </a:cubicBezTo>
                  <a:cubicBezTo>
                    <a:pt x="15881" y="145"/>
                    <a:pt x="15730" y="83"/>
                    <a:pt x="15579" y="83"/>
                  </a:cubicBezTo>
                  <a:cubicBezTo>
                    <a:pt x="15300" y="83"/>
                    <a:pt x="15023" y="293"/>
                    <a:pt x="14770" y="347"/>
                  </a:cubicBezTo>
                  <a:cubicBezTo>
                    <a:pt x="14510" y="404"/>
                    <a:pt x="14264" y="465"/>
                    <a:pt x="14022" y="465"/>
                  </a:cubicBezTo>
                  <a:cubicBezTo>
                    <a:pt x="13838" y="465"/>
                    <a:pt x="13655" y="430"/>
                    <a:pt x="13470" y="329"/>
                  </a:cubicBezTo>
                  <a:cubicBezTo>
                    <a:pt x="13388" y="284"/>
                    <a:pt x="13310" y="248"/>
                    <a:pt x="13236" y="248"/>
                  </a:cubicBezTo>
                  <a:cubicBezTo>
                    <a:pt x="13180" y="248"/>
                    <a:pt x="13127" y="268"/>
                    <a:pt x="13075" y="321"/>
                  </a:cubicBezTo>
                  <a:cubicBezTo>
                    <a:pt x="12921" y="476"/>
                    <a:pt x="12742" y="506"/>
                    <a:pt x="12556" y="506"/>
                  </a:cubicBezTo>
                  <a:cubicBezTo>
                    <a:pt x="12441" y="506"/>
                    <a:pt x="12322" y="494"/>
                    <a:pt x="12205" y="494"/>
                  </a:cubicBezTo>
                  <a:cubicBezTo>
                    <a:pt x="11887" y="494"/>
                    <a:pt x="11565" y="478"/>
                    <a:pt x="11247" y="478"/>
                  </a:cubicBezTo>
                  <a:cubicBezTo>
                    <a:pt x="10974" y="478"/>
                    <a:pt x="10703" y="490"/>
                    <a:pt x="10439" y="533"/>
                  </a:cubicBezTo>
                  <a:cubicBezTo>
                    <a:pt x="9844" y="631"/>
                    <a:pt x="9253" y="780"/>
                    <a:pt x="8652" y="780"/>
                  </a:cubicBezTo>
                  <a:cubicBezTo>
                    <a:pt x="8546" y="780"/>
                    <a:pt x="8441" y="775"/>
                    <a:pt x="8335" y="765"/>
                  </a:cubicBezTo>
                  <a:cubicBezTo>
                    <a:pt x="8250" y="757"/>
                    <a:pt x="8161" y="753"/>
                    <a:pt x="8072" y="753"/>
                  </a:cubicBezTo>
                  <a:cubicBezTo>
                    <a:pt x="7759" y="753"/>
                    <a:pt x="7447" y="807"/>
                    <a:pt x="7337" y="952"/>
                  </a:cubicBezTo>
                  <a:cubicBezTo>
                    <a:pt x="7064" y="1316"/>
                    <a:pt x="6733" y="1248"/>
                    <a:pt x="6377" y="1293"/>
                  </a:cubicBezTo>
                  <a:cubicBezTo>
                    <a:pt x="6293" y="1279"/>
                    <a:pt x="6175" y="1230"/>
                    <a:pt x="6094" y="1230"/>
                  </a:cubicBezTo>
                  <a:cubicBezTo>
                    <a:pt x="6071" y="1230"/>
                    <a:pt x="6051" y="1234"/>
                    <a:pt x="6035" y="1244"/>
                  </a:cubicBezTo>
                  <a:cubicBezTo>
                    <a:pt x="5508" y="1592"/>
                    <a:pt x="4784" y="1613"/>
                    <a:pt x="4311" y="1942"/>
                  </a:cubicBezTo>
                  <a:cubicBezTo>
                    <a:pt x="3587" y="2448"/>
                    <a:pt x="2573" y="2620"/>
                    <a:pt x="2181" y="3581"/>
                  </a:cubicBezTo>
                  <a:cubicBezTo>
                    <a:pt x="1983" y="4065"/>
                    <a:pt x="1601" y="4507"/>
                    <a:pt x="1601" y="5054"/>
                  </a:cubicBezTo>
                  <a:cubicBezTo>
                    <a:pt x="1601" y="5502"/>
                    <a:pt x="1191" y="5767"/>
                    <a:pt x="1094" y="6172"/>
                  </a:cubicBezTo>
                  <a:cubicBezTo>
                    <a:pt x="923" y="6893"/>
                    <a:pt x="936" y="7631"/>
                    <a:pt x="829" y="8349"/>
                  </a:cubicBezTo>
                  <a:cubicBezTo>
                    <a:pt x="746" y="8903"/>
                    <a:pt x="660" y="9466"/>
                    <a:pt x="721" y="10000"/>
                  </a:cubicBezTo>
                  <a:cubicBezTo>
                    <a:pt x="751" y="10269"/>
                    <a:pt x="310" y="10263"/>
                    <a:pt x="526" y="10442"/>
                  </a:cubicBezTo>
                  <a:cubicBezTo>
                    <a:pt x="1033" y="10862"/>
                    <a:pt x="199" y="11259"/>
                    <a:pt x="512" y="11707"/>
                  </a:cubicBezTo>
                  <a:cubicBezTo>
                    <a:pt x="558" y="11773"/>
                    <a:pt x="341" y="12102"/>
                    <a:pt x="555" y="12367"/>
                  </a:cubicBezTo>
                  <a:cubicBezTo>
                    <a:pt x="893" y="12785"/>
                    <a:pt x="408" y="13161"/>
                    <a:pt x="354" y="13569"/>
                  </a:cubicBezTo>
                  <a:cubicBezTo>
                    <a:pt x="260" y="14292"/>
                    <a:pt x="335" y="15035"/>
                    <a:pt x="47" y="15747"/>
                  </a:cubicBezTo>
                  <a:cubicBezTo>
                    <a:pt x="0" y="15860"/>
                    <a:pt x="187" y="16154"/>
                    <a:pt x="148" y="16406"/>
                  </a:cubicBezTo>
                  <a:cubicBezTo>
                    <a:pt x="129" y="16527"/>
                    <a:pt x="227" y="16567"/>
                    <a:pt x="332" y="16567"/>
                  </a:cubicBezTo>
                  <a:cubicBezTo>
                    <a:pt x="388" y="16567"/>
                    <a:pt x="446" y="16556"/>
                    <a:pt x="487" y="16539"/>
                  </a:cubicBezTo>
                  <a:cubicBezTo>
                    <a:pt x="926" y="16358"/>
                    <a:pt x="1375" y="16312"/>
                    <a:pt x="1827" y="16312"/>
                  </a:cubicBezTo>
                  <a:cubicBezTo>
                    <a:pt x="2300" y="16312"/>
                    <a:pt x="2776" y="16363"/>
                    <a:pt x="3248" y="16363"/>
                  </a:cubicBezTo>
                  <a:cubicBezTo>
                    <a:pt x="3358" y="16363"/>
                    <a:pt x="3469" y="16360"/>
                    <a:pt x="3578" y="16353"/>
                  </a:cubicBezTo>
                  <a:cubicBezTo>
                    <a:pt x="3701" y="16345"/>
                    <a:pt x="3823" y="16342"/>
                    <a:pt x="3946" y="16342"/>
                  </a:cubicBezTo>
                  <a:cubicBezTo>
                    <a:pt x="4674" y="16342"/>
                    <a:pt x="5410" y="16457"/>
                    <a:pt x="6143" y="16464"/>
                  </a:cubicBezTo>
                  <a:cubicBezTo>
                    <a:pt x="6318" y="16466"/>
                    <a:pt x="6494" y="16467"/>
                    <a:pt x="6669" y="16467"/>
                  </a:cubicBezTo>
                  <a:cubicBezTo>
                    <a:pt x="7629" y="16467"/>
                    <a:pt x="8589" y="16437"/>
                    <a:pt x="9550" y="16391"/>
                  </a:cubicBezTo>
                  <a:cubicBezTo>
                    <a:pt x="9919" y="16373"/>
                    <a:pt x="10289" y="16366"/>
                    <a:pt x="10659" y="16366"/>
                  </a:cubicBezTo>
                  <a:cubicBezTo>
                    <a:pt x="11987" y="16366"/>
                    <a:pt x="13321" y="16459"/>
                    <a:pt x="14651" y="16480"/>
                  </a:cubicBezTo>
                  <a:cubicBezTo>
                    <a:pt x="14826" y="16483"/>
                    <a:pt x="15001" y="16484"/>
                    <a:pt x="15176" y="16484"/>
                  </a:cubicBezTo>
                  <a:cubicBezTo>
                    <a:pt x="16292" y="16484"/>
                    <a:pt x="17407" y="16430"/>
                    <a:pt x="18519" y="16323"/>
                  </a:cubicBezTo>
                  <a:cubicBezTo>
                    <a:pt x="19426" y="16236"/>
                    <a:pt x="20368" y="16193"/>
                    <a:pt x="21292" y="16133"/>
                  </a:cubicBezTo>
                  <a:cubicBezTo>
                    <a:pt x="22053" y="16084"/>
                    <a:pt x="22813" y="16072"/>
                    <a:pt x="23574" y="16072"/>
                  </a:cubicBezTo>
                  <a:cubicBezTo>
                    <a:pt x="24216" y="16072"/>
                    <a:pt x="24858" y="16081"/>
                    <a:pt x="25500" y="16081"/>
                  </a:cubicBezTo>
                  <a:cubicBezTo>
                    <a:pt x="26071" y="16081"/>
                    <a:pt x="26641" y="16074"/>
                    <a:pt x="27212" y="16050"/>
                  </a:cubicBezTo>
                  <a:cubicBezTo>
                    <a:pt x="27737" y="16029"/>
                    <a:pt x="28264" y="16024"/>
                    <a:pt x="28793" y="16024"/>
                  </a:cubicBezTo>
                  <a:cubicBezTo>
                    <a:pt x="29218" y="16024"/>
                    <a:pt x="29645" y="16027"/>
                    <a:pt x="30071" y="16027"/>
                  </a:cubicBezTo>
                  <a:cubicBezTo>
                    <a:pt x="30398" y="16027"/>
                    <a:pt x="30725" y="16025"/>
                    <a:pt x="31052" y="16018"/>
                  </a:cubicBezTo>
                  <a:cubicBezTo>
                    <a:pt x="31435" y="16011"/>
                    <a:pt x="31818" y="16009"/>
                    <a:pt x="32201" y="16009"/>
                  </a:cubicBezTo>
                  <a:cubicBezTo>
                    <a:pt x="32925" y="16009"/>
                    <a:pt x="33649" y="16017"/>
                    <a:pt x="34373" y="16017"/>
                  </a:cubicBezTo>
                  <a:cubicBezTo>
                    <a:pt x="34405" y="16017"/>
                    <a:pt x="34436" y="16017"/>
                    <a:pt x="34467" y="16017"/>
                  </a:cubicBezTo>
                  <a:cubicBezTo>
                    <a:pt x="34903" y="16016"/>
                    <a:pt x="35339" y="15995"/>
                    <a:pt x="35776" y="15995"/>
                  </a:cubicBezTo>
                  <a:cubicBezTo>
                    <a:pt x="35783" y="15995"/>
                    <a:pt x="35790" y="15995"/>
                    <a:pt x="35797" y="15995"/>
                  </a:cubicBezTo>
                  <a:cubicBezTo>
                    <a:pt x="36564" y="15995"/>
                    <a:pt x="37336" y="16036"/>
                    <a:pt x="38103" y="16036"/>
                  </a:cubicBezTo>
                  <a:cubicBezTo>
                    <a:pt x="38562" y="16036"/>
                    <a:pt x="39020" y="16021"/>
                    <a:pt x="39473" y="15974"/>
                  </a:cubicBezTo>
                  <a:cubicBezTo>
                    <a:pt x="40866" y="15830"/>
                    <a:pt x="42267" y="15890"/>
                    <a:pt x="43656" y="15827"/>
                  </a:cubicBezTo>
                  <a:cubicBezTo>
                    <a:pt x="44323" y="15796"/>
                    <a:pt x="44973" y="15511"/>
                    <a:pt x="45640" y="15511"/>
                  </a:cubicBezTo>
                  <a:cubicBezTo>
                    <a:pt x="45857" y="15511"/>
                    <a:pt x="46075" y="15541"/>
                    <a:pt x="46296" y="15619"/>
                  </a:cubicBezTo>
                  <a:cubicBezTo>
                    <a:pt x="46298" y="15620"/>
                    <a:pt x="46300" y="15620"/>
                    <a:pt x="46303" y="15620"/>
                  </a:cubicBezTo>
                  <a:cubicBezTo>
                    <a:pt x="46330" y="15620"/>
                    <a:pt x="46389" y="15583"/>
                    <a:pt x="46395" y="15558"/>
                  </a:cubicBezTo>
                  <a:cubicBezTo>
                    <a:pt x="46437" y="15345"/>
                    <a:pt x="46577" y="15300"/>
                    <a:pt x="46725" y="15300"/>
                  </a:cubicBezTo>
                  <a:cubicBezTo>
                    <a:pt x="46821" y="15300"/>
                    <a:pt x="46920" y="15319"/>
                    <a:pt x="46997" y="15324"/>
                  </a:cubicBezTo>
                  <a:cubicBezTo>
                    <a:pt x="47095" y="15329"/>
                    <a:pt x="47193" y="15332"/>
                    <a:pt x="47291" y="15332"/>
                  </a:cubicBezTo>
                  <a:cubicBezTo>
                    <a:pt x="47904" y="15332"/>
                    <a:pt x="48515" y="15233"/>
                    <a:pt x="49128" y="15233"/>
                  </a:cubicBezTo>
                  <a:cubicBezTo>
                    <a:pt x="49390" y="15233"/>
                    <a:pt x="49652" y="15251"/>
                    <a:pt x="49916" y="15303"/>
                  </a:cubicBezTo>
                  <a:cubicBezTo>
                    <a:pt x="49960" y="15311"/>
                    <a:pt x="50007" y="15316"/>
                    <a:pt x="50054" y="15316"/>
                  </a:cubicBezTo>
                  <a:cubicBezTo>
                    <a:pt x="50279" y="15316"/>
                    <a:pt x="50511" y="15216"/>
                    <a:pt x="50496" y="14994"/>
                  </a:cubicBezTo>
                  <a:cubicBezTo>
                    <a:pt x="50459" y="14463"/>
                    <a:pt x="50463" y="13928"/>
                    <a:pt x="50418" y="13407"/>
                  </a:cubicBezTo>
                  <a:cubicBezTo>
                    <a:pt x="50369" y="12855"/>
                    <a:pt x="50310" y="12295"/>
                    <a:pt x="50259" y="11739"/>
                  </a:cubicBezTo>
                  <a:cubicBezTo>
                    <a:pt x="50187" y="10962"/>
                    <a:pt x="50134" y="10185"/>
                    <a:pt x="50044" y="9408"/>
                  </a:cubicBezTo>
                  <a:cubicBezTo>
                    <a:pt x="49983" y="8886"/>
                    <a:pt x="49899" y="8361"/>
                    <a:pt x="49767" y="7864"/>
                  </a:cubicBezTo>
                  <a:cubicBezTo>
                    <a:pt x="49649" y="7423"/>
                    <a:pt x="49850" y="6965"/>
                    <a:pt x="49656" y="6589"/>
                  </a:cubicBezTo>
                  <a:cubicBezTo>
                    <a:pt x="49466" y="6220"/>
                    <a:pt x="49447" y="5860"/>
                    <a:pt x="49419" y="5486"/>
                  </a:cubicBezTo>
                  <a:cubicBezTo>
                    <a:pt x="49409" y="5355"/>
                    <a:pt x="49471" y="5170"/>
                    <a:pt x="49354" y="5110"/>
                  </a:cubicBezTo>
                  <a:cubicBezTo>
                    <a:pt x="48908" y="4883"/>
                    <a:pt x="48890" y="4415"/>
                    <a:pt x="48668" y="4081"/>
                  </a:cubicBezTo>
                  <a:cubicBezTo>
                    <a:pt x="48274" y="3486"/>
                    <a:pt x="47959" y="2875"/>
                    <a:pt x="47361" y="2402"/>
                  </a:cubicBezTo>
                  <a:cubicBezTo>
                    <a:pt x="47049" y="2155"/>
                    <a:pt x="46629" y="2206"/>
                    <a:pt x="46362" y="1968"/>
                  </a:cubicBezTo>
                  <a:cubicBezTo>
                    <a:pt x="45783" y="1450"/>
                    <a:pt x="44998" y="1390"/>
                    <a:pt x="44287" y="1268"/>
                  </a:cubicBezTo>
                  <a:cubicBezTo>
                    <a:pt x="43525" y="1138"/>
                    <a:pt x="42763" y="995"/>
                    <a:pt x="42001" y="860"/>
                  </a:cubicBezTo>
                  <a:cubicBezTo>
                    <a:pt x="40648" y="621"/>
                    <a:pt x="39284" y="446"/>
                    <a:pt x="37919" y="275"/>
                  </a:cubicBezTo>
                  <a:cubicBezTo>
                    <a:pt x="37905" y="274"/>
                    <a:pt x="37891" y="273"/>
                    <a:pt x="37877" y="273"/>
                  </a:cubicBezTo>
                  <a:cubicBezTo>
                    <a:pt x="37744" y="273"/>
                    <a:pt x="37629" y="349"/>
                    <a:pt x="37500" y="349"/>
                  </a:cubicBezTo>
                  <a:cubicBezTo>
                    <a:pt x="37445" y="349"/>
                    <a:pt x="37389" y="336"/>
                    <a:pt x="37327" y="297"/>
                  </a:cubicBezTo>
                  <a:cubicBezTo>
                    <a:pt x="37040" y="119"/>
                    <a:pt x="36682" y="32"/>
                    <a:pt x="36357" y="32"/>
                  </a:cubicBezTo>
                  <a:cubicBezTo>
                    <a:pt x="36161" y="32"/>
                    <a:pt x="35977" y="63"/>
                    <a:pt x="35828" y="125"/>
                  </a:cubicBezTo>
                  <a:cubicBezTo>
                    <a:pt x="35646" y="201"/>
                    <a:pt x="35471" y="228"/>
                    <a:pt x="35302" y="228"/>
                  </a:cubicBezTo>
                  <a:cubicBezTo>
                    <a:pt x="34897" y="228"/>
                    <a:pt x="34520" y="74"/>
                    <a:pt x="34136" y="74"/>
                  </a:cubicBezTo>
                  <a:cubicBezTo>
                    <a:pt x="34133" y="74"/>
                    <a:pt x="34130" y="74"/>
                    <a:pt x="34126" y="74"/>
                  </a:cubicBezTo>
                  <a:cubicBezTo>
                    <a:pt x="33779" y="76"/>
                    <a:pt x="33422" y="83"/>
                    <a:pt x="33061" y="83"/>
                  </a:cubicBezTo>
                  <a:cubicBezTo>
                    <a:pt x="32692" y="83"/>
                    <a:pt x="32320" y="76"/>
                    <a:pt x="31954" y="52"/>
                  </a:cubicBezTo>
                  <a:cubicBezTo>
                    <a:pt x="31695" y="35"/>
                    <a:pt x="31417" y="1"/>
                    <a:pt x="31138" y="1"/>
                  </a:cubicBezTo>
                  <a:close/>
                </a:path>
              </a:pathLst>
            </a:custGeom>
            <a:solidFill>
              <a:srgbClr val="A6DFD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727223" y="3497528"/>
            <a:ext cx="47780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+ Ta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lấy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hai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từng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thừa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nhất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</a:p>
          <a:p>
            <a:pPr defTabSz="1219170">
              <a:spcBef>
                <a:spcPct val="50000"/>
              </a:spcBef>
              <a:buClr>
                <a:srgbClr val="000000"/>
              </a:buClr>
            </a:pP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 +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theo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thứ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tự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bắt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đầu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từ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phải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sang </a:t>
            </a:r>
            <a:r>
              <a:rPr lang="en-US" sz="3200" b="1" kern="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trái</a:t>
            </a:r>
            <a:r>
              <a:rPr lang="en-US" sz="3200" b="1" kern="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A38A1DA-AB50-43B3-8D79-B36DF95D0CB0}"/>
              </a:ext>
            </a:extLst>
          </p:cNvPr>
          <p:cNvSpPr/>
          <p:nvPr/>
        </p:nvSpPr>
        <p:spPr>
          <a:xfrm>
            <a:off x="8244290" y="2798712"/>
            <a:ext cx="3231324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4267" b="1" kern="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Lưu</a:t>
            </a:r>
            <a:r>
              <a:rPr lang="en-US" altLang="en-US" sz="4267" b="1" kern="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ý: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A3B43A-E924-4483-867F-9CDA8F1C68FB}"/>
              </a:ext>
            </a:extLst>
          </p:cNvPr>
          <p:cNvSpPr/>
          <p:nvPr/>
        </p:nvSpPr>
        <p:spPr>
          <a:xfrm>
            <a:off x="7699824" y="3632339"/>
            <a:ext cx="401841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>
              <a:spcBef>
                <a:spcPct val="50000"/>
              </a:spcBef>
              <a:buClr>
                <a:srgbClr val="000000"/>
              </a:buClr>
            </a:pP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  Khi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thực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hiện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phép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có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nhớ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cần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cộng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thêm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nhớ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vào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kết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quả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của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lần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nhân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liền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en-US" sz="3200" kern="0" dirty="0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sau</a:t>
            </a:r>
            <a:r>
              <a:rPr lang="en-US" altLang="en-US" sz="3200" kern="0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EBA4430-EFC9-7098-8A66-FD630836BB3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66A26F-ABEC-BF8E-4863-4743AFC1E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7DD8F0F-AF34-868F-B3D1-3144FD97374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807" y="314960"/>
              <a:ext cx="7029993" cy="4998721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1B53CD5-5BCC-5966-A1D8-1C0CF09D4C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0240" y="-30480"/>
            <a:ext cx="5222240" cy="1971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93513E-4E68-3E4E-27BE-22DBC0E50D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18042" y="873761"/>
            <a:ext cx="3185683" cy="36621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80A50A-F1FB-D704-3B4D-F1C9B804131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-483" t="1732" r="42822" b="-1732"/>
          <a:stretch/>
        </p:blipFill>
        <p:spPr>
          <a:xfrm>
            <a:off x="-256522" y="5392785"/>
            <a:ext cx="7029993" cy="20240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188981B-C858-79E2-2A87-B55F48FF8A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646" y="828522"/>
            <a:ext cx="5657578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63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0.04531 -0.01666 L -0.18477 -0.03426 L -0.33893 -0.01805 L -0.43555 0.03959 L -0.31224 0.23959 L -0.4306 0.3034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49" y="1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DB9494-08CC-6333-961E-5B608C718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2202" y="746339"/>
            <a:ext cx="2359120" cy="56138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33EF72-D3BC-3482-0423-815153B4B5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9601472" y="747275"/>
            <a:ext cx="2359120" cy="5613821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257175" y="435154"/>
            <a:ext cx="11934825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5F975BA-78CC-F789-C46F-865F78B28AB1}"/>
              </a:ext>
            </a:extLst>
          </p:cNvPr>
          <p:cNvGrpSpPr/>
          <p:nvPr/>
        </p:nvGrpSpPr>
        <p:grpSpPr>
          <a:xfrm>
            <a:off x="549615" y="1143620"/>
            <a:ext cx="587224" cy="646331"/>
            <a:chOff x="759165" y="645780"/>
            <a:chExt cx="58722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2260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136839" y="1129000"/>
            <a:ext cx="2036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D42D70-FA23-F09C-8CA6-F06912572E5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A9EADDE-5A1A-83EE-A917-B073125CB6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11BDF8-21A2-4DC7-F321-4CF9B6A2D43E}"/>
              </a:ext>
            </a:extLst>
          </p:cNvPr>
          <p:cNvSpPr txBox="1"/>
          <p:nvPr/>
        </p:nvSpPr>
        <p:spPr>
          <a:xfrm>
            <a:off x="686270" y="1992845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47 253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46E63A-439D-2680-E0DB-AE0E1C47BAFB}"/>
              </a:ext>
            </a:extLst>
          </p:cNvPr>
          <p:cNvSpPr txBox="1"/>
          <p:nvPr/>
        </p:nvSpPr>
        <p:spPr>
          <a:xfrm>
            <a:off x="2789583" y="2969040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F8A9E9-0DF3-120F-C293-C2F17A16692E}"/>
              </a:ext>
            </a:extLst>
          </p:cNvPr>
          <p:cNvSpPr/>
          <p:nvPr/>
        </p:nvSpPr>
        <p:spPr>
          <a:xfrm>
            <a:off x="647700" y="4057651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4F90F2-34BD-8142-4A96-FC9FBE7EEAD8}"/>
              </a:ext>
            </a:extLst>
          </p:cNvPr>
          <p:cNvSpPr txBox="1"/>
          <p:nvPr/>
        </p:nvSpPr>
        <p:spPr>
          <a:xfrm>
            <a:off x="3097130" y="40272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8E42F9-8433-282A-6785-09471B8EFC25}"/>
              </a:ext>
            </a:extLst>
          </p:cNvPr>
          <p:cNvSpPr txBox="1"/>
          <p:nvPr/>
        </p:nvSpPr>
        <p:spPr>
          <a:xfrm>
            <a:off x="2600176" y="4029887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A6590D-AABD-852E-45CC-A16C2B89CCB2}"/>
              </a:ext>
            </a:extLst>
          </p:cNvPr>
          <p:cNvSpPr txBox="1"/>
          <p:nvPr/>
        </p:nvSpPr>
        <p:spPr>
          <a:xfrm>
            <a:off x="285100" y="2834130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A04722-D35C-6FB3-7D4E-6526FD6D835F}"/>
              </a:ext>
            </a:extLst>
          </p:cNvPr>
          <p:cNvSpPr txBox="1"/>
          <p:nvPr/>
        </p:nvSpPr>
        <p:spPr>
          <a:xfrm>
            <a:off x="4591520" y="20023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18 142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C0021CF-1E48-FE1B-DA80-8D3AA404F236}"/>
              </a:ext>
            </a:extLst>
          </p:cNvPr>
          <p:cNvSpPr txBox="1"/>
          <p:nvPr/>
        </p:nvSpPr>
        <p:spPr>
          <a:xfrm>
            <a:off x="6694833" y="297856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F891C97-5304-5DF5-C0FD-CBBF9D44733E}"/>
              </a:ext>
            </a:extLst>
          </p:cNvPr>
          <p:cNvSpPr/>
          <p:nvPr/>
        </p:nvSpPr>
        <p:spPr>
          <a:xfrm>
            <a:off x="4552950" y="40671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211FCC-7C71-47C9-844F-720F0012FAED}"/>
              </a:ext>
            </a:extLst>
          </p:cNvPr>
          <p:cNvSpPr txBox="1"/>
          <p:nvPr/>
        </p:nvSpPr>
        <p:spPr>
          <a:xfrm>
            <a:off x="4190350" y="28436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7443147-7814-C18E-B8A2-102BCBB45056}"/>
              </a:ext>
            </a:extLst>
          </p:cNvPr>
          <p:cNvSpPr txBox="1"/>
          <p:nvPr/>
        </p:nvSpPr>
        <p:spPr>
          <a:xfrm>
            <a:off x="8753945" y="2040470"/>
            <a:ext cx="3695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15 160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017AC2-96A2-B2D9-64B9-D3885251B903}"/>
              </a:ext>
            </a:extLst>
          </p:cNvPr>
          <p:cNvSpPr txBox="1"/>
          <p:nvPr/>
        </p:nvSpPr>
        <p:spPr>
          <a:xfrm>
            <a:off x="11200158" y="2997615"/>
            <a:ext cx="1232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88FAA16-8C92-634F-D2C0-2185724F574B}"/>
              </a:ext>
            </a:extLst>
          </p:cNvPr>
          <p:cNvSpPr/>
          <p:nvPr/>
        </p:nvSpPr>
        <p:spPr>
          <a:xfrm>
            <a:off x="8715375" y="4105276"/>
            <a:ext cx="3361911" cy="15364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517DFCF-D4BF-2150-215B-1027E1FFE0FE}"/>
              </a:ext>
            </a:extLst>
          </p:cNvPr>
          <p:cNvSpPr txBox="1"/>
          <p:nvPr/>
        </p:nvSpPr>
        <p:spPr>
          <a:xfrm>
            <a:off x="8352775" y="2881755"/>
            <a:ext cx="602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737B08F-C16E-CD01-62AC-62F2CB512EF1}"/>
              </a:ext>
            </a:extLst>
          </p:cNvPr>
          <p:cNvSpPr/>
          <p:nvPr/>
        </p:nvSpPr>
        <p:spPr>
          <a:xfrm>
            <a:off x="2247486" y="30086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DC93925-3C0E-9137-AC46-FA06C9F27DF0}"/>
              </a:ext>
            </a:extLst>
          </p:cNvPr>
          <p:cNvSpPr txBox="1"/>
          <p:nvPr/>
        </p:nvSpPr>
        <p:spPr>
          <a:xfrm>
            <a:off x="2076301" y="40394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439028C-95FE-82C5-ED70-CF0E9CED70C2}"/>
              </a:ext>
            </a:extLst>
          </p:cNvPr>
          <p:cNvSpPr txBox="1"/>
          <p:nvPr/>
        </p:nvSpPr>
        <p:spPr>
          <a:xfrm>
            <a:off x="1352401" y="405846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002AFCBD-B05F-F239-2C21-D9EB9BD90EDA}"/>
              </a:ext>
            </a:extLst>
          </p:cNvPr>
          <p:cNvSpPr/>
          <p:nvPr/>
        </p:nvSpPr>
        <p:spPr>
          <a:xfrm>
            <a:off x="856836" y="29610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7DB18A4-9AE2-21A3-0DD7-F0CBC1DCDAB1}"/>
              </a:ext>
            </a:extLst>
          </p:cNvPr>
          <p:cNvSpPr txBox="1"/>
          <p:nvPr/>
        </p:nvSpPr>
        <p:spPr>
          <a:xfrm>
            <a:off x="742801" y="4039412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00871D1-22B3-D08F-6371-D9AF40F6C41C}"/>
              </a:ext>
            </a:extLst>
          </p:cNvPr>
          <p:cNvSpPr txBox="1"/>
          <p:nvPr/>
        </p:nvSpPr>
        <p:spPr>
          <a:xfrm>
            <a:off x="7078580" y="40081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F4BDC79-9808-BD3B-9554-3F62084CE1D3}"/>
              </a:ext>
            </a:extLst>
          </p:cNvPr>
          <p:cNvSpPr txBox="1"/>
          <p:nvPr/>
        </p:nvSpPr>
        <p:spPr>
          <a:xfrm>
            <a:off x="6583280" y="399864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F0383AA-CB2D-D632-57EC-E983F0AB8F9A}"/>
              </a:ext>
            </a:extLst>
          </p:cNvPr>
          <p:cNvSpPr/>
          <p:nvPr/>
        </p:nvSpPr>
        <p:spPr>
          <a:xfrm>
            <a:off x="6162261" y="29991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39A199A-AB71-5775-EAE4-22F18866618D}"/>
              </a:ext>
            </a:extLst>
          </p:cNvPr>
          <p:cNvSpPr txBox="1"/>
          <p:nvPr/>
        </p:nvSpPr>
        <p:spPr>
          <a:xfrm>
            <a:off x="6059405" y="39891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3CCEF53D-445C-2F25-17FE-A02B82B564F4}"/>
              </a:ext>
            </a:extLst>
          </p:cNvPr>
          <p:cNvSpPr txBox="1"/>
          <p:nvPr/>
        </p:nvSpPr>
        <p:spPr>
          <a:xfrm>
            <a:off x="5345030" y="398911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DA9FBD1-5B47-4EB7-09EC-1B9F165CD708}"/>
              </a:ext>
            </a:extLst>
          </p:cNvPr>
          <p:cNvSpPr/>
          <p:nvPr/>
        </p:nvSpPr>
        <p:spPr>
          <a:xfrm>
            <a:off x="4790661" y="298960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36A1B6E2-B628-D7F3-0F51-A81E37F5827B}"/>
              </a:ext>
            </a:extLst>
          </p:cNvPr>
          <p:cNvSpPr txBox="1"/>
          <p:nvPr/>
        </p:nvSpPr>
        <p:spPr>
          <a:xfrm>
            <a:off x="4764005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799DAED-181E-3F4F-3735-0F875A00293B}"/>
              </a:ext>
            </a:extLst>
          </p:cNvPr>
          <p:cNvSpPr txBox="1"/>
          <p:nvPr/>
        </p:nvSpPr>
        <p:spPr>
          <a:xfrm>
            <a:off x="11292602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51406E9-0BF2-F569-2ADD-B2CE2246E261}"/>
              </a:ext>
            </a:extLst>
          </p:cNvPr>
          <p:cNvSpPr txBox="1"/>
          <p:nvPr/>
        </p:nvSpPr>
        <p:spPr>
          <a:xfrm>
            <a:off x="10816352" y="39795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1FA8A01-0680-0CEF-7B0B-AC251BC4D7D1}"/>
              </a:ext>
            </a:extLst>
          </p:cNvPr>
          <p:cNvSpPr/>
          <p:nvPr/>
        </p:nvSpPr>
        <p:spPr>
          <a:xfrm>
            <a:off x="10343736" y="3084858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DC76355-FFA5-BDC5-1352-CAAF3FA0536A}"/>
              </a:ext>
            </a:extLst>
          </p:cNvPr>
          <p:cNvSpPr txBox="1"/>
          <p:nvPr/>
        </p:nvSpPr>
        <p:spPr>
          <a:xfrm>
            <a:off x="10302002" y="39700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CB79953-938E-A845-D4D8-981F07D44EB3}"/>
              </a:ext>
            </a:extLst>
          </p:cNvPr>
          <p:cNvSpPr txBox="1"/>
          <p:nvPr/>
        </p:nvSpPr>
        <p:spPr>
          <a:xfrm>
            <a:off x="9444752" y="4008165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2EC9B6E-D41C-B49B-4A5E-9DA8751208E6}"/>
              </a:ext>
            </a:extLst>
          </p:cNvPr>
          <p:cNvSpPr/>
          <p:nvPr/>
        </p:nvSpPr>
        <p:spPr>
          <a:xfrm>
            <a:off x="8981661" y="3037233"/>
            <a:ext cx="258417" cy="2286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97619139-2DC4-95C1-2D33-FF25FF31FFF7}"/>
              </a:ext>
            </a:extLst>
          </p:cNvPr>
          <p:cNvSpPr txBox="1"/>
          <p:nvPr/>
        </p:nvSpPr>
        <p:spPr>
          <a:xfrm>
            <a:off x="8920877" y="4017690"/>
            <a:ext cx="899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6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182089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0833E-6 -1.85185E-6 L -2.70833E-6 -0.07222 " pathEditMode="relative" rAng="0" ptsTypes="AA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" grpId="0"/>
      <p:bldP spid="6" grpId="0"/>
      <p:bldP spid="7" grpId="0" animBg="1"/>
      <p:bldP spid="16" grpId="0"/>
      <p:bldP spid="17" grpId="0"/>
      <p:bldP spid="20" grpId="0"/>
      <p:bldP spid="45" grpId="0"/>
      <p:bldP spid="46" grpId="0"/>
      <p:bldP spid="47" grpId="0" animBg="1"/>
      <p:bldP spid="50" grpId="0"/>
      <p:bldP spid="54" grpId="0"/>
      <p:bldP spid="55" grpId="0"/>
      <p:bldP spid="56" grpId="0" animBg="1"/>
      <p:bldP spid="59" grpId="0"/>
      <p:bldP spid="63" grpId="0" animBg="1"/>
      <p:bldP spid="63" grpId="1" animBg="1"/>
      <p:bldP spid="64" grpId="0"/>
      <p:bldP spid="65" grpId="0"/>
      <p:bldP spid="66" grpId="0" animBg="1"/>
      <p:bldP spid="66" grpId="1" animBg="1"/>
      <p:bldP spid="67" grpId="0"/>
      <p:bldP spid="68" grpId="0"/>
      <p:bldP spid="69" grpId="0"/>
      <p:bldP spid="70" grpId="0" animBg="1"/>
      <p:bldP spid="70" grpId="1" animBg="1"/>
      <p:bldP spid="71" grpId="0"/>
      <p:bldP spid="72" grpId="0"/>
      <p:bldP spid="73" grpId="0" animBg="1"/>
      <p:bldP spid="73" grpId="1" animBg="1"/>
      <p:bldP spid="74" grpId="0"/>
      <p:bldP spid="75" grpId="0"/>
      <p:bldP spid="76" grpId="0"/>
      <p:bldP spid="77" grpId="0" animBg="1"/>
      <p:bldP spid="77" grpId="1" animBg="1"/>
      <p:bldP spid="78" grpId="0"/>
      <p:bldP spid="79" grpId="0"/>
      <p:bldP spid="80" grpId="0" animBg="1"/>
      <p:bldP spid="80" grpId="1" animBg="1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1DE7B8-AB91-77EA-6016-70DED25D01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A8A7491-2D16-71A1-40BB-CCB0C870E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3687" y="2617620"/>
            <a:ext cx="1651771" cy="38173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CAFE76-4DDF-2EC7-0472-9E962EC0CA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6105" y="2745373"/>
            <a:ext cx="1715861" cy="3981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ECCE247-2944-316E-72D8-316B0294D178}"/>
              </a:ext>
            </a:extLst>
          </p:cNvPr>
          <p:cNvSpPr/>
          <p:nvPr/>
        </p:nvSpPr>
        <p:spPr>
          <a:xfrm>
            <a:off x="459748" y="435154"/>
            <a:ext cx="11272504" cy="5987691"/>
          </a:xfrm>
          <a:prstGeom prst="roundRect">
            <a:avLst>
              <a:gd name="adj" fmla="val 10104"/>
            </a:avLst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2F9DF6-32C4-3205-108E-B9BF33FF211C}"/>
              </a:ext>
            </a:extLst>
          </p:cNvPr>
          <p:cNvGrpSpPr/>
          <p:nvPr/>
        </p:nvGrpSpPr>
        <p:grpSpPr>
          <a:xfrm>
            <a:off x="1135085" y="1529700"/>
            <a:ext cx="607544" cy="646331"/>
            <a:chOff x="759165" y="645780"/>
            <a:chExt cx="607544" cy="646331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5937A23-475A-7297-38D8-F219A20186DD}"/>
                </a:ext>
              </a:extLst>
            </p:cNvPr>
            <p:cNvSpPr/>
            <p:nvPr/>
          </p:nvSpPr>
          <p:spPr>
            <a:xfrm>
              <a:off x="759165" y="714633"/>
              <a:ext cx="523783" cy="553111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E0A0FAF-B53A-2EDE-7B99-6D3B3A54E66B}"/>
                </a:ext>
              </a:extLst>
            </p:cNvPr>
            <p:cNvSpPr txBox="1"/>
            <p:nvPr/>
          </p:nvSpPr>
          <p:spPr>
            <a:xfrm>
              <a:off x="842926" y="645780"/>
              <a:ext cx="52378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2691112-8AFF-3FB1-7B2F-8056F88896A2}"/>
              </a:ext>
            </a:extLst>
          </p:cNvPr>
          <p:cNvSpPr txBox="1"/>
          <p:nvPr/>
        </p:nvSpPr>
        <p:spPr>
          <a:xfrm>
            <a:off x="1678710" y="1475744"/>
            <a:ext cx="46268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400" b="1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400" b="1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rồi</a:t>
            </a:r>
            <a:r>
              <a:rPr lang="en-US" sz="4400" b="1" dirty="0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srgbClr val="FF5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1AD42D70-FA23-F09C-8CA6-F06912572E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b="45836"/>
          <a:stretch/>
        </p:blipFill>
        <p:spPr>
          <a:xfrm>
            <a:off x="1471919" y="0"/>
            <a:ext cx="4394654" cy="131808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BA9EADDE-5A1A-83EE-A917-B073125CB6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t="44206" b="1630"/>
          <a:stretch/>
        </p:blipFill>
        <p:spPr>
          <a:xfrm>
            <a:off x="6207419" y="-413799"/>
            <a:ext cx="4648250" cy="14763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4D06F3-AB3E-49D8-27B2-3F20320542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63460" y="2558822"/>
            <a:ext cx="9023025" cy="126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22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75E-6 3.7037E-6 L -3.75E-6 -0.07223 " pathEditMode="relative" rAng="0" ptsTypes="AA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staway in a Desert Island by Slidesgo">
  <a:themeElements>
    <a:clrScheme name="Simple Light">
      <a:dk1>
        <a:srgbClr val="FBE5BB"/>
      </a:dk1>
      <a:lt1>
        <a:srgbClr val="D6F4FF"/>
      </a:lt1>
      <a:dk2>
        <a:srgbClr val="94E9FB"/>
      </a:dk2>
      <a:lt2>
        <a:srgbClr val="00A5CA"/>
      </a:lt2>
      <a:accent1>
        <a:srgbClr val="008DB4"/>
      </a:accent1>
      <a:accent2>
        <a:srgbClr val="005870"/>
      </a:accent2>
      <a:accent3>
        <a:srgbClr val="78A201"/>
      </a:accent3>
      <a:accent4>
        <a:srgbClr val="027024"/>
      </a:accent4>
      <a:accent5>
        <a:srgbClr val="F7A923"/>
      </a:accent5>
      <a:accent6>
        <a:srgbClr val="754C24"/>
      </a:accent6>
      <a:hlink>
        <a:srgbClr val="754C24"/>
      </a:hlink>
      <a:folHlink>
        <a:srgbClr val="0097A7"/>
      </a:folHlink>
    </a:clrScheme>
    <a:fontScheme name="1 Tùy chỉnh">
      <a:majorFont>
        <a:latin typeface="SVN-Poky'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KETCH LESSON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EB8B3"/>
      </a:accent1>
      <a:accent2>
        <a:srgbClr val="A6DFDA"/>
      </a:accent2>
      <a:accent3>
        <a:srgbClr val="FED58A"/>
      </a:accent3>
      <a:accent4>
        <a:srgbClr val="FF9991"/>
      </a:accent4>
      <a:accent5>
        <a:srgbClr val="8FE2DB"/>
      </a:accent5>
      <a:accent6>
        <a:srgbClr val="FFBF49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364</Words>
  <Application>Microsoft Office PowerPoint</Application>
  <PresentationFormat>Widescreen</PresentationFormat>
  <Paragraphs>83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#9Slide02 Noi dung dai</vt:lpstr>
      <vt:lpstr>Arial</vt:lpstr>
      <vt:lpstr>Calibri</vt:lpstr>
      <vt:lpstr>Cambria</vt:lpstr>
      <vt:lpstr>Comfortaa</vt:lpstr>
      <vt:lpstr>Permanent Marker</vt:lpstr>
      <vt:lpstr>Public Sans</vt:lpstr>
      <vt:lpstr>Satisfy</vt:lpstr>
      <vt:lpstr>Times New Roman</vt:lpstr>
      <vt:lpstr>1_Office Theme</vt:lpstr>
      <vt:lpstr>Castaway in a Desert Island by Slidesgo</vt:lpstr>
      <vt:lpstr>SKETCH LESSON</vt:lpstr>
      <vt:lpstr>1_Custom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</cp:lastModifiedBy>
  <cp:revision>38</cp:revision>
  <dcterms:created xsi:type="dcterms:W3CDTF">2023-02-05T12:11:11Z</dcterms:created>
  <dcterms:modified xsi:type="dcterms:W3CDTF">2026-04-01T04:51:05Z</dcterms:modified>
</cp:coreProperties>
</file>