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media/image37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59" r:id="rId4"/>
  </p:sldMasterIdLst>
  <p:notesMasterIdLst>
    <p:notesMasterId r:id="rId14"/>
  </p:notesMasterIdLst>
  <p:sldIdLst>
    <p:sldId id="368" r:id="rId5"/>
    <p:sldId id="373" r:id="rId6"/>
    <p:sldId id="369" r:id="rId7"/>
    <p:sldId id="360" r:id="rId8"/>
    <p:sldId id="327" r:id="rId9"/>
    <p:sldId id="359" r:id="rId10"/>
    <p:sldId id="337" r:id="rId11"/>
    <p:sldId id="336" r:id="rId12"/>
    <p:sldId id="344" r:id="rId13"/>
    <p:sldId id="302" r:id="rId15"/>
    <p:sldId id="346" r:id="rId16"/>
    <p:sldId id="371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744" autoAdjust="0"/>
  </p:normalViewPr>
  <p:slideViewPr>
    <p:cSldViewPr snapToGrid="0">
      <p:cViewPr>
        <p:scale>
          <a:sx n="50" d="100"/>
          <a:sy n="50" d="100"/>
        </p:scale>
        <p:origin x="12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FE4A9-3E08-4C04-9750-5946B4D230B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9667E-9B7B-4A01-93CF-CFC8EA2B8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 Thảo – Zalo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 userDrawn="1"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 userDrawn="1"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>
            <a:fillRect/>
          </a:stretch>
        </p:blipFill>
        <p:spPr>
          <a:xfrm>
            <a:off x="0" y="0"/>
            <a:ext cx="2011133" cy="1655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>
            <a:fillRect/>
          </a:stretch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>
            <a:fillRect/>
          </a:stretch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>
            <a:fillRect/>
          </a:stretch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9" name="任意多边形: 形状 8"/>
          <p:cNvSpPr/>
          <p:nvPr userDrawn="1"/>
        </p:nvSpPr>
        <p:spPr>
          <a:xfrm>
            <a:off x="725714" y="312850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63" y="-312850"/>
            <a:ext cx="2603218" cy="260321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>
            <a:fillRect/>
          </a:stretch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>
            <a:fillRect/>
          </a:stretch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530095" y="423365"/>
            <a:ext cx="11131811" cy="60112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0486">
            <a:off x="9540269" y="5090601"/>
            <a:ext cx="2944689" cy="18131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069" y="-274971"/>
            <a:ext cx="3328094" cy="13966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62100" cy="162564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pic>
        <p:nvPicPr>
          <p:cNvPr id="8" name="Picture 7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197" y="2726034"/>
            <a:ext cx="1319617" cy="131961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0"/>
            <a:ext cx="1911052" cy="19110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0"/>
            <a:ext cx="1911052" cy="19110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1.pn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image" Target="../media/image37.sv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1.png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1" Type="http://schemas.openxmlformats.org/officeDocument/2006/relationships/slide" Target="slide1.xml"/><Relationship Id="rId10" Type="http://schemas.openxmlformats.org/officeDocument/2006/relationships/image" Target="../media/image38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4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sv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slideLayout" Target="../slideLayouts/slideLayout5.xml"/><Relationship Id="rId11" Type="http://schemas.openxmlformats.org/officeDocument/2006/relationships/audio" Target="../media/audio1.wav"/><Relationship Id="rId10" Type="http://schemas.openxmlformats.org/officeDocument/2006/relationships/image" Target="../media/image27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microsoft.com/office/2007/relationships/hdphoto" Target="../media/image19.wdp"/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/>
          <p:cNvGrpSpPr/>
          <p:nvPr/>
        </p:nvGrpSpPr>
        <p:grpSpPr>
          <a:xfrm>
            <a:off x="1187620" y="320201"/>
            <a:ext cx="10736316" cy="4982585"/>
            <a:chOff x="890715" y="240150"/>
            <a:chExt cx="7773154" cy="3736939"/>
          </a:xfrm>
        </p:grpSpPr>
        <p:sp>
          <p:nvSpPr>
            <p:cNvPr id="2" name="Hình chữ nhật: Góc Tròn 1"/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" name="Hình chữ nhật: Góc Tròn 2"/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Lưu đồ: Băng Đục lỗ 3"/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1770742" y="508771"/>
            <a:ext cx="9592583" cy="2307907"/>
            <a:chOff x="2291655" y="381578"/>
            <a:chExt cx="5370035" cy="1730930"/>
          </a:xfrm>
        </p:grpSpPr>
        <p:sp>
          <p:nvSpPr>
            <p:cNvPr id="6" name="Hộp Văn bản 5"/>
            <p:cNvSpPr txBox="1"/>
            <p:nvPr/>
          </p:nvSpPr>
          <p:spPr>
            <a:xfrm rot="21415650">
              <a:off x="2291655" y="812248"/>
              <a:ext cx="4146482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0665" b="1" i="0" u="none" strike="noStrike" kern="0" cap="none" spc="800" normalizeH="0" baseline="0" noProof="0" dirty="0">
                <a:ln>
                  <a:noFill/>
                </a:ln>
                <a:solidFill>
                  <a:srgbClr val="FFB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7" name="Hộp Văn bản 6"/>
            <p:cNvSpPr txBox="1"/>
            <p:nvPr/>
          </p:nvSpPr>
          <p:spPr>
            <a:xfrm>
              <a:off x="4918490" y="381578"/>
              <a:ext cx="2743200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0665" b="1" i="0" u="none" strike="noStrike" kern="0" cap="none" spc="800" normalizeH="0" baseline="0" noProof="0" dirty="0">
                <a:ln>
                  <a:noFill/>
                </a:ln>
                <a:solidFill>
                  <a:srgbClr val="FFB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Times New Roman" panose="02020603050405020304" charset="0"/>
                <a:sym typeface="Arial" panose="020B0604020202020204"/>
              </a:endParaRPr>
            </a:p>
          </p:txBody>
        </p:sp>
      </p:grpSp>
      <p:pic>
        <p:nvPicPr>
          <p:cNvPr id="10" name="Picture 9" descr="A black background with orange letters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8" y="0"/>
            <a:ext cx="8827588" cy="386605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0"/>
            <a:ext cx="1911052" cy="1911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41" y="1919399"/>
            <a:ext cx="7271885" cy="12070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76865" y="705719"/>
            <a:ext cx="9249163" cy="743876"/>
            <a:chOff x="3143655" y="216637"/>
            <a:chExt cx="9249163" cy="743876"/>
          </a:xfrm>
        </p:grpSpPr>
        <p:sp>
          <p:nvSpPr>
            <p:cNvPr id="29" name="Rectangle 28"/>
            <p:cNvSpPr/>
            <p:nvPr/>
          </p:nvSpPr>
          <p:spPr>
            <a:xfrm>
              <a:off x="3687194" y="238546"/>
              <a:ext cx="6051636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96311" y="256532"/>
              <a:ext cx="8296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椭圆 47"/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54352" y="2029521"/>
            <a:ext cx="7047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VI; V; VIII; II; XI; IX.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0517" y="3523785"/>
            <a:ext cx="2642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B050"/>
                </a:solidFill>
                <a:effectLst/>
                <a:latin typeface="Times New Roman" panose="02020603050405020304" charset="0"/>
                <a:ea typeface="Times New Roman" panose="02020603050405020304" charset="0"/>
              </a:rPr>
              <a:t>VI: sáu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1669" y="4583151"/>
            <a:ext cx="2642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B050"/>
                </a:solidFill>
                <a:latin typeface="Times New Roman" panose="02020603050405020304" charset="0"/>
                <a:ea typeface="Times New Roman" panose="02020603050405020304" charset="0"/>
              </a:rPr>
              <a:t>V: năm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9366" y="5586761"/>
            <a:ext cx="2642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B050"/>
                </a:solidFill>
                <a:latin typeface="Times New Roman" panose="02020603050405020304" charset="0"/>
                <a:ea typeface="Times New Roman" panose="02020603050405020304" charset="0"/>
              </a:rPr>
              <a:t>VIII: tám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4683" y="3490332"/>
            <a:ext cx="2642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B050"/>
                </a:solidFill>
                <a:latin typeface="Times New Roman" panose="02020603050405020304" charset="0"/>
                <a:ea typeface="Times New Roman" panose="02020603050405020304" charset="0"/>
              </a:rPr>
              <a:t>II: hai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55835" y="4549698"/>
            <a:ext cx="362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  <a:latin typeface="Times New Roman" panose="02020603050405020304" charset="0"/>
                <a:ea typeface="Times New Roman" panose="02020603050405020304" charset="0"/>
              </a:rPr>
              <a:t>XI: mười một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33532" y="5553308"/>
            <a:ext cx="2642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B050"/>
                </a:solidFill>
                <a:latin typeface="Times New Roman" panose="02020603050405020304" charset="0"/>
                <a:ea typeface="Times New Roman" panose="02020603050405020304" charset="0"/>
              </a:rPr>
              <a:t>IX: chín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076865" y="705719"/>
            <a:ext cx="9996296" cy="747782"/>
            <a:chOff x="3143655" y="216637"/>
            <a:chExt cx="9996296" cy="747782"/>
          </a:xfrm>
        </p:grpSpPr>
        <p:sp>
          <p:nvSpPr>
            <p:cNvPr id="29" name="Rectangle 28"/>
            <p:cNvSpPr/>
            <p:nvPr/>
          </p:nvSpPr>
          <p:spPr>
            <a:xfrm>
              <a:off x="3687194" y="238546"/>
              <a:ext cx="9218581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92390" y="256533"/>
              <a:ext cx="9247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15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椭圆 47"/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67669" y="1642812"/>
          <a:ext cx="7393258" cy="4480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80530"/>
                <a:gridCol w="3812728"/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 – I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 – IX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 – II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10 – X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 – III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11 – XI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4 – IV 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12 – XII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5 – V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13 – XIII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 – VI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14 – XIV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7 – VII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15 – XV 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 – VIII </a:t>
                      </a:r>
                      <a:endParaRPr lang="en-US" sz="3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1"/>
          <a:srcRect t="46508" b="6171"/>
          <a:stretch>
            <a:fillRect/>
          </a:stretch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1"/>
          <a:srcRect t="32" b="62364"/>
          <a:stretch>
            <a:fillRect/>
          </a:stretch>
        </p:blipFill>
        <p:spPr>
          <a:xfrm>
            <a:off x="17762" y="0"/>
            <a:ext cx="12464524" cy="3302000"/>
          </a:xfrm>
          <a:prstGeom prst="rect">
            <a:avLst/>
          </a:prstGeom>
        </p:spPr>
      </p:pic>
      <p:pic>
        <p:nvPicPr>
          <p:cNvPr id="3" name="Picture 2" descr="A green and orange letters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95" y="1381159"/>
            <a:ext cx="823641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>
            <a:fillRect/>
          </a:stretch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>
            <a:fillRect/>
          </a:stretch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>
            <a:fillRect/>
          </a:stretch>
        </p:blipFill>
        <p:spPr>
          <a:xfrm>
            <a:off x="0" y="0"/>
            <a:ext cx="2011133" cy="16553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>
            <a:fillRect/>
          </a:stretch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>
            <a:fillRect/>
          </a:stretch>
        </p:blipFill>
        <p:spPr>
          <a:xfrm>
            <a:off x="1" y="5294993"/>
            <a:ext cx="3124200" cy="156300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381838" y="4190468"/>
            <a:ext cx="6472500" cy="2715577"/>
            <a:chOff x="3919924" y="4063856"/>
            <a:chExt cx="6472500" cy="2715577"/>
          </a:xfrm>
        </p:grpSpPr>
        <p:pic>
          <p:nvPicPr>
            <p:cNvPr id="17" name="Picture 1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4301" y="4063856"/>
              <a:ext cx="5948123" cy="2715577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919924" y="4706261"/>
              <a:ext cx="2608554" cy="1281135"/>
              <a:chOff x="-670382" y="4160055"/>
              <a:chExt cx="3227334" cy="1585036"/>
            </a:xfrm>
          </p:grpSpPr>
          <p:pic>
            <p:nvPicPr>
              <p:cNvPr id="19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06185" y="359716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20" name="图片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>
                <a:fillRect/>
              </a:stretch>
            </p:blipFill>
            <p:spPr>
              <a:xfrm rot="4809071">
                <a:off x="947565" y="4322581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21" name="图片 2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>
                <a:fillRect/>
              </a:stretch>
            </p:blipFill>
            <p:spPr>
              <a:xfrm rot="5256948">
                <a:off x="1183428" y="4371567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22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06186" y="3302808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29" name="图片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>
                <a:fillRect/>
              </a:stretch>
            </p:blipFill>
            <p:spPr>
              <a:xfrm rot="4809071">
                <a:off x="947566" y="4028224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30" name="图片 2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>
                <a:fillRect/>
              </a:stretch>
            </p:blipFill>
            <p:spPr>
              <a:xfrm rot="5256948">
                <a:off x="1183429" y="4077210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37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65064" y="353691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39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95462" y="380169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0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385658" y="362480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1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491687" y="4037556"/>
                <a:ext cx="812842" cy="2387584"/>
              </a:xfrm>
              <a:prstGeom prst="rect">
                <a:avLst/>
              </a:prstGeom>
            </p:spPr>
          </p:pic>
          <p:pic>
            <p:nvPicPr>
              <p:cNvPr id="42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385657" y="3833700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3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186865" y="3563091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4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186865" y="3622176"/>
                <a:ext cx="673089" cy="2387584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4494919" y="5102352"/>
              <a:ext cx="2608554" cy="1281135"/>
              <a:chOff x="-670382" y="4160055"/>
              <a:chExt cx="3227334" cy="1585036"/>
            </a:xfrm>
          </p:grpSpPr>
          <p:pic>
            <p:nvPicPr>
              <p:cNvPr id="46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06185" y="359716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7" name="图片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>
                <a:fillRect/>
              </a:stretch>
            </p:blipFill>
            <p:spPr>
              <a:xfrm rot="4809071">
                <a:off x="947565" y="4322581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48" name="图片 2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>
                <a:fillRect/>
              </a:stretch>
            </p:blipFill>
            <p:spPr>
              <a:xfrm rot="5256948">
                <a:off x="1183428" y="4371567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49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06186" y="3302808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0" name="图片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>
                <a:fillRect/>
              </a:stretch>
            </p:blipFill>
            <p:spPr>
              <a:xfrm rot="4809071">
                <a:off x="947566" y="4028224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51" name="图片 2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>
                <a:fillRect/>
              </a:stretch>
            </p:blipFill>
            <p:spPr>
              <a:xfrm rot="5256948">
                <a:off x="1183429" y="4077210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52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65064" y="353691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3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95462" y="380169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4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385658" y="362480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5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491687" y="4037556"/>
                <a:ext cx="812842" cy="2387584"/>
              </a:xfrm>
              <a:prstGeom prst="rect">
                <a:avLst/>
              </a:prstGeom>
            </p:spPr>
          </p:pic>
          <p:pic>
            <p:nvPicPr>
              <p:cNvPr id="56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385657" y="3833700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7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186865" y="3563091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8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186865" y="3622176"/>
                <a:ext cx="673089" cy="2387584"/>
              </a:xfrm>
              <a:prstGeom prst="rect">
                <a:avLst/>
              </a:prstGeom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4227323" y="5103374"/>
              <a:ext cx="2608554" cy="1281135"/>
              <a:chOff x="-670382" y="4160055"/>
              <a:chExt cx="3227334" cy="1585036"/>
            </a:xfrm>
          </p:grpSpPr>
          <p:pic>
            <p:nvPicPr>
              <p:cNvPr id="60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06185" y="359716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1" name="图片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>
                <a:fillRect/>
              </a:stretch>
            </p:blipFill>
            <p:spPr>
              <a:xfrm rot="4809071">
                <a:off x="947565" y="4322581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62" name="图片 2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>
                <a:fillRect/>
              </a:stretch>
            </p:blipFill>
            <p:spPr>
              <a:xfrm rot="5256948">
                <a:off x="1183428" y="4371567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63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06186" y="3302808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4" name="图片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>
                <a:fillRect/>
              </a:stretch>
            </p:blipFill>
            <p:spPr>
              <a:xfrm rot="4809071">
                <a:off x="947566" y="4028224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65" name="图片 2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>
                <a:fillRect/>
              </a:stretch>
            </p:blipFill>
            <p:spPr>
              <a:xfrm rot="5256948">
                <a:off x="1183429" y="4077210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66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65064" y="353691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7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595462" y="380169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8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385658" y="362480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9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491687" y="4037556"/>
                <a:ext cx="812842" cy="2387584"/>
              </a:xfrm>
              <a:prstGeom prst="rect">
                <a:avLst/>
              </a:prstGeom>
            </p:spPr>
          </p:pic>
          <p:pic>
            <p:nvPicPr>
              <p:cNvPr id="70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385657" y="3833700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71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186865" y="3563091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72" name="图片 2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>
                <a:fillRect/>
              </a:stretch>
            </p:blipFill>
            <p:spPr>
              <a:xfrm rot="4809071">
                <a:off x="186865" y="3622176"/>
                <a:ext cx="673089" cy="2387584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blue and orange text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50" y="125311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1 -0.02778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728998479817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933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1"/>
          <a:srcRect t="46508" b="6171"/>
          <a:stretch>
            <a:fillRect/>
          </a:stretch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1"/>
          <a:srcRect t="32" b="62364"/>
          <a:stretch>
            <a:fillRect/>
          </a:stretch>
        </p:blipFill>
        <p:spPr>
          <a:xfrm>
            <a:off x="17762" y="0"/>
            <a:ext cx="12464524" cy="3302000"/>
          </a:xfrm>
          <a:prstGeom prst="rect">
            <a:avLst/>
          </a:prstGeom>
        </p:spPr>
      </p:pic>
      <p:pic>
        <p:nvPicPr>
          <p:cNvPr id="4" name="Picture 3" descr="A neon colored word on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8" y="831222"/>
            <a:ext cx="9876258" cy="3357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2030937_e0mv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0"/>
            <a:ext cx="1911052" cy="191105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Người nông dân vui vẻ dễ thương cầm biểu tượng biểu ngữ lúa khô phim hoạt hình nghệ thuật minh họa các vector Miễn phí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>
            <a:fillRect/>
          </a:stretch>
        </p:blipFill>
        <p:spPr bwMode="auto">
          <a:xfrm>
            <a:off x="0" y="3429000"/>
            <a:ext cx="3295650" cy="351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656;p26"/>
          <p:cNvSpPr/>
          <p:nvPr/>
        </p:nvSpPr>
        <p:spPr>
          <a:xfrm>
            <a:off x="10255513" y="5966149"/>
            <a:ext cx="1488143" cy="649523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7293" y="637953"/>
            <a:ext cx="849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Một số chữ số La Mã thường dùng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254642" y="1722474"/>
            <a:ext cx="2849525" cy="988828"/>
          </a:xfrm>
          <a:prstGeom prst="roundRect">
            <a:avLst>
              <a:gd name="adj" fmla="val 3494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I : một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4742121" y="1754372"/>
            <a:ext cx="2849525" cy="988828"/>
          </a:xfrm>
          <a:prstGeom prst="roundRect">
            <a:avLst>
              <a:gd name="adj" fmla="val 3494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V : năm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8176437" y="1754372"/>
            <a:ext cx="2849525" cy="988828"/>
          </a:xfrm>
          <a:prstGeom prst="roundRect">
            <a:avLst>
              <a:gd name="adj" fmla="val 3494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X : mười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656;p26"/>
          <p:cNvSpPr/>
          <p:nvPr/>
        </p:nvSpPr>
        <p:spPr>
          <a:xfrm>
            <a:off x="10255513" y="5966149"/>
            <a:ext cx="1488143" cy="649523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7293" y="637953"/>
            <a:ext cx="849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Các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số la mã từ 1 đến 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4"/>
          <p:cNvGraphicFramePr>
            <a:graphicFrameLocks noGrp="1"/>
          </p:cNvGraphicFramePr>
          <p:nvPr/>
        </p:nvGraphicFramePr>
        <p:xfrm>
          <a:off x="595423" y="1719126"/>
          <a:ext cx="11004700" cy="30336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00470"/>
                <a:gridCol w="1100470"/>
                <a:gridCol w="1100470"/>
                <a:gridCol w="1100470"/>
                <a:gridCol w="1100470"/>
                <a:gridCol w="1100470"/>
                <a:gridCol w="1100470"/>
                <a:gridCol w="1185529"/>
                <a:gridCol w="1015411"/>
                <a:gridCol w="1100470"/>
              </a:tblGrid>
              <a:tr h="758407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I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II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III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IV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V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VI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VII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VIII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IX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X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58407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2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4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8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58407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XI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XII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XIII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XIV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XV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XVI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XVII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XVIII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XIX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+mj-lt"/>
                        </a:rPr>
                        <a:t>XX</a:t>
                      </a:r>
                      <a:endParaRPr lang="en-US" sz="3000" b="1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58407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12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14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18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19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20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100"/>
            <a:ext cx="12192000" cy="485846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70" y="4312669"/>
            <a:ext cx="1018120" cy="143878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685" y="4379829"/>
            <a:ext cx="1018120" cy="143878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508" y="4378759"/>
            <a:ext cx="1018120" cy="143878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261" y="4395263"/>
            <a:ext cx="1018120" cy="1438781"/>
          </a:xfrm>
          <a:prstGeom prst="rect">
            <a:avLst/>
          </a:prstGeom>
        </p:spPr>
      </p:pic>
      <p:pic>
        <p:nvPicPr>
          <p:cNvPr id="48" name="Picture 4" descr="Wheat Cartoon Character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0" b="86429" l="39093" r="60691">
                        <a14:foregroundMark x1="39093" y1="51786" x2="41685" y2="55714"/>
                        <a14:foregroundMark x1="41685" y1="55714" x2="42981" y2="56786"/>
                        <a14:foregroundMark x1="46004" y1="51071" x2="50324" y2="52143"/>
                        <a14:foregroundMark x1="50324" y1="52143" x2="50972" y2="52143"/>
                        <a14:foregroundMark x1="59395" y1="52857" x2="59395" y2="52143"/>
                        <a14:foregroundMark x1="42981" y1="85000" x2="43413" y2="85357"/>
                        <a14:foregroundMark x1="56371" y1="85357" x2="55292" y2="86429"/>
                      </a14:backgroundRemoval>
                    </a14:imgEffect>
                    <a14:imgEffect>
                      <a14:brightnessContrast bright="-20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12" t="34963" r="36070" b="11149"/>
          <a:stretch>
            <a:fillRect/>
          </a:stretch>
        </p:blipFill>
        <p:spPr bwMode="auto">
          <a:xfrm>
            <a:off x="5655389" y="4968112"/>
            <a:ext cx="532789" cy="6936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Wheat Cartoon Character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0" b="86429" l="39093" r="60691">
                        <a14:foregroundMark x1="39093" y1="51786" x2="41685" y2="55714"/>
                        <a14:foregroundMark x1="41685" y1="55714" x2="42981" y2="56786"/>
                        <a14:foregroundMark x1="46004" y1="51071" x2="50324" y2="52143"/>
                        <a14:foregroundMark x1="50324" y1="52143" x2="50972" y2="52143"/>
                        <a14:foregroundMark x1="59395" y1="52857" x2="59395" y2="52143"/>
                        <a14:foregroundMark x1="42981" y1="85000" x2="43413" y2="85357"/>
                        <a14:foregroundMark x1="56371" y1="85357" x2="55292" y2="86429"/>
                      </a14:backgroundRemoval>
                    </a14:imgEffect>
                    <a14:imgEffect>
                      <a14:brightnessContrast bright="-20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12" t="34963" r="36070" b="11149"/>
          <a:stretch>
            <a:fillRect/>
          </a:stretch>
        </p:blipFill>
        <p:spPr bwMode="auto">
          <a:xfrm>
            <a:off x="7010987" y="4860567"/>
            <a:ext cx="532789" cy="6936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Wheat Cartoon Character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0" b="86429" l="39093" r="60691">
                        <a14:foregroundMark x1="39093" y1="51786" x2="41685" y2="55714"/>
                        <a14:foregroundMark x1="41685" y1="55714" x2="42981" y2="56786"/>
                        <a14:foregroundMark x1="46004" y1="51071" x2="50324" y2="52143"/>
                        <a14:foregroundMark x1="50324" y1="52143" x2="50972" y2="52143"/>
                        <a14:foregroundMark x1="59395" y1="52857" x2="59395" y2="52143"/>
                        <a14:foregroundMark x1="42981" y1="85000" x2="43413" y2="85357"/>
                        <a14:foregroundMark x1="56371" y1="85357" x2="55292" y2="86429"/>
                      </a14:backgroundRemoval>
                    </a14:imgEffect>
                    <a14:imgEffect>
                      <a14:brightnessContrast bright="-20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12" t="34963" r="36070" b="11149"/>
          <a:stretch>
            <a:fillRect/>
          </a:stretch>
        </p:blipFill>
        <p:spPr bwMode="auto">
          <a:xfrm>
            <a:off x="2942457" y="4972117"/>
            <a:ext cx="532789" cy="6936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Wheat Cartoon Character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0" b="86429" l="39093" r="60691">
                        <a14:foregroundMark x1="39093" y1="51786" x2="41685" y2="55714"/>
                        <a14:foregroundMark x1="41685" y1="55714" x2="42981" y2="56786"/>
                        <a14:foregroundMark x1="46004" y1="51071" x2="50324" y2="52143"/>
                        <a14:foregroundMark x1="50324" y1="52143" x2="50972" y2="52143"/>
                        <a14:foregroundMark x1="59395" y1="52857" x2="59395" y2="52143"/>
                        <a14:foregroundMark x1="42981" y1="85000" x2="43413" y2="85357"/>
                        <a14:foregroundMark x1="56371" y1="85357" x2="55292" y2="86429"/>
                      </a14:backgroundRemoval>
                    </a14:imgEffect>
                    <a14:imgEffect>
                      <a14:brightnessContrast bright="-20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12" t="34963" r="36070" b="11149"/>
          <a:stretch>
            <a:fillRect/>
          </a:stretch>
        </p:blipFill>
        <p:spPr bwMode="auto">
          <a:xfrm>
            <a:off x="4442556" y="4937243"/>
            <a:ext cx="532789" cy="6936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gười nông dân vui vẻ dễ thương cầm biểu tượng biểu ngữ lúa khô phim hoạt hình nghệ thuật minh họa các vector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>
            <a:fillRect/>
          </a:stretch>
        </p:blipFill>
        <p:spPr bwMode="auto">
          <a:xfrm>
            <a:off x="-212055" y="2007219"/>
            <a:ext cx="2660733" cy="284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ười nông dân vui vẻ dễ thương cầm biểu tượng biểu ngữ lúa khô phim hoạt hình nghệ thuật minh họa các vector Miễn phí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9296166" y="240134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1219409" y="0"/>
            <a:ext cx="762694" cy="65749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2412" y="212097"/>
            <a:ext cx="4158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42538" y="173875"/>
            <a:ext cx="61201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 đồng hồ chỉ mấy giờ?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Graphic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62390">
            <a:off x="-46985918" y="23736932"/>
            <a:ext cx="421124" cy="401121"/>
          </a:xfrm>
          <a:prstGeom prst="rect">
            <a:avLst/>
          </a:prstGeom>
        </p:spPr>
      </p:pic>
      <p:pic>
        <p:nvPicPr>
          <p:cNvPr id="60" name="Graphic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62390">
            <a:off x="-46985917" y="23335695"/>
            <a:ext cx="421124" cy="401121"/>
          </a:xfrm>
          <a:prstGeom prst="rect">
            <a:avLst/>
          </a:prstGeom>
        </p:spPr>
      </p:pic>
      <p:pic>
        <p:nvPicPr>
          <p:cNvPr id="62" name="Graphic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62390">
            <a:off x="-46967002" y="22914636"/>
            <a:ext cx="421124" cy="401121"/>
          </a:xfrm>
          <a:prstGeom prst="rect">
            <a:avLst/>
          </a:prstGeom>
        </p:spPr>
      </p:pic>
      <p:pic>
        <p:nvPicPr>
          <p:cNvPr id="64" name="Graphic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62390">
            <a:off x="-46929028" y="22419298"/>
            <a:ext cx="421124" cy="401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4674" y="924389"/>
            <a:ext cx="8975460" cy="2131045"/>
          </a:xfrm>
          <a:prstGeom prst="rect">
            <a:avLst/>
          </a:prstGeom>
        </p:spPr>
      </p:pic>
      <p:sp>
        <p:nvSpPr>
          <p:cNvPr id="71" name="Rounded Rectangle 6"/>
          <p:cNvSpPr/>
          <p:nvPr/>
        </p:nvSpPr>
        <p:spPr>
          <a:xfrm>
            <a:off x="2255214" y="3071954"/>
            <a:ext cx="1380084" cy="64991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 giờ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72" name="Rounded Rectangle 6"/>
          <p:cNvSpPr/>
          <p:nvPr/>
        </p:nvSpPr>
        <p:spPr>
          <a:xfrm>
            <a:off x="4596971" y="3049652"/>
            <a:ext cx="1380084" cy="64991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vi-VN" sz="373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5</a:t>
            </a:r>
            <a:r>
              <a:rPr kumimoji="0" lang="vi-VN" sz="37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giờ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73" name="Rounded Rectangle 6"/>
          <p:cNvSpPr/>
          <p:nvPr/>
        </p:nvSpPr>
        <p:spPr>
          <a:xfrm>
            <a:off x="7061391" y="3016198"/>
            <a:ext cx="1380084" cy="64991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vi-VN" sz="373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9</a:t>
            </a:r>
            <a:r>
              <a:rPr kumimoji="0" lang="vi-VN" sz="37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giờ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74" name="Rounded Rectangle 6"/>
          <p:cNvSpPr/>
          <p:nvPr/>
        </p:nvSpPr>
        <p:spPr>
          <a:xfrm>
            <a:off x="9425450" y="2971593"/>
            <a:ext cx="1525048" cy="64991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vi-VN" sz="373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10</a:t>
            </a:r>
            <a:r>
              <a:rPr kumimoji="0" lang="vi-VN" sz="37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giờ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1050004" y="616342"/>
            <a:ext cx="762694" cy="65749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7252" y="809925"/>
            <a:ext cx="41584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0831" y="794005"/>
            <a:ext cx="89328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cặp số và số La Mã thích 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2660" y="1433340"/>
            <a:ext cx="5706140" cy="483887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4" y="2080199"/>
            <a:ext cx="12192000" cy="477780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941" y="6307306"/>
            <a:ext cx="243906" cy="3446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840" y="6307306"/>
            <a:ext cx="243906" cy="34468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527" y="5660554"/>
            <a:ext cx="243906" cy="34468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426" y="5660554"/>
            <a:ext cx="243906" cy="34468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527" y="5072600"/>
            <a:ext cx="243906" cy="344681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426" y="5072600"/>
            <a:ext cx="243906" cy="34468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287" y="4203447"/>
            <a:ext cx="243906" cy="34468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126" y="4251317"/>
            <a:ext cx="243906" cy="34468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501" y="3840921"/>
            <a:ext cx="243906" cy="34468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87" y="3840922"/>
            <a:ext cx="243906" cy="34468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300" y="3765693"/>
            <a:ext cx="243906" cy="34468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408" y="2947168"/>
            <a:ext cx="243906" cy="34468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307" y="2947168"/>
            <a:ext cx="243906" cy="3446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779" y="3084319"/>
            <a:ext cx="243906" cy="34468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155" y="3194169"/>
            <a:ext cx="243906" cy="34468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784" y="3072197"/>
            <a:ext cx="243906" cy="344681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572" y="2603579"/>
            <a:ext cx="243906" cy="344681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988" y="2624311"/>
            <a:ext cx="243906" cy="34468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144" y="6307306"/>
            <a:ext cx="243906" cy="3446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310" y="6296259"/>
            <a:ext cx="243906" cy="34468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730" y="5660554"/>
            <a:ext cx="243906" cy="34468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896" y="5649507"/>
            <a:ext cx="243906" cy="344681"/>
          </a:xfrm>
          <a:prstGeom prst="rect">
            <a:avLst/>
          </a:prstGeom>
        </p:spPr>
      </p:pic>
      <p:pic>
        <p:nvPicPr>
          <p:cNvPr id="7" name="Picture 4" descr="Người nông dân vui vẻ dễ thương cầm biểu tượng biểu ngữ lúa khô phim hoạt hình nghệ thuật minh họa các vector Miễn ph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824985" y="2455334"/>
            <a:ext cx="2698926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gười nông dân vui vẻ dễ thương cầm biểu tượng biểu ngữ lúa khô phim hoạt hình nghệ thuật minh họa các vector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>
            <a:fillRect/>
          </a:stretch>
        </p:blipFill>
        <p:spPr bwMode="auto">
          <a:xfrm flipH="1">
            <a:off x="6910714" y="3965000"/>
            <a:ext cx="2226904" cy="237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730" y="5072600"/>
            <a:ext cx="243906" cy="34468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896" y="5061553"/>
            <a:ext cx="243906" cy="34468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388" y="4203447"/>
            <a:ext cx="243906" cy="3446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806" y="4244019"/>
            <a:ext cx="243906" cy="34468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191" y="4170827"/>
            <a:ext cx="243906" cy="34468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944" y="3829948"/>
            <a:ext cx="243906" cy="3446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611" y="2947168"/>
            <a:ext cx="243906" cy="3446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777" y="2936121"/>
            <a:ext cx="243906" cy="34468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565" y="3773358"/>
            <a:ext cx="243906" cy="34468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509" y="3309746"/>
            <a:ext cx="243906" cy="344681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140" y="3291849"/>
            <a:ext cx="243906" cy="34468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119" y="2965065"/>
            <a:ext cx="243906" cy="344681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483" y="2875847"/>
            <a:ext cx="243906" cy="344681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398" y="2816488"/>
            <a:ext cx="243906" cy="344681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130" y="3066343"/>
            <a:ext cx="243906" cy="344681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609" y="3084319"/>
            <a:ext cx="243906" cy="3446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406" y="2718078"/>
            <a:ext cx="243906" cy="344681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625" y="2620384"/>
            <a:ext cx="243906" cy="344681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874" y="2601795"/>
            <a:ext cx="243906" cy="344681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50740"/>
            <a:ext cx="4606703" cy="390653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828800" y="3401122"/>
            <a:ext cx="691376" cy="7694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1884556" y="3323063"/>
            <a:ext cx="624468" cy="9255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1839951" y="5296830"/>
            <a:ext cx="646771" cy="9813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1884556" y="5118410"/>
            <a:ext cx="624468" cy="9590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500"/>
                            </p:stCondLst>
                            <p:childTnLst>
                              <p:par>
                                <p:cTn id="6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5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850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500"/>
                            </p:stCondLst>
                            <p:childTnLst>
                              <p:par>
                                <p:cTn id="7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4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500"/>
                            </p:stCondLst>
                            <p:childTnLst>
                              <p:par>
                                <p:cTn id="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8500"/>
                            </p:stCondLst>
                            <p:childTnLst>
                              <p:par>
                                <p:cTn id="8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5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2500"/>
                            </p:stCondLst>
                            <p:childTnLst>
                              <p:par>
                                <p:cTn id="9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500"/>
                            </p:stCondLst>
                            <p:childTnLst>
                              <p:par>
                                <p:cTn id="9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6500"/>
                            </p:stCondLst>
                            <p:childTnLst>
                              <p:par>
                                <p:cTn id="9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0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5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SHAPE_LOCKS" val="959"/>
</p:tagLst>
</file>

<file path=ppt/tags/tag2.xml><?xml version="1.0" encoding="utf-8"?>
<p:tagLst xmlns:p="http://schemas.openxmlformats.org/presentationml/2006/main">
  <p:tag name="SHAPE_LOCKS" val="16"/>
</p:tagLst>
</file>

<file path=ppt/tags/tag3.xml><?xml version="1.0" encoding="utf-8"?>
<p:tagLst xmlns:p="http://schemas.openxmlformats.org/presentationml/2006/main">
  <p:tag name="SHAPE_LOCKS" val="16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</Words>
  <Application>WPS Presentation</Application>
  <PresentationFormat>Widescreen</PresentationFormat>
  <Paragraphs>158</Paragraphs>
  <Slides>13</Slides>
  <Notes>11</Notes>
  <HiddenSlides>0</HiddenSlides>
  <MMClips>13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9" baseType="lpstr">
      <vt:lpstr>Arial</vt:lpstr>
      <vt:lpstr>SimSun</vt:lpstr>
      <vt:lpstr>Wingdings</vt:lpstr>
      <vt:lpstr>字魂59号-创粗黑</vt:lpstr>
      <vt:lpstr>#9Slide02 Noi dung dai</vt:lpstr>
      <vt:lpstr>Arvo</vt:lpstr>
      <vt:lpstr>Segoe Print</vt:lpstr>
      <vt:lpstr>Spartan</vt:lpstr>
      <vt:lpstr>Arial</vt:lpstr>
      <vt:lpstr>Coiny</vt:lpstr>
      <vt:lpstr>Times New Roman</vt:lpstr>
      <vt:lpstr>等线</vt:lpstr>
      <vt:lpstr>Calibri</vt:lpstr>
      <vt:lpstr>Calibri</vt:lpstr>
      <vt:lpstr>iCiel Cadena</vt:lpstr>
      <vt:lpstr>Corbel</vt:lpstr>
      <vt:lpstr>等线</vt:lpstr>
      <vt:lpstr>#9Slide02 Noi dung dai</vt:lpstr>
      <vt:lpstr>Yu Gothic UI Semibold</vt:lpstr>
      <vt:lpstr>Microsoft YaHei</vt:lpstr>
      <vt:lpstr>Arial Unicode MS</vt:lpstr>
      <vt:lpstr>等线 Light</vt:lpstr>
      <vt:lpstr>Wide Latin</vt:lpstr>
      <vt:lpstr>Office 主题​​</vt:lpstr>
      <vt:lpstr>1_Office Theme</vt:lpstr>
      <vt:lpstr>Walk to School Day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Phạm</cp:lastModifiedBy>
  <cp:revision>57</cp:revision>
  <dcterms:created xsi:type="dcterms:W3CDTF">2022-10-14T10:22:00Z</dcterms:created>
  <dcterms:modified xsi:type="dcterms:W3CDTF">2026-01-23T04:40:37Z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F4689F2BC8D74B72A53A60E2108B6D5D_13</vt:lpwstr>
  </property>
  <property fmtid="{D5CDD505-2E9C-101B-9397-08002B2CF9AE}" pid="3" name="KSOProductBuildVer">
    <vt:lpwstr>1033-12.2.0.22549</vt:lpwstr>
  </property>
</Properties>
</file>