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tiff" ContentType="image/tif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8"/>
  </p:notesMasterIdLst>
  <p:sldIdLst>
    <p:sldId id="257" r:id="rId7"/>
    <p:sldId id="386" r:id="rId9"/>
    <p:sldId id="387" r:id="rId10"/>
    <p:sldId id="388" r:id="rId11"/>
    <p:sldId id="389" r:id="rId12"/>
    <p:sldId id="418" r:id="rId13"/>
    <p:sldId id="265" r:id="rId14"/>
    <p:sldId id="427" r:id="rId15"/>
    <p:sldId id="442" r:id="rId16"/>
    <p:sldId id="443" r:id="rId17"/>
    <p:sldId id="434" r:id="rId18"/>
    <p:sldId id="441" r:id="rId19"/>
    <p:sldId id="444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B364-032B-4D1B-83CE-78412AF3B18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8E181-1D5B-4243-86D7-081F969A4F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1036A-9DA9-4E3D-9100-2F576B2AD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191B5-0C74-438E-99D3-823AC6C2A8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1036A-9DA9-4E3D-9100-2F576B2AD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191B5-0C74-438E-99D3-823AC6C2A8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1036A-9DA9-4E3D-9100-2F576B2AD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191B5-0C74-438E-99D3-823AC6C2A807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1036A-9DA9-4E3D-9100-2F576B2AD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191B5-0C74-438E-99D3-823AC6C2A8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1036A-9DA9-4E3D-9100-2F576B2AD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191B5-0C74-438E-99D3-823AC6C2A8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1036A-9DA9-4E3D-9100-2F576B2AD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191B5-0C74-438E-99D3-823AC6C2A807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1036A-9DA9-4E3D-9100-2F576B2AD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191B5-0C74-438E-99D3-823AC6C2A8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1036A-9DA9-4E3D-9100-2F576B2AD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191B5-0C74-438E-99D3-823AC6C2A8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1036A-9DA9-4E3D-9100-2F576B2AD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191B5-0C74-438E-99D3-823AC6C2A8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1036A-9DA9-4E3D-9100-2F576B2AD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7191B5-0C74-438E-99D3-823AC6C2A80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tif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tiff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2.tiff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2.tiff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0.xml"/><Relationship Id="rId2" Type="http://schemas.openxmlformats.org/officeDocument/2006/relationships/audio" Target="../media/audio3.wav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7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38.png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image" Target="../media/image11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GIF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29.xml"/><Relationship Id="rId21" Type="http://schemas.openxmlformats.org/officeDocument/2006/relationships/audio" Target="../media/audio3.wav"/><Relationship Id="rId20" Type="http://schemas.openxmlformats.org/officeDocument/2006/relationships/audio" Target="../media/audio2.wav"/><Relationship Id="rId2" Type="http://schemas.openxmlformats.org/officeDocument/2006/relationships/image" Target="../media/image12.png"/><Relationship Id="rId19" Type="http://schemas.openxmlformats.org/officeDocument/2006/relationships/audio" Target="../media/audio1.wav"/><Relationship Id="rId18" Type="http://schemas.openxmlformats.org/officeDocument/2006/relationships/image" Target="../media/image26.png"/><Relationship Id="rId17" Type="http://schemas.microsoft.com/office/2007/relationships/hdphoto" Target="../media/image8.wdp"/><Relationship Id="rId16" Type="http://schemas.openxmlformats.org/officeDocument/2006/relationships/image" Target="../media/image7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GIF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29.xml"/><Relationship Id="rId21" Type="http://schemas.openxmlformats.org/officeDocument/2006/relationships/audio" Target="../media/audio3.wav"/><Relationship Id="rId20" Type="http://schemas.openxmlformats.org/officeDocument/2006/relationships/audio" Target="../media/audio2.wav"/><Relationship Id="rId2" Type="http://schemas.openxmlformats.org/officeDocument/2006/relationships/image" Target="../media/image12.png"/><Relationship Id="rId19" Type="http://schemas.openxmlformats.org/officeDocument/2006/relationships/audio" Target="../media/audio1.wav"/><Relationship Id="rId18" Type="http://schemas.openxmlformats.org/officeDocument/2006/relationships/image" Target="../media/image26.png"/><Relationship Id="rId17" Type="http://schemas.microsoft.com/office/2007/relationships/hdphoto" Target="../media/image8.wdp"/><Relationship Id="rId16" Type="http://schemas.openxmlformats.org/officeDocument/2006/relationships/image" Target="../media/image7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image" Target="../media/image11.png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3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>
            <a:fillRect/>
          </a:stretch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>
            <a:fillRect/>
          </a:stretch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10" y="2287837"/>
            <a:ext cx="4468755" cy="3115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>
            <a:fillRect/>
          </a:stretch>
        </p:blipFill>
        <p:spPr>
          <a:xfrm>
            <a:off x="-274134" y="-224725"/>
            <a:ext cx="12683118" cy="7608465"/>
          </a:xfrm>
          <a:prstGeom prst="rect">
            <a:avLst/>
          </a:prstGeom>
        </p:spPr>
      </p:pic>
      <p:sp>
        <p:nvSpPr>
          <p:cNvPr id="27" name="Isosceles Triangle 26"/>
          <p:cNvSpPr/>
          <p:nvPr/>
        </p:nvSpPr>
        <p:spPr>
          <a:xfrm>
            <a:off x="651076" y="594127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3373" y="733451"/>
            <a:ext cx="9481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câu trả lời đúng: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075" y="676043"/>
            <a:ext cx="792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575" y="1600200"/>
            <a:ext cx="109918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học của Rô – bốt có 1992 học sinh. Nếu làm tròn số học sinh đến hàng trăm, ta có thể nói: </a:t>
            </a:r>
            <a:endParaRPr lang="vi-VN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học của Rô – bốt có khoảng: </a:t>
            </a:r>
            <a:endParaRPr lang="vi-VN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 học sinh</a:t>
            </a:r>
            <a:endParaRPr lang="vi-VN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1950 học sinh</a:t>
            </a:r>
            <a:endParaRPr lang="vi-VN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1900 học sinh</a:t>
            </a:r>
            <a:endParaRPr lang="vi-VN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1000 học sinh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857250" y="4905375"/>
            <a:ext cx="10582275" cy="146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làm tròn số học sinh đến hàng trăm, ta có thể nói trường học của Rô – bốt có khoảng: 2000 học sinh.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71525" y="2914650"/>
            <a:ext cx="4191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>
            <a:fillRect/>
          </a:stretch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>
            <a:fillRect/>
          </a:stretch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10" y="2426986"/>
            <a:ext cx="4468755" cy="3115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6834" y="133833"/>
            <a:ext cx="6488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>
            <a:fillRect/>
          </a:stretch>
        </p:blipFill>
        <p:spPr>
          <a:xfrm>
            <a:off x="-382269" y="-458469"/>
            <a:ext cx="12658724" cy="7172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105" y="206057"/>
            <a:ext cx="2558415" cy="1245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85899" y="1628775"/>
            <a:ext cx="9496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XUẤT PHÁT,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lượt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mũi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ở ô XUẤT PHÁT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3 579).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quay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CHÚC MỪNG NĂM MỚI.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>
            <a:fillRect/>
          </a:stretch>
        </p:blipFill>
        <p:spPr>
          <a:xfrm>
            <a:off x="-274134" y="-224725"/>
            <a:ext cx="12683118" cy="7608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41" y="740092"/>
            <a:ext cx="9337040" cy="5575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61176"/>
            <a:ext cx="5194242" cy="5535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>
            <a:fillRect/>
          </a:stretch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10" name="tiếng trò chơi xuất hiệ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4048,000000" end="3001,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1311" y="6322391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/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2" name="A"/>
          <p:cNvGrpSpPr/>
          <p:nvPr/>
        </p:nvGrpSpPr>
        <p:grpSpPr>
          <a:xfrm>
            <a:off x="7829965" y="459284"/>
            <a:ext cx="3161602" cy="817338"/>
            <a:chOff x="8422160" y="1489938"/>
            <a:chExt cx="3843532" cy="9936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>
              <a:fillRect/>
            </a:stretch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117826" y="1489938"/>
              <a:ext cx="3147866" cy="954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A. 3 876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3" y="1938632"/>
            <a:ext cx="3542838" cy="784830"/>
            <a:chOff x="8422168" y="2846690"/>
            <a:chExt cx="4306994" cy="9541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>
              <a:fillRect/>
            </a:stretch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944227" y="2846690"/>
              <a:ext cx="3784935" cy="95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3 786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1" y="3367660"/>
            <a:ext cx="3542846" cy="799636"/>
            <a:chOff x="8422168" y="3702145"/>
            <a:chExt cx="4307004" cy="9721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>
              <a:fillRect/>
            </a:stretch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63796" y="3702145"/>
              <a:ext cx="3265376" cy="95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3 687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71" y="4840938"/>
            <a:ext cx="2952432" cy="784830"/>
            <a:chOff x="8469285" y="4670840"/>
            <a:chExt cx="3589246" cy="9541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>
              <a:fillRect/>
            </a:stretch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98088" y="4670840"/>
              <a:ext cx="2660443" cy="954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3 678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3" name="Rectangle: Rounded Corners 2"/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96445" y="1064074"/>
              <a:ext cx="4395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800" b="0" i="0" u="none" strike="noStrike" kern="1200" cap="none" spc="0" normalizeH="0" baseline="0" noProof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4800" b="0" i="0" u="none" strike="noStrike" kern="1200" cap="none" spc="0" normalizeH="0" baseline="0" noProof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484783" y="2653888"/>
            <a:ext cx="4870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3 678, 3 687, 3 786, 3 876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-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/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2" name="A"/>
          <p:cNvGrpSpPr/>
          <p:nvPr/>
        </p:nvGrpSpPr>
        <p:grpSpPr>
          <a:xfrm>
            <a:off x="7829985" y="422247"/>
            <a:ext cx="3621702" cy="861774"/>
            <a:chOff x="8422160" y="1444912"/>
            <a:chExt cx="4402863" cy="10476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>
              <a:fillRect/>
            </a:stretch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893709" y="1444912"/>
              <a:ext cx="2931314" cy="104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3 786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75" y="1906783"/>
            <a:ext cx="3733920" cy="861774"/>
            <a:chOff x="8422168" y="2807976"/>
            <a:chExt cx="4539293" cy="10476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>
              <a:fillRect/>
            </a:stretch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57315" y="2807976"/>
              <a:ext cx="3204146" cy="1047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3 876 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5" y="3395426"/>
            <a:ext cx="3838554" cy="861774"/>
            <a:chOff x="8422168" y="3735900"/>
            <a:chExt cx="4666489" cy="10476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>
              <a:fillRect/>
            </a:stretch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87954" y="3735900"/>
              <a:ext cx="3600703" cy="10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3 678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4" y="4816636"/>
            <a:ext cx="3674970" cy="861774"/>
            <a:chOff x="8469285" y="4641292"/>
            <a:chExt cx="4467632" cy="10476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>
              <a:fillRect/>
            </a:stretch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09670" y="4641292"/>
              <a:ext cx="3027247" cy="10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3 687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3" name="Rectangle: Rounded Corners 2"/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2019" y="1064074"/>
              <a:ext cx="46839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800" b="0" i="0" u="none" strike="noStrike" kern="1200" cap="none" spc="0" normalizeH="0" baseline="0" noProof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2</a:t>
              </a:r>
              <a:endParaRPr kumimoji="0" lang="en-US" sz="4800" b="0" i="0" u="none" strike="noStrike" kern="1200" cap="none" spc="0" normalizeH="0" baseline="0" noProof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583749" y="2405410"/>
            <a:ext cx="4691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3 678, 3 687, 3 786, 3 876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-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4" grpId="0" animBg="1"/>
      <p:bldP spid="44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>
            <a:fillRect/>
          </a:stretch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3" name="Tieng-yeah-tre-con-www_nhacchuongvui_com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23211" y="6119191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23006" y="4797262"/>
            <a:ext cx="1937084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898491" y="711200"/>
            <a:ext cx="10395017" cy="5797984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Cloud 7"/>
          <p:cNvSpPr/>
          <p:nvPr/>
        </p:nvSpPr>
        <p:spPr>
          <a:xfrm rot="368053">
            <a:off x="1453916" y="1169885"/>
            <a:ext cx="9543406" cy="4896202"/>
          </a:xfrm>
          <a:prstGeom prst="cloud">
            <a:avLst/>
          </a:prstGeom>
          <a:solidFill>
            <a:schemeClr val="lt1">
              <a:alpha val="68000"/>
            </a:schemeClr>
          </a:solidFill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9432" y="1571459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4107" y="4057506"/>
            <a:ext cx="189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SVN-Bublont" pitchFamily="50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SVN-Bublont" pitchFamily="50" charset="0"/>
                <a:ea typeface="+mn-ea"/>
                <a:cs typeface="+mn-cs"/>
              </a:rPr>
              <a:t>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SVN-Bublont" pitchFamily="50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828" y="2174763"/>
            <a:ext cx="2810500" cy="117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158" y="2988700"/>
            <a:ext cx="9467909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>
            <a:fillRect/>
          </a:stretch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>
            <a:fillRect/>
          </a:stretch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909" y="2393311"/>
            <a:ext cx="45114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>
            <a:fillRect/>
          </a:stretch>
        </p:blipFill>
        <p:spPr>
          <a:xfrm>
            <a:off x="-274134" y="-224725"/>
            <a:ext cx="12683118" cy="7608465"/>
          </a:xfrm>
          <a:prstGeom prst="rect">
            <a:avLst/>
          </a:prstGeom>
        </p:spPr>
      </p:pic>
      <p:sp>
        <p:nvSpPr>
          <p:cNvPr id="27" name="Isosceles Triangle 26"/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3449" y="733451"/>
            <a:ext cx="1614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1150" y="647468"/>
            <a:ext cx="792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61566" y="4410075"/>
            <a:ext cx="3422684" cy="2153083"/>
            <a:chOff x="6366833" y="1255654"/>
            <a:chExt cx="3327383" cy="1892031"/>
          </a:xfrm>
        </p:grpSpPr>
        <p:pic>
          <p:nvPicPr>
            <p:cNvPr id="33" name="图片 2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8272" y="1255654"/>
              <a:ext cx="1889179" cy="1601412"/>
            </a:xfrm>
            <a:prstGeom prst="rect">
              <a:avLst/>
            </a:prstGeom>
          </p:spPr>
        </p:pic>
        <p:sp>
          <p:nvSpPr>
            <p:cNvPr id="34" name="Rounded Rectangle 20"/>
            <p:cNvSpPr/>
            <p:nvPr/>
          </p:nvSpPr>
          <p:spPr>
            <a:xfrm>
              <a:off x="6366833" y="2519276"/>
              <a:ext cx="3327383" cy="62840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Hoạt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động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nhóm 2 và làm vào bảng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1609725"/>
            <a:ext cx="4429125" cy="752475"/>
            <a:chOff x="685800" y="1609725"/>
            <a:chExt cx="4429125" cy="752475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685800" y="1609725"/>
              <a:ext cx="4429125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6 409 = 6 000 +       + 9</a:t>
              </a:r>
              <a:endPara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3714750" y="1771650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34150" y="1619250"/>
            <a:ext cx="5124450" cy="752475"/>
            <a:chOff x="685800" y="1609725"/>
            <a:chExt cx="5124450" cy="752475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685800" y="1609725"/>
              <a:ext cx="5124450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6 411 =       + 400 +       + 1</a:t>
              </a:r>
              <a:endPara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4400550" y="1781175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: Rounded Corners 16"/>
            <p:cNvSpPr/>
            <p:nvPr/>
          </p:nvSpPr>
          <p:spPr>
            <a:xfrm>
              <a:off x="2324100" y="1781175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2895600" y="2333625"/>
            <a:ext cx="0" cy="428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24725" y="2362200"/>
            <a:ext cx="0" cy="4191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90600" y="2790825"/>
            <a:ext cx="99155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00550" y="2809875"/>
            <a:ext cx="0" cy="428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877300" y="2800350"/>
            <a:ext cx="0" cy="428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71524" y="3238500"/>
            <a:ext cx="4791075" cy="752475"/>
            <a:chOff x="685800" y="1609725"/>
            <a:chExt cx="4724400" cy="752475"/>
          </a:xfrm>
        </p:grpSpPr>
        <p:sp>
          <p:nvSpPr>
            <p:cNvPr id="36" name="Rectangle: Rounded Corners 35"/>
            <p:cNvSpPr/>
            <p:nvPr/>
          </p:nvSpPr>
          <p:spPr>
            <a:xfrm>
              <a:off x="685800" y="1609725"/>
              <a:ext cx="4724400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6 410 = 6 000 + 400 +       </a:t>
              </a:r>
              <a:endPara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791075" y="1781175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48425" y="3219450"/>
            <a:ext cx="5505450" cy="752475"/>
            <a:chOff x="685800" y="1609725"/>
            <a:chExt cx="5505450" cy="752475"/>
          </a:xfrm>
        </p:grpSpPr>
        <p:sp>
          <p:nvSpPr>
            <p:cNvPr id="39" name="Rectangle: Rounded Corners 38"/>
            <p:cNvSpPr/>
            <p:nvPr/>
          </p:nvSpPr>
          <p:spPr>
            <a:xfrm>
              <a:off x="685800" y="1609725"/>
              <a:ext cx="5505450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6 412 = 6 000 +       + 10 +     </a:t>
              </a:r>
              <a:endPara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5553075" y="1790700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3667125" y="1771650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Rectangle: Rounded Corners 41"/>
          <p:cNvSpPr/>
          <p:nvPr/>
        </p:nvSpPr>
        <p:spPr>
          <a:xfrm>
            <a:off x="3714750" y="1771650"/>
            <a:ext cx="676275" cy="4572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8124825" y="1771649"/>
            <a:ext cx="695325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10239376" y="1733549"/>
            <a:ext cx="609600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4933951" y="3371849"/>
            <a:ext cx="609600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9420225" y="3381375"/>
            <a:ext cx="676275" cy="4572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11296651" y="3381374"/>
            <a:ext cx="609600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>
            <a:fillRect/>
          </a:stretch>
        </p:blipFill>
        <p:spPr>
          <a:xfrm>
            <a:off x="-274134" y="-224725"/>
            <a:ext cx="12683118" cy="7608465"/>
          </a:xfrm>
          <a:prstGeom prst="rect">
            <a:avLst/>
          </a:prstGeom>
        </p:spPr>
      </p:pic>
      <p:sp>
        <p:nvSpPr>
          <p:cNvPr id="27" name="Isosceles Triangle 26"/>
          <p:cNvSpPr/>
          <p:nvPr/>
        </p:nvSpPr>
        <p:spPr>
          <a:xfrm>
            <a:off x="651076" y="594127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33848" y="619151"/>
            <a:ext cx="94818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Mai có các thẻ từ số 0 đến 9. Mai có thể đặt thẻ số nào vào vị trí dấu “?” để được phép so sánh đúng?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075" y="676043"/>
            <a:ext cx="792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895474"/>
            <a:ext cx="10152351" cy="1704975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2333626" y="2238375"/>
            <a:ext cx="990600" cy="1266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8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2324101" y="2247900"/>
            <a:ext cx="990600" cy="1266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sz="8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625" y="3695700"/>
            <a:ext cx="1083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b) Mai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1485901" y="4857750"/>
            <a:ext cx="9782174" cy="146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9.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6" grpId="0" animBg="1"/>
      <p:bldP spid="11" grpId="0"/>
      <p:bldP spid="49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WPS Presentation</Application>
  <PresentationFormat>Widescreen</PresentationFormat>
  <Paragraphs>99</Paragraphs>
  <Slides>14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SimSun</vt:lpstr>
      <vt:lpstr>Wingdings</vt:lpstr>
      <vt:lpstr>等线</vt:lpstr>
      <vt:lpstr>等线</vt:lpstr>
      <vt:lpstr>Times New Roman</vt:lpstr>
      <vt:lpstr>UTM Showcard</vt:lpstr>
      <vt:lpstr>Segoe Print</vt:lpstr>
      <vt:lpstr>Calibri</vt:lpstr>
      <vt:lpstr>SVN-Bublont</vt:lpstr>
      <vt:lpstr>Microsoft YaHei</vt:lpstr>
      <vt:lpstr>Arial Unicode MS</vt:lpstr>
      <vt:lpstr>1_Office 主题​​</vt:lpstr>
      <vt:lpstr>2_Office 主题​​</vt:lpstr>
      <vt:lpstr>Office 主题​​</vt:lpstr>
      <vt:lpstr>3_Office 主题​​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Phạm</cp:lastModifiedBy>
  <cp:revision>32</cp:revision>
  <dcterms:created xsi:type="dcterms:W3CDTF">2022-10-23T04:29:00Z</dcterms:created>
  <dcterms:modified xsi:type="dcterms:W3CDTF">2026-01-22T01:26:14Z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C893E2BA1EE14EEC99FCAAEC382F8A50_13</vt:lpwstr>
  </property>
  <property fmtid="{D5CDD505-2E9C-101B-9397-08002B2CF9AE}" pid="3" name="KSOProductBuildVer">
    <vt:lpwstr>1033-12.2.0.22549</vt:lpwstr>
  </property>
</Properties>
</file>