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4" r:id="rId3"/>
    <p:sldId id="257" r:id="rId4"/>
    <p:sldId id="295" r:id="rId6"/>
    <p:sldId id="280" r:id="rId7"/>
    <p:sldId id="289" r:id="rId8"/>
    <p:sldId id="296" r:id="rId9"/>
    <p:sldId id="290" r:id="rId10"/>
    <p:sldId id="293" r:id="rId11"/>
    <p:sldId id="297" r:id="rId12"/>
    <p:sldId id="298" r:id="rId13"/>
    <p:sldId id="29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0319-729F-4C7F-92F5-5C61F0D1486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71A35-C3EC-4B29-8247-F099F96D190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/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4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90" y="0"/>
            <a:ext cx="1630382" cy="1630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>
            <a:fillRect/>
          </a:stretch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>
            <a:fillRect/>
          </a:stretch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>
            <a:fillRect/>
          </a:stretch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>
            <a:fillRect/>
          </a:stretch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90" y="0"/>
            <a:ext cx="1630382" cy="16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6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7</a:t>
              </a:r>
              <a:endParaRPr lang="en-US" altLang="en-US" sz="4000" b="1" kern="0" dirty="0">
                <a:solidFill>
                  <a:prstClr val="white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7" name="TextBox 49"/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63 854</a:t>
              </a:r>
              <a:endParaRPr lang="en-US" altLang="en-US" sz="4000" b="1" kern="0" dirty="0">
                <a:solidFill>
                  <a:prstClr val="white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grpSp>
          <p:nvGrpSpPr>
            <p:cNvPr id="8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" name="TextBox 10"/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9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0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8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1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2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5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2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0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6</a:t>
              </a:r>
              <a:endParaRPr lang="en-US" altLang="en-US" sz="4000" b="1" kern="0" dirty="0">
                <a:solidFill>
                  <a:prstClr val="white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25" name="TextBox 49"/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46 519</a:t>
              </a:r>
              <a:endParaRPr lang="en-US" altLang="en-US" sz="4000" b="1" kern="0" dirty="0">
                <a:solidFill>
                  <a:prstClr val="white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grpSp>
          <p:nvGrpSpPr>
            <p:cNvPr id="26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/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7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5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7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3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9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pitchFamily="34" charset="0"/>
              </a:rPr>
              <a:t>3</a:t>
            </a:r>
            <a:endParaRPr lang="en-US" sz="4000" b="1" dirty="0">
              <a:solidFill>
                <a:srgbClr val="FFFF00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ea typeface="Microsoft YaHei" panose="020B050302020402020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8621" y="859234"/>
            <a:ext cx="9042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Nam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tờ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20 000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vừa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mua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3855" y="902873"/>
            <a:ext cx="880645" cy="764003"/>
            <a:chOff x="621568" y="835857"/>
            <a:chExt cx="625813" cy="5950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865" y="846152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28825" y="2524125"/>
            <a:ext cx="8801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x 2 = 40 000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: 8 = 5 000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>
            <a:fillRect/>
          </a:stretch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>
            <a:fillRect/>
          </a:stretch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>
            <a:fillRect/>
          </a:stretch>
        </p:blipFill>
        <p:spPr>
          <a:xfrm rot="5195870">
            <a:off x="3369693" y="-3312069"/>
            <a:ext cx="5332216" cy="11788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>
            <a:fillRect/>
          </a:stretch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>
              <a:fillRect/>
            </a:stretch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692" y="357360"/>
            <a:ext cx="4730906" cy="1871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8747" y="2305768"/>
            <a:ext cx="9437426" cy="101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>
            <a:fillRect/>
          </a:stretch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>
            <a:fillRect/>
          </a:stretch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>
            <a:fillRect/>
          </a:stretch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>
            <a:fillRect/>
          </a:stretch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>
            <a:fillRect/>
          </a:stretch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5" y="4495454"/>
            <a:ext cx="2524029" cy="236254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>
              <a:fillRect/>
            </a:stretch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62405" y="704336"/>
            <a:ext cx="3338095" cy="1200329"/>
            <a:chOff x="1214855" y="370961"/>
            <a:chExt cx="2479443" cy="1200329"/>
          </a:xfrm>
        </p:grpSpPr>
        <p:grpSp>
          <p:nvGrpSpPr>
            <p:cNvPr id="7" name="Group 6"/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27005" y="370961"/>
              <a:ext cx="2067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nhẩm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0575" y="2000250"/>
            <a:ext cx="407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2000 x 4 x 5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36 000 : 6 : 2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30 000 : 3 x 2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4574" y="2057400"/>
            <a:ext cx="522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20 000 x (10 : 5)</a:t>
            </a:r>
            <a:endParaRPr lang="pl-PL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80 000 : (2 x 4)</a:t>
            </a:r>
            <a:endParaRPr lang="pl-PL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15 000 : (27 : 9)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>
              <a:fillRect/>
            </a:stretch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09625" y="13144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2000 x 4 x 5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7950" y="13239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36 000 : 6 : 2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750" y="36195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30 000 : 3 x 2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0574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8 000 x 5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27908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40 000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6025" y="18954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 : 2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5075" y="26289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3 000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500" y="421957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10 000 x 2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9550" y="49530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20 000</a:t>
            </a:r>
            <a:endParaRPr lang="pt-BR" sz="40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01275" y="28773"/>
            <a:ext cx="1990725" cy="1133277"/>
            <a:chOff x="9041702" y="52390"/>
            <a:chExt cx="3241053" cy="17627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>
              <a:fillRect/>
            </a:stretch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809625" y="1314450"/>
            <a:ext cx="501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20 000 x (10 : 5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1811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: (2 x 4)</a:t>
            </a:r>
            <a:endParaRPr lang="pt-BR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35623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(27 : 9)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0574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20 000 x 2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27908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40 000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8475" y="17526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80 000 : 8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7525" y="24860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10 000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0050" y="4162425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15 000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9100" y="489585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5 000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5" t="26329" r="-1209" b="53080"/>
          <a:stretch>
            <a:fillRect/>
          </a:stretch>
        </p:blipFill>
        <p:spPr>
          <a:xfrm>
            <a:off x="-296935" y="4657700"/>
            <a:ext cx="2748541" cy="235655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>
              <a:fillRect/>
            </a:stretch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62405" y="704336"/>
            <a:ext cx="3338095" cy="646331"/>
            <a:chOff x="1214855" y="370961"/>
            <a:chExt cx="2479443" cy="646331"/>
          </a:xfrm>
        </p:grpSpPr>
        <p:grpSp>
          <p:nvGrpSpPr>
            <p:cNvPr id="5" name="Group 4"/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27005" y="370961"/>
              <a:ext cx="2067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Đ, S?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2951" y="1705755"/>
            <a:ext cx="2828923" cy="1820712"/>
            <a:chOff x="742951" y="1705755"/>
            <a:chExt cx="2828923" cy="1820712"/>
          </a:xfrm>
        </p:grpSpPr>
        <p:grpSp>
          <p:nvGrpSpPr>
            <p:cNvPr id="9" name="Group 8"/>
            <p:cNvGrpSpPr/>
            <p:nvPr/>
          </p:nvGrpSpPr>
          <p:grpSpPr>
            <a:xfrm>
              <a:off x="742951" y="1705755"/>
              <a:ext cx="2233294" cy="1229172"/>
              <a:chOff x="3545050" y="4496580"/>
              <a:chExt cx="1666422" cy="122917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772483" y="4496580"/>
                <a:ext cx="1228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26 325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04036" y="5017866"/>
                <a:ext cx="607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3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952240" y="5593375"/>
                <a:ext cx="93608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45050" y="4887950"/>
                <a:ext cx="33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x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162049" y="2818581"/>
              <a:ext cx="2409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78 975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71951" y="1667655"/>
            <a:ext cx="2828923" cy="1820712"/>
            <a:chOff x="742951" y="1705755"/>
            <a:chExt cx="2828923" cy="1820712"/>
          </a:xfrm>
        </p:grpSpPr>
        <p:grpSp>
          <p:nvGrpSpPr>
            <p:cNvPr id="42" name="Group 41"/>
            <p:cNvGrpSpPr/>
            <p:nvPr/>
          </p:nvGrpSpPr>
          <p:grpSpPr>
            <a:xfrm>
              <a:off x="742951" y="1705755"/>
              <a:ext cx="2233294" cy="1229172"/>
              <a:chOff x="3545050" y="4496580"/>
              <a:chExt cx="1666422" cy="122917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772483" y="4496580"/>
                <a:ext cx="12281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43 547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04036" y="5017866"/>
                <a:ext cx="607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3952240" y="5593375"/>
                <a:ext cx="93608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3545050" y="4887950"/>
                <a:ext cx="33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x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162049" y="2818581"/>
              <a:ext cx="2409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86 094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30804" y="1586873"/>
            <a:ext cx="2865696" cy="2065285"/>
            <a:chOff x="7030779" y="2091698"/>
            <a:chExt cx="2865696" cy="2065285"/>
          </a:xfrm>
        </p:grpSpPr>
        <p:grpSp>
          <p:nvGrpSpPr>
            <p:cNvPr id="48" name="Group 47"/>
            <p:cNvGrpSpPr/>
            <p:nvPr/>
          </p:nvGrpSpPr>
          <p:grpSpPr>
            <a:xfrm>
              <a:off x="7030779" y="2091698"/>
              <a:ext cx="2865108" cy="1631502"/>
              <a:chOff x="189403" y="1441024"/>
              <a:chExt cx="2192024" cy="1631502"/>
            </a:xfrm>
          </p:grpSpPr>
          <p:sp>
            <p:nvSpPr>
              <p:cNvPr id="49" name="TextBox 43"/>
              <p:cNvSpPr txBox="1">
                <a:spLocks noChangeArrowheads="1"/>
              </p:cNvSpPr>
              <p:nvPr/>
            </p:nvSpPr>
            <p:spPr bwMode="auto">
              <a:xfrm>
                <a:off x="1472235" y="1441024"/>
                <a:ext cx="381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4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ea typeface="Microsoft YaHei" panose="020B0503020204020204" charset="-122"/>
                    <a:cs typeface="Calibri" panose="020F0502020204030204" pitchFamily="34" charset="0"/>
                  </a:rPr>
                  <a:t>8</a:t>
                </a:r>
                <a:endPara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xtBox 49"/>
              <p:cNvSpPr txBox="1">
                <a:spLocks noChangeArrowheads="1"/>
              </p:cNvSpPr>
              <p:nvPr/>
            </p:nvSpPr>
            <p:spPr bwMode="auto">
              <a:xfrm>
                <a:off x="189403" y="1445824"/>
                <a:ext cx="135910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4000" b="1" kern="0" dirty="0">
                    <a:solidFill>
                      <a:srgbClr val="002060"/>
                    </a:solidFill>
                    <a:latin typeface="Calibri" panose="020F0502020204030204" pitchFamily="34" charset="0"/>
                    <a:ea typeface="Microsoft YaHei" panose="020B0503020204020204" charset="-122"/>
                    <a:cs typeface="Calibri" panose="020F0502020204030204" pitchFamily="34" charset="0"/>
                  </a:rPr>
                  <a:t>62 408</a:t>
                </a:r>
                <a:endPara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51" name="Group 66"/>
              <p:cNvGrpSpPr/>
              <p:nvPr/>
            </p:nvGrpSpPr>
            <p:grpSpPr bwMode="auto">
              <a:xfrm>
                <a:off x="1392414" y="1586678"/>
                <a:ext cx="989013" cy="1485848"/>
                <a:chOff x="2299" y="1296"/>
                <a:chExt cx="623" cy="681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299" y="1537"/>
                  <a:ext cx="623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304" y="1296"/>
                  <a:ext cx="0" cy="68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4" name="TextBox 53"/>
            <p:cNvSpPr txBox="1"/>
            <p:nvPr/>
          </p:nvSpPr>
          <p:spPr>
            <a:xfrm>
              <a:off x="8616233" y="2744023"/>
              <a:ext cx="12802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Microsoft YaHei" panose="020B0503020204020204" charset="-122"/>
                  <a:cs typeface="Calibri" panose="020F0502020204030204" pitchFamily="34" charset="0"/>
                </a:rPr>
                <a:t>781</a:t>
              </a:r>
              <a:endParaRPr lang="en-US" sz="4000" b="1" dirty="0">
                <a:solidFill>
                  <a:srgbClr val="002060"/>
                </a:solidFill>
                <a:latin typeface="等线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68713" y="2485711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Microsoft YaHei" panose="020B0503020204020204" charset="-122"/>
                  <a:cs typeface="Calibri" panose="020F0502020204030204" pitchFamily="34" charset="0"/>
                </a:rPr>
                <a:t>6</a:t>
              </a:r>
              <a:endParaRPr lang="en-US" sz="4000" b="1" dirty="0">
                <a:solidFill>
                  <a:srgbClr val="002060"/>
                </a:solidFill>
                <a:latin typeface="等线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81581" y="2487072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Microsoft YaHei" panose="020B0503020204020204" charset="-122"/>
                  <a:cs typeface="Calibri" panose="020F0502020204030204" pitchFamily="34" charset="0"/>
                </a:rPr>
                <a:t>4</a:t>
              </a:r>
              <a:endParaRPr lang="en-US" sz="4000" b="1" dirty="0">
                <a:solidFill>
                  <a:srgbClr val="002060"/>
                </a:solidFill>
                <a:latin typeface="等线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1581" y="2957878"/>
              <a:ext cx="424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Microsoft YaHei" panose="020B0503020204020204" charset="-122"/>
                  <a:cs typeface="Calibri" panose="020F0502020204030204" pitchFamily="34" charset="0"/>
                </a:rPr>
                <a:t>0</a:t>
              </a:r>
              <a:endParaRPr lang="en-US" sz="4000" b="1" dirty="0">
                <a:solidFill>
                  <a:srgbClr val="002060"/>
                </a:solidFill>
                <a:latin typeface="等线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937395" y="2953797"/>
              <a:ext cx="911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Microsoft YaHei" panose="020B0503020204020204" charset="-122"/>
                  <a:cs typeface="Calibri" panose="020F0502020204030204" pitchFamily="34" charset="0"/>
                </a:rPr>
                <a:t>08</a:t>
              </a:r>
              <a:endParaRPr lang="en-US" sz="4000" b="1" dirty="0">
                <a:solidFill>
                  <a:srgbClr val="002060"/>
                </a:solidFill>
                <a:latin typeface="等线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17702" y="3449097"/>
              <a:ext cx="723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等线"/>
                  <a:ea typeface="Microsoft YaHei" panose="020B0503020204020204" charset="-122"/>
                  <a:cs typeface="Calibri" panose="020F0502020204030204" pitchFamily="34" charset="0"/>
                </a:rPr>
                <a:t>0</a:t>
              </a:r>
              <a:endParaRPr lang="en-US" sz="4000" b="1" dirty="0">
                <a:solidFill>
                  <a:srgbClr val="002060"/>
                </a:solidFill>
                <a:latin typeface="等线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66" name="Rectangle: Rounded Corners 65"/>
          <p:cNvSpPr/>
          <p:nvPr/>
        </p:nvSpPr>
        <p:spPr>
          <a:xfrm>
            <a:off x="2771775" y="288607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  <a:endParaRPr lang="en-US" sz="4000" dirty="0"/>
          </a:p>
        </p:txBody>
      </p:sp>
      <p:sp>
        <p:nvSpPr>
          <p:cNvPr id="67" name="Rectangle: Rounded Corners 66"/>
          <p:cNvSpPr/>
          <p:nvPr/>
        </p:nvSpPr>
        <p:spPr>
          <a:xfrm>
            <a:off x="6200775" y="283845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  <a:endParaRPr lang="en-US" sz="4000" dirty="0"/>
          </a:p>
        </p:txBody>
      </p:sp>
      <p:sp>
        <p:nvSpPr>
          <p:cNvPr id="68" name="Rectangle: Rounded Corners 67"/>
          <p:cNvSpPr/>
          <p:nvPr/>
        </p:nvSpPr>
        <p:spPr>
          <a:xfrm>
            <a:off x="9848850" y="289560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  <a:endParaRPr lang="en-US" sz="4000" dirty="0"/>
          </a:p>
        </p:txBody>
      </p:sp>
      <p:sp>
        <p:nvSpPr>
          <p:cNvPr id="69" name="Rectangle: Rounded Corners 68"/>
          <p:cNvSpPr/>
          <p:nvPr/>
        </p:nvSpPr>
        <p:spPr>
          <a:xfrm>
            <a:off x="2781300" y="288607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6191250" y="2828925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953001" y="2867025"/>
            <a:ext cx="2857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/>
          <p:cNvSpPr/>
          <p:nvPr/>
        </p:nvSpPr>
        <p:spPr>
          <a:xfrm>
            <a:off x="4953000" y="2895600"/>
            <a:ext cx="276225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7</a:t>
            </a:r>
            <a:endParaRPr lang="en-US" sz="4000" b="1" dirty="0"/>
          </a:p>
        </p:txBody>
      </p:sp>
      <p:sp>
        <p:nvSpPr>
          <p:cNvPr id="73" name="Rectangle: Rounded Corners 72"/>
          <p:cNvSpPr/>
          <p:nvPr/>
        </p:nvSpPr>
        <p:spPr>
          <a:xfrm>
            <a:off x="9839325" y="2895600"/>
            <a:ext cx="619125" cy="5238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8534399" y="2628900"/>
            <a:ext cx="238125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76" name="Rectangle: Rounded Corners 75"/>
          <p:cNvSpPr/>
          <p:nvPr/>
        </p:nvSpPr>
        <p:spPr>
          <a:xfrm>
            <a:off x="9458325" y="2305050"/>
            <a:ext cx="361949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  <a:endParaRPr lang="en-US" sz="4400" b="1" dirty="0"/>
          </a:p>
        </p:txBody>
      </p:sp>
      <p:sp>
        <p:nvSpPr>
          <p:cNvPr id="77" name="Rectangle: Rounded Corners 76"/>
          <p:cNvSpPr/>
          <p:nvPr/>
        </p:nvSpPr>
        <p:spPr>
          <a:xfrm>
            <a:off x="7867650" y="3019425"/>
            <a:ext cx="895349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  <a:endParaRPr lang="en-US" sz="4400" b="1" dirty="0"/>
          </a:p>
        </p:txBody>
      </p:sp>
      <p:sp>
        <p:nvSpPr>
          <p:cNvPr id="78" name="Rectangle: Rounded Corners 77"/>
          <p:cNvSpPr/>
          <p:nvPr/>
        </p:nvSpPr>
        <p:spPr>
          <a:xfrm>
            <a:off x="9782175" y="2295525"/>
            <a:ext cx="295275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en-US" sz="4400" b="1" dirty="0"/>
          </a:p>
        </p:txBody>
      </p:sp>
      <p:sp>
        <p:nvSpPr>
          <p:cNvPr id="79" name="Rectangle: Rounded Corners 78"/>
          <p:cNvSpPr/>
          <p:nvPr/>
        </p:nvSpPr>
        <p:spPr>
          <a:xfrm>
            <a:off x="8458201" y="3019425"/>
            <a:ext cx="304800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8</a:t>
            </a:r>
            <a:endParaRPr lang="en-US" sz="4400" b="1" dirty="0"/>
          </a:p>
        </p:txBody>
      </p:sp>
      <p:sp>
        <p:nvSpPr>
          <p:cNvPr id="80" name="Rectangle: Rounded Corners 79"/>
          <p:cNvSpPr/>
          <p:nvPr/>
        </p:nvSpPr>
        <p:spPr>
          <a:xfrm>
            <a:off x="8515350" y="3533775"/>
            <a:ext cx="295275" cy="5619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699" y="1833562"/>
            <a:ext cx="8756551" cy="1833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24 132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7 148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18958" y="207369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90536" y="21037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spc="600" dirty="0">
                <a:solidFill>
                  <a:srgbClr val="002060"/>
                </a:solidFill>
                <a:latin typeface="Calibri" panose="020F0502020204030204"/>
              </a:rPr>
              <a:t>5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2" grpId="1" animBg="1"/>
      <p:bldP spid="33" grpId="0"/>
      <p:bldP spid="34" grpId="0"/>
      <p:bldP spid="35" grpId="0" animBg="1"/>
      <p:bldP spid="35" grpId="1" animBg="1"/>
      <p:bldP spid="36" grpId="0"/>
      <p:bldP spid="37" grpId="0"/>
      <p:bldP spid="38" grpId="0"/>
      <p:bldP spid="39" grpId="0" animBg="1"/>
      <p:bldP spid="39" grpId="1" animBg="1"/>
      <p:bldP spid="40" grpId="0"/>
      <p:bldP spid="4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WPS Presentation</Application>
  <PresentationFormat>Widescreen</PresentationFormat>
  <Paragraphs>205</Paragraphs>
  <Slides>12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字魂105号-简雅黑</vt:lpstr>
      <vt:lpstr>Arial</vt:lpstr>
      <vt:lpstr>Calibri</vt:lpstr>
      <vt:lpstr>等线</vt:lpstr>
      <vt:lpstr>Cambria</vt:lpstr>
      <vt:lpstr>Tahoma</vt:lpstr>
      <vt:lpstr>Calibri</vt:lpstr>
      <vt:lpstr>Microsoft YaHei</vt:lpstr>
      <vt:lpstr>等线</vt:lpstr>
      <vt:lpstr>Arial Unicode MS</vt:lpstr>
      <vt:lpstr>Calibri Light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Phạm</cp:lastModifiedBy>
  <cp:revision>25</cp:revision>
  <dcterms:created xsi:type="dcterms:W3CDTF">2023-02-06T08:20:00Z</dcterms:created>
  <dcterms:modified xsi:type="dcterms:W3CDTF">2026-04-14T17:58:58Z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C64E31802D2A4E889DE8F662352E9207_13</vt:lpwstr>
  </property>
  <property fmtid="{D5CDD505-2E9C-101B-9397-08002B2CF9AE}" pid="3" name="KSOProductBuildVer">
    <vt:lpwstr>1033-12.2.0.22549</vt:lpwstr>
  </property>
</Properties>
</file>