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6" r:id="rId5"/>
    <p:sldId id="265" r:id="rId6"/>
    <p:sldId id="267" r:id="rId7"/>
    <p:sldId id="268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HÙNG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76" y="698420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80648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904" y="990600"/>
            <a:ext cx="8686800" cy="6301901"/>
          </a:xfrm>
          <a:prstGeom prst="rect">
            <a:avLst/>
          </a:prstGeom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16254" y="2834801"/>
            <a:ext cx="707756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Mỗi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5944" y="2667306"/>
            <a:ext cx="68381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Mỗi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4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77661" y="4116457"/>
            <a:ext cx="575475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7661" y="3994102"/>
            <a:ext cx="561285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0115" y="5881890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94081" y="5747855"/>
            <a:ext cx="578227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12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  <p:bldP spid="26" grpId="0" animBg="1"/>
      <p:bldP spid="24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9433718" y="457201"/>
            <a:ext cx="6629401" cy="5629568"/>
          </a:xfrm>
          <a:prstGeom prst="rect">
            <a:avLst/>
          </a:prstGeom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899319" y="685800"/>
            <a:ext cx="853439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4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4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54" t="8889" r="6640" b="11111"/>
          <a:stretch/>
        </p:blipFill>
        <p:spPr>
          <a:xfrm>
            <a:off x="2270919" y="6324600"/>
            <a:ext cx="12877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609600"/>
            <a:ext cx="11782010" cy="4196401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843314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5919" y="533399"/>
            <a:ext cx="15368193" cy="1446550"/>
            <a:chOff x="1470819" y="1921758"/>
            <a:chExt cx="9995499" cy="82603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2019300"/>
              <a:ext cx="533400" cy="722842"/>
              <a:chOff x="1737519" y="2019300"/>
              <a:chExt cx="533400" cy="7228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69765" y="2095811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826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5 cm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15 cm.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9154" t="15952" r="10297"/>
          <a:stretch/>
        </p:blipFill>
        <p:spPr>
          <a:xfrm>
            <a:off x="10348119" y="3184400"/>
            <a:ext cx="5562600" cy="3679778"/>
          </a:xfrm>
          <a:prstGeom prst="rect">
            <a:avLst/>
          </a:prstGeom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737519" y="3505200"/>
            <a:ext cx="7010400" cy="25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số:75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794919" y="2362200"/>
            <a:ext cx="2457994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71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6163" y="636840"/>
            <a:ext cx="15537949" cy="2172619"/>
            <a:chOff x="1410270" y="1889476"/>
            <a:chExt cx="10056048" cy="1432496"/>
          </a:xfrm>
        </p:grpSpPr>
        <p:grpSp>
          <p:nvGrpSpPr>
            <p:cNvPr id="10" name="Group 9"/>
            <p:cNvGrpSpPr/>
            <p:nvPr/>
          </p:nvGrpSpPr>
          <p:grpSpPr>
            <a:xfrm>
              <a:off x="1410270" y="1889476"/>
              <a:ext cx="533400" cy="533400"/>
              <a:chOff x="1676970" y="1889476"/>
              <a:chExt cx="533400" cy="5334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76970" y="1889476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8" y="1943100"/>
                <a:ext cx="278123" cy="42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400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Bu-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ti-nô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bẻ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sô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-la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thành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rồi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chia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xăng-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ti-mét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585119" y="2971800"/>
            <a:ext cx="7620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44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3919" y="2217994"/>
            <a:ext cx="8839200" cy="62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364</Words>
  <Application>Microsoft Office PowerPoint</Application>
  <PresentationFormat>Custom</PresentationFormat>
  <Paragraphs>93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Diễm</cp:lastModifiedBy>
  <cp:revision>112</cp:revision>
  <dcterms:created xsi:type="dcterms:W3CDTF">2022-07-10T01:37:20Z</dcterms:created>
  <dcterms:modified xsi:type="dcterms:W3CDTF">2025-02-17T01:28:48Z</dcterms:modified>
</cp:coreProperties>
</file>