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40" r:id="rId3"/>
    <p:sldId id="408" r:id="rId4"/>
    <p:sldId id="437" r:id="rId5"/>
    <p:sldId id="441" r:id="rId6"/>
    <p:sldId id="438" r:id="rId7"/>
    <p:sldId id="442" r:id="rId8"/>
    <p:sldId id="423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CC"/>
    <a:srgbClr val="FF3399"/>
    <a:srgbClr val="FF0066"/>
    <a:srgbClr val="FF7C80"/>
    <a:srgbClr val="EDF6F7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1822503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T223.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phẩy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Đặt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TLCH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36225" y="456633"/>
            <a:ext cx="1535069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91BDB2-25A5-9235-7AB7-B5177B1DD2D9}"/>
              </a:ext>
            </a:extLst>
          </p:cNvPr>
          <p:cNvSpPr/>
          <p:nvPr/>
        </p:nvSpPr>
        <p:spPr>
          <a:xfrm>
            <a:off x="1180956" y="7240817"/>
            <a:ext cx="1391472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Dấu hai chấm trong các câu thơ ở bài tập a dùng để báo hiệu bộ phận câu đứng sau là phần giải thích.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EBBFD-5465-86F3-AD3E-104D08559FC7}"/>
              </a:ext>
            </a:extLst>
          </p:cNvPr>
          <p:cNvSpPr/>
          <p:nvPr/>
        </p:nvSpPr>
        <p:spPr>
          <a:xfrm>
            <a:off x="5471319" y="3577561"/>
            <a:ext cx="778147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a,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mưa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Sông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đò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Bến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ở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cạnh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đông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bé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Phạm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Hổ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528E19-BA40-754A-DFC0-9A0C92056D4B}"/>
              </a:ext>
            </a:extLst>
          </p:cNvPr>
          <p:cNvSpPr/>
          <p:nvPr/>
        </p:nvSpPr>
        <p:spPr>
          <a:xfrm>
            <a:off x="356846" y="2057400"/>
            <a:ext cx="7781473" cy="14465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550C97-7A43-B5A3-622D-6D0A1755018A}"/>
              </a:ext>
            </a:extLst>
          </p:cNvPr>
          <p:cNvSpPr/>
          <p:nvPr/>
        </p:nvSpPr>
        <p:spPr>
          <a:xfrm>
            <a:off x="8747919" y="2057399"/>
            <a:ext cx="6793977" cy="14465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53028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70719" y="410760"/>
            <a:ext cx="15529088" cy="6771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những câu thơ, câu văn dưới đây, dấu hai chấm dùng để làm gì?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91BDB2-25A5-9235-7AB7-B5177B1DD2D9}"/>
              </a:ext>
            </a:extLst>
          </p:cNvPr>
          <p:cNvSpPr/>
          <p:nvPr/>
        </p:nvSpPr>
        <p:spPr>
          <a:xfrm>
            <a:off x="670719" y="7846304"/>
            <a:ext cx="143821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 trong các câu văn ở bài tập b và c dùng để báo hiệu bộ phận câu đứng sau là phần liệt kê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EBBFD-5465-86F3-AD3E-104D08559FC7}"/>
              </a:ext>
            </a:extLst>
          </p:cNvPr>
          <p:cNvSpPr/>
          <p:nvPr/>
        </p:nvSpPr>
        <p:spPr>
          <a:xfrm>
            <a:off x="318177" y="3176343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thung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gặm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xuôi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C00BAF-8205-D537-9CD0-8E7FE422AD2D}"/>
              </a:ext>
            </a:extLst>
          </p:cNvPr>
          <p:cNvSpPr/>
          <p:nvPr/>
        </p:nvSpPr>
        <p:spPr>
          <a:xfrm>
            <a:off x="339743" y="1622988"/>
            <a:ext cx="7234896" cy="12618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73DA4A-77CF-1893-29E1-BB0830256B99}"/>
              </a:ext>
            </a:extLst>
          </p:cNvPr>
          <p:cNvSpPr/>
          <p:nvPr/>
        </p:nvSpPr>
        <p:spPr>
          <a:xfrm>
            <a:off x="9205119" y="1622988"/>
            <a:ext cx="6469049" cy="12618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phận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đứng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liệt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kê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553719-C5E3-5D6A-6CAD-654E2348DEA9}"/>
              </a:ext>
            </a:extLst>
          </p:cNvPr>
          <p:cNvSpPr/>
          <p:nvPr/>
        </p:nvSpPr>
        <p:spPr>
          <a:xfrm>
            <a:off x="72546" y="5574336"/>
            <a:ext cx="1500418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algn="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Trực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/>
      <p:bldP spid="21" grpId="0"/>
      <p:bldP spid="22" grpId="0" animBg="1"/>
      <p:bldP spid="2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94519" y="457200"/>
            <a:ext cx="142710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phảy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22C34EA-364E-EB1B-EEB4-1FDCF5ADB740}"/>
              </a:ext>
            </a:extLst>
          </p:cNvPr>
          <p:cNvSpPr/>
          <p:nvPr/>
        </p:nvSpPr>
        <p:spPr>
          <a:xfrm>
            <a:off x="906936" y="2390397"/>
            <a:ext cx="1492758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Mun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  1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2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diếc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nướng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Mun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: -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!.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Theo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853570-01A6-0FB4-DC1E-3DBC4E08B7FD}"/>
              </a:ext>
            </a:extLst>
          </p:cNvPr>
          <p:cNvSpPr/>
          <p:nvPr/>
        </p:nvSpPr>
        <p:spPr>
          <a:xfrm>
            <a:off x="9205119" y="25908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75184D-C40B-AD63-C730-28A7C24DD0E7}"/>
              </a:ext>
            </a:extLst>
          </p:cNvPr>
          <p:cNvSpPr/>
          <p:nvPr/>
        </p:nvSpPr>
        <p:spPr>
          <a:xfrm>
            <a:off x="6004719" y="533400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5A9353-87E7-063C-0046-E74B9641AFFD}"/>
              </a:ext>
            </a:extLst>
          </p:cNvPr>
          <p:cNvSpPr/>
          <p:nvPr/>
        </p:nvSpPr>
        <p:spPr>
          <a:xfrm>
            <a:off x="8065927" y="3371850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7A54F3-9D49-2996-7E11-5B0554E085BA}"/>
              </a:ext>
            </a:extLst>
          </p:cNvPr>
          <p:cNvSpPr/>
          <p:nvPr/>
        </p:nvSpPr>
        <p:spPr>
          <a:xfrm>
            <a:off x="3947319" y="4577862"/>
            <a:ext cx="609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42119" y="112104"/>
            <a:ext cx="1493622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phảy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ô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Vì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22C34EA-364E-EB1B-EEB4-1FDCF5ADB740}"/>
              </a:ext>
            </a:extLst>
          </p:cNvPr>
          <p:cNvSpPr/>
          <p:nvPr/>
        </p:nvSpPr>
        <p:spPr>
          <a:xfrm>
            <a:off x="898298" y="1558655"/>
            <a:ext cx="1493622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sở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biệt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Mun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ít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tươi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1 con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rô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2 con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diếc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nướng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Mun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lắm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vừa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luôn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miệng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khen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- “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,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thơm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ngọt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quá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!”.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quên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việc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: 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mẹ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</a:t>
            </a:r>
            <a:r>
              <a:rPr kumimoji="0" lang="vi-VN" sz="3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</a:t>
            </a:r>
            <a:r>
              <a:rPr kumimoji="0" lang="en-US" sz="3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Nguyễn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Hữu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Đạt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853570-01A6-0FB4-DC1E-3DBC4E08B7FD}"/>
              </a:ext>
            </a:extLst>
          </p:cNvPr>
          <p:cNvSpPr/>
          <p:nvPr/>
        </p:nvSpPr>
        <p:spPr>
          <a:xfrm>
            <a:off x="7807089" y="2604898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75184D-C40B-AD63-C730-28A7C24DD0E7}"/>
              </a:ext>
            </a:extLst>
          </p:cNvPr>
          <p:cNvSpPr/>
          <p:nvPr/>
        </p:nvSpPr>
        <p:spPr>
          <a:xfrm>
            <a:off x="12176919" y="3733800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5A9353-87E7-063C-0046-E74B9641AFFD}"/>
              </a:ext>
            </a:extLst>
          </p:cNvPr>
          <p:cNvSpPr/>
          <p:nvPr/>
        </p:nvSpPr>
        <p:spPr>
          <a:xfrm>
            <a:off x="4328319" y="3102858"/>
            <a:ext cx="609600" cy="4518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7A54F3-9D49-2996-7E11-5B0554E085BA}"/>
              </a:ext>
            </a:extLst>
          </p:cNvPr>
          <p:cNvSpPr/>
          <p:nvPr/>
        </p:nvSpPr>
        <p:spPr>
          <a:xfrm>
            <a:off x="12176919" y="4267966"/>
            <a:ext cx="609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12E4C6-B6ED-853F-7CFB-0E9CCE8C48AF}"/>
              </a:ext>
            </a:extLst>
          </p:cNvPr>
          <p:cNvSpPr/>
          <p:nvPr/>
        </p:nvSpPr>
        <p:spPr>
          <a:xfrm>
            <a:off x="898297" y="5589264"/>
            <a:ext cx="13918363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nl-NL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 dấu phẩy thay cho ô vuông trong câu Cá giòn, thơm và ngọt quá!. (Vì giòn và thơm cùng chỉ đặc điểm của món cá.) Chọn dấu hai chấm để thay cho ô vuông trong các câu còn lại. Vì đằng sau ô vuông là những bộ phận câu có ý nghĩa giải thích, liệt kê.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8643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7" grpId="0" animBg="1"/>
      <p:bldP spid="35" grpId="0" animBg="1"/>
      <p:bldP spid="36" grpId="0" animBg="1"/>
      <p:bldP spid="37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127919" y="533400"/>
            <a:ext cx="143472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nl-NL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 tiếp để hoàn thành các câu dưới đây: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43561" y="1600200"/>
            <a:ext cx="1493855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(…)</a:t>
            </a:r>
          </a:p>
          <a:p>
            <a:pPr algn="just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b: Trai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Hy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lạp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Ô –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lim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pi- a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(...)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Ngoiạ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(...)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94519" y="4572000"/>
            <a:ext cx="15240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Rô-bốt được tạo ra để làm thay con người trong nhiều việc nguy hiểm.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b.Trai tráng khắp Hy Lạp đổ về thành phố Ô-lim-pi-a để thi đấu thể thao.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c.Chúng ta cần học ngoại ngữ để có thể giao tiếp với bạn bè quốc tế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94519" y="682143"/>
            <a:ext cx="148806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cách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cụm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“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99319" y="2514600"/>
            <a:ext cx="13281961" cy="20313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M: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Chúng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ta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dục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thao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(…)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khỏe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13719" y="4931832"/>
            <a:ext cx="12572999" cy="28007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Chúng ta đọc sách để làm gì?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Chúng ta đọc sách để mở rộng hiểu biết.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Chúng ta đội mũ bảo hiểm để làm gì?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Chúng ta đội mũ bảo hiểm để bảo vệ vùng đầu...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4419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48" name="Group 47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9" name="Straight Connector 48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275523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9544</TotalTime>
  <Words>804</Words>
  <Application>Microsoft Office PowerPoint</Application>
  <PresentationFormat>Custom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Vũ Thị Diễm</cp:lastModifiedBy>
  <cp:revision>1036</cp:revision>
  <dcterms:created xsi:type="dcterms:W3CDTF">2008-09-09T22:52:10Z</dcterms:created>
  <dcterms:modified xsi:type="dcterms:W3CDTF">2025-04-22T08:45:13Z</dcterms:modified>
</cp:coreProperties>
</file>