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1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7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4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93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39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1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5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7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2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7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1E9C3-EC0B-485A-B1B1-35CFD1759A3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6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7201" y="1698467"/>
            <a:ext cx="8431411" cy="1592744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3000" b="1" dirty="0">
                <a:solidFill>
                  <a:srgbClr val="FF0000"/>
                </a:solidFill>
                <a:latin typeface="+mj-lt"/>
              </a:rPr>
              <a:t>              </a:t>
            </a:r>
            <a:r>
              <a:rPr lang="vi-VN" sz="3300" b="1" dirty="0">
                <a:solidFill>
                  <a:srgbClr val="FF0000"/>
                </a:solidFill>
                <a:latin typeface="+mj-lt"/>
              </a:rPr>
              <a:t>NHIỆT NHIỆT CHÀO MỪNG </a:t>
            </a:r>
          </a:p>
          <a:p>
            <a:pPr>
              <a:lnSpc>
                <a:spcPct val="150000"/>
              </a:lnSpc>
            </a:pPr>
            <a:r>
              <a:rPr lang="vi-VN" sz="3300" b="1" dirty="0">
                <a:solidFill>
                  <a:srgbClr val="FF0000"/>
                </a:solidFill>
                <a:latin typeface="+mj-lt"/>
              </a:rPr>
              <a:t>CÁC THẦY CÔ VỀ DỰ GIỜ THĂM LỚP 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3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8" y="-1"/>
            <a:ext cx="1512578" cy="1747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53036">
            <a:off x="7504373" y="178784"/>
            <a:ext cx="1768475" cy="1498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478295" y="5058013"/>
            <a:ext cx="2286000" cy="131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646964">
            <a:off x="7843904" y="4344764"/>
            <a:ext cx="1259473" cy="24717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4236017" y="3700490"/>
            <a:ext cx="4450783" cy="3924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vi-VN" b="1" i="1" dirty="0">
                <a:latin typeface="+mj-lt"/>
              </a:rPr>
              <a:t>Hùng </a:t>
            </a:r>
            <a:r>
              <a:rPr lang="vi-VN" sz="2100" b="1" i="1" dirty="0">
                <a:latin typeface="+mj-lt"/>
              </a:rPr>
              <a:t>Thắng</a:t>
            </a:r>
            <a:r>
              <a:rPr lang="vi-VN" b="1" i="1" dirty="0">
                <a:latin typeface="+mj-lt"/>
              </a:rPr>
              <a:t>, ngày </a:t>
            </a:r>
            <a:r>
              <a:rPr lang="en-US" b="1" i="1" dirty="0">
                <a:latin typeface="+mj-lt"/>
              </a:rPr>
              <a:t>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vi-VN" b="1" i="1" dirty="0" smtClean="0">
                <a:latin typeface="+mj-lt"/>
              </a:rPr>
              <a:t> </a:t>
            </a:r>
            <a:r>
              <a:rPr lang="vi-VN" b="1" i="1" dirty="0">
                <a:latin typeface="+mj-lt"/>
              </a:rPr>
              <a:t>tháng </a:t>
            </a:r>
            <a:r>
              <a:rPr lang="en-US" b="1" i="1" dirty="0">
                <a:latin typeface="+mj-lt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b="1" i="1" dirty="0">
                <a:latin typeface="+mj-lt"/>
              </a:rPr>
              <a:t> </a:t>
            </a:r>
            <a:r>
              <a:rPr lang="vi-VN" b="1" i="1" dirty="0">
                <a:latin typeface="+mj-lt"/>
              </a:rPr>
              <a:t>năm </a:t>
            </a:r>
            <a:r>
              <a:rPr lang="vi-VN" b="1" i="1" dirty="0" smtClean="0">
                <a:latin typeface="+mj-lt"/>
              </a:rPr>
              <a:t>202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52182" y="5797797"/>
            <a:ext cx="3532578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vi-VN" sz="2400" b="1" dirty="0">
                <a:latin typeface="+mj-lt"/>
              </a:rPr>
              <a:t>Giáo viên : Vũ Thị Mỵ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0448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4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50" y="1803400"/>
            <a:ext cx="902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667000" y="2478590"/>
            <a:ext cx="1600200" cy="224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6277708" y="2429263"/>
            <a:ext cx="2590800" cy="224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543800" y="391597"/>
            <a:ext cx="7620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V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24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28600"/>
            <a:ext cx="9100577" cy="686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8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1800"/>
            <a:ext cx="9144000" cy="7289800"/>
          </a:xfrm>
        </p:spPr>
      </p:pic>
    </p:spTree>
    <p:extLst>
      <p:ext uri="{BB962C8B-B14F-4D97-AF65-F5344CB8AC3E}">
        <p14:creationId xmlns:p14="http://schemas.microsoft.com/office/powerpoint/2010/main" val="20736924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7000"/>
            <a:ext cx="4343400" cy="3657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55" y="2819400"/>
            <a:ext cx="4648200" cy="379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77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5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02957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971800" y="1620771"/>
            <a:ext cx="11622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6248400" y="1665645"/>
            <a:ext cx="1447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038600" y="2301717"/>
            <a:ext cx="1295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6314982" y="2301717"/>
            <a:ext cx="11622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10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8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9719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219200" y="888391"/>
            <a:ext cx="29148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581402" y="1498600"/>
            <a:ext cx="327659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219700" y="836957"/>
            <a:ext cx="2362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3400" y="1905001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.Tiếng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rưng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trầm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thót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róc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3733801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b.Tiếng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ríu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ran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6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9719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219200" y="888391"/>
            <a:ext cx="29148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581402" y="1498600"/>
            <a:ext cx="327659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334000" y="836957"/>
            <a:ext cx="2362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232774"/>
              </p:ext>
            </p:extLst>
          </p:nvPr>
        </p:nvGraphicFramePr>
        <p:xfrm>
          <a:off x="58615" y="2006600"/>
          <a:ext cx="9085385" cy="50520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6017"/>
                <a:gridCol w="2407239"/>
                <a:gridCol w="1164793"/>
                <a:gridCol w="3727336"/>
              </a:tblGrid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endParaRPr lang="en-US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vi-VN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Đặc điểm so sánh</a:t>
                      </a:r>
                      <a:endParaRPr lang="vi-VN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endParaRPr lang="en-US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so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sánh</a:t>
                      </a:r>
                      <a:endParaRPr lang="en-US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</a:tr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được so sánh</a:t>
                      </a:r>
                      <a:endParaRPr lang="vi-VN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sánh</a:t>
                      </a:r>
                      <a:endParaRPr lang="en-US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12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vi-VN" sz="3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 đàn </a:t>
                      </a:r>
                      <a:endParaRPr lang="en-US" sz="3200" b="1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vi-VN" sz="3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tơ </a:t>
                      </a:r>
                      <a:r>
                        <a:rPr lang="vi-VN" sz="3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rưng</a:t>
                      </a:r>
                      <a:endParaRPr lang="vi-VN" sz="3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</a:tr>
              <a:tr h="751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</a:tr>
              <a:tr h="72518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3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200" b="1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en-US" sz="3200" b="1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chim</a:t>
                      </a:r>
                      <a:r>
                        <a:rPr lang="en-US" sz="3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sáo</a:t>
                      </a:r>
                      <a:endParaRPr lang="en-US" sz="3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</a:tr>
              <a:tr h="6239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</a:tr>
              <a:tr h="6429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u="none" strike="noStrike" dirty="0">
                          <a:effectLst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u="none" strike="noStrike">
                          <a:effectLst/>
                        </a:rPr>
                        <a:t> </a:t>
                      </a: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u="none" strike="noStrike" dirty="0">
                          <a:effectLst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20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199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2025-01-01T13:30:51Z</dcterms:created>
  <dcterms:modified xsi:type="dcterms:W3CDTF">2025-12-28T03:00:20Z</dcterms:modified>
</cp:coreProperties>
</file>