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4" d="100"/>
          <a:sy n="54" d="100"/>
        </p:scale>
        <p:origin x="600" y="7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MRVT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Khi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Vũ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Thoan</a:t>
            </a:r>
            <a:endParaRPr lang="en-US" altLang="en-US" sz="24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2400" b="1" i="1" dirty="0">
                <a:solidFill>
                  <a:srgbClr val="FF0066"/>
                </a:solidFill>
                <a:latin typeface="Times New Roman" pitchFamily="18" charset="0"/>
              </a:rPr>
              <a:t>:  3A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1. Xếp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43772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8327682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Các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9846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Hai)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4.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10130</TotalTime>
  <Words>491</Words>
  <Application>Microsoft Office PowerPoint</Application>
  <PresentationFormat>Custom</PresentationFormat>
  <Paragraphs>60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Windows</cp:lastModifiedBy>
  <cp:revision>1057</cp:revision>
  <dcterms:created xsi:type="dcterms:W3CDTF">2008-09-09T22:52:10Z</dcterms:created>
  <dcterms:modified xsi:type="dcterms:W3CDTF">2026-01-29T09:10:52Z</dcterms:modified>
</cp:coreProperties>
</file>