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07" r:id="rId3"/>
    <p:sldId id="408" r:id="rId4"/>
    <p:sldId id="427" r:id="rId5"/>
    <p:sldId id="428" r:id="rId6"/>
    <p:sldId id="431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28709F"/>
    <a:srgbClr val="FFFCFA"/>
    <a:srgbClr val="9DD8F3"/>
    <a:srgbClr val="88C8E4"/>
    <a:srgbClr val="5CBDE4"/>
    <a:srgbClr val="BADDE1"/>
    <a:srgbClr val="9FDAF1"/>
    <a:srgbClr val="3333FF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4" d="100"/>
          <a:sy n="54" d="100"/>
        </p:scale>
        <p:origin x="600" y="7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Khoi%20dong/cau%202.pptx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hyperlink" Target="Khoi%20dong/cau%204.pptx" TargetMode="External"/><Relationship Id="rId5" Type="http://schemas.openxmlformats.org/officeDocument/2006/relationships/hyperlink" Target="Khoi%20dong/cau%203.pptx" TargetMode="External"/><Relationship Id="rId4" Type="http://schemas.openxmlformats.org/officeDocument/2006/relationships/hyperlink" Target="Khoi%20dong/cau%201.ppt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HÙNG THẮNG</a:t>
            </a: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1813719" y="4343401"/>
            <a:ext cx="13182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26: RÔ -BỐT Ở QUANH TA (T1,2)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Giáo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viên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Vũ Thị </a:t>
            </a:r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Thoan</a:t>
            </a:r>
            <a:endParaRPr lang="en-US" altLang="en-US" sz="2400" b="1" i="1" dirty="0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 dirty="0" err="1">
                <a:solidFill>
                  <a:srgbClr val="FF0066"/>
                </a:solidFill>
                <a:latin typeface="Times New Roman" pitchFamily="18" charset="0"/>
              </a:rPr>
              <a:t>Lớp</a:t>
            </a:r>
            <a:r>
              <a:rPr lang="en-US" altLang="en-US" sz="2400" b="1" i="1" dirty="0">
                <a:solidFill>
                  <a:srgbClr val="FF0066"/>
                </a:solidFill>
                <a:latin typeface="Times New Roman" pitchFamily="18" charset="0"/>
              </a:rPr>
              <a:t>:  3C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5519" y="5726876"/>
            <a:ext cx="3167858" cy="247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4"/>
          <p:cNvSpPr txBox="1">
            <a:spLocks noChangeArrowheads="1"/>
          </p:cNvSpPr>
          <p:nvPr/>
        </p:nvSpPr>
        <p:spPr bwMode="auto">
          <a:xfrm>
            <a:off x="4054703" y="1310092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VIỆT NAM THÂN YÊU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00"/>
          <a:stretch/>
        </p:blipFill>
        <p:spPr>
          <a:xfrm>
            <a:off x="10271919" y="2081651"/>
            <a:ext cx="5462164" cy="6757550"/>
          </a:xfrm>
          <a:prstGeom prst="rect">
            <a:avLst/>
          </a:prstGeom>
        </p:spPr>
      </p:pic>
      <p:sp>
        <p:nvSpPr>
          <p:cNvPr id="22" name="Rounded Rectangle 21">
            <a:hlinkClick r:id="rId3" action="ppaction://hlinkpres?slideindex=1&amp;slidetitle="/>
          </p:cNvPr>
          <p:cNvSpPr/>
          <p:nvPr/>
        </p:nvSpPr>
        <p:spPr>
          <a:xfrm>
            <a:off x="5549866" y="3505200"/>
            <a:ext cx="2787051" cy="1219200"/>
          </a:xfrm>
          <a:prstGeom prst="roundRect">
            <a:avLst/>
          </a:prstGeom>
          <a:solidFill>
            <a:srgbClr val="2DC8FF"/>
          </a:solidFill>
          <a:ln>
            <a:solidFill>
              <a:srgbClr val="2DC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FF00"/>
                </a:solidFill>
              </a:rPr>
              <a:t>Tây Bắc Bộ</a:t>
            </a:r>
          </a:p>
        </p:txBody>
      </p:sp>
      <p:sp>
        <p:nvSpPr>
          <p:cNvPr id="23" name="Rounded Rectangle 22">
            <a:hlinkClick r:id="rId4" action="ppaction://hlinkpres?slideindex=1&amp;slidetitle="/>
          </p:cNvPr>
          <p:cNvSpPr/>
          <p:nvPr/>
        </p:nvSpPr>
        <p:spPr>
          <a:xfrm>
            <a:off x="1585278" y="3505200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>
                <a:solidFill>
                  <a:srgbClr val="FF0000"/>
                </a:solidFill>
              </a:rPr>
              <a:t>Đông Bắc Bộ</a:t>
            </a:r>
          </a:p>
        </p:txBody>
      </p:sp>
      <p:sp>
        <p:nvSpPr>
          <p:cNvPr id="24" name="Rounded Rectangle 23">
            <a:hlinkClick r:id="rId5" action="ppaction://hlinkpres?slideindex=1&amp;slidetitle="/>
          </p:cNvPr>
          <p:cNvSpPr/>
          <p:nvPr/>
        </p:nvSpPr>
        <p:spPr>
          <a:xfrm>
            <a:off x="1585119" y="6096000"/>
            <a:ext cx="2787051" cy="12192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/>
              <a:t>Đồng bằng sông hồng</a:t>
            </a:r>
          </a:p>
        </p:txBody>
      </p:sp>
      <p:sp>
        <p:nvSpPr>
          <p:cNvPr id="25" name="Rounded Rectangle 24">
            <a:hlinkClick r:id="rId6" action="ppaction://hlinkpres?slideindex=1&amp;slidetitle="/>
          </p:cNvPr>
          <p:cNvSpPr/>
          <p:nvPr/>
        </p:nvSpPr>
        <p:spPr>
          <a:xfrm>
            <a:off x="5549865" y="6096000"/>
            <a:ext cx="2787051" cy="1219200"/>
          </a:xfrm>
          <a:prstGeom prst="roundRect">
            <a:avLst/>
          </a:prstGeom>
          <a:solidFill>
            <a:srgbClr val="18BA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/>
              <a:t>Bắc Trung Bộ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50BDAE5-0F69-F3F6-700D-A815FBE81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052" y="2272524"/>
            <a:ext cx="15620533" cy="5698308"/>
          </a:xfrm>
          <a:prstGeom prst="rect">
            <a:avLst/>
          </a:prstGeom>
          <a:solidFill>
            <a:srgbClr val="FFFCFA"/>
          </a:solidFill>
        </p:spPr>
      </p:pic>
      <p:sp>
        <p:nvSpPr>
          <p:cNvPr id="2" name="Oval 1">
            <a:extLst>
              <a:ext uri="{FF2B5EF4-FFF2-40B4-BE49-F238E27FC236}">
                <a16:creationId xmlns:a16="http://schemas.microsoft.com/office/drawing/2014/main" id="{D3B76256-D0F7-7C66-2712-F7F4826F84B2}"/>
              </a:ext>
            </a:extLst>
          </p:cNvPr>
          <p:cNvSpPr/>
          <p:nvPr/>
        </p:nvSpPr>
        <p:spPr>
          <a:xfrm>
            <a:off x="10119519" y="2020669"/>
            <a:ext cx="4343401" cy="646331"/>
          </a:xfrm>
          <a:prstGeom prst="ellipse">
            <a:avLst/>
          </a:prstGeom>
          <a:solidFill>
            <a:srgbClr val="9DD8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CBDE4"/>
              </a:solidFill>
            </a:endParaRPr>
          </a:p>
        </p:txBody>
      </p:sp>
    </p:spTree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493838" y="2743200"/>
            <a:ext cx="13578681" cy="1471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khám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40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dương</a:t>
            </a:r>
            <a:r>
              <a:rPr lang="en-US" i="1" dirty="0"/>
              <a:t> 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20000"/>
              </a:lnSpc>
            </a:pP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25766" y="3267220"/>
            <a:ext cx="226298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ô-bốt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975519" y="4438380"/>
            <a:ext cx="144018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rô-bốt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thường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mệt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mỏi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sợ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137017" y="3238086"/>
            <a:ext cx="327870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kịch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viễn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434688" y="3223771"/>
            <a:ext cx="32158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hiểm</a:t>
            </a:r>
            <a:r>
              <a:rPr lang="en-US" sz="40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7741513" y="3299494"/>
            <a:ext cx="2262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36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uyển</a:t>
            </a:r>
            <a:r>
              <a:rPr lang="en-US" sz="36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9998032" y="3299494"/>
            <a:ext cx="22629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quét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endParaRPr lang="en-US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849682" y="1676400"/>
            <a:ext cx="14577273" cy="5275642"/>
            <a:chOff x="5855677" y="3536863"/>
            <a:chExt cx="9991748" cy="4724429"/>
          </a:xfrm>
        </p:grpSpPr>
        <p:pic>
          <p:nvPicPr>
            <p:cNvPr id="2054" name="Picture 6" descr="Khung viền đẹp - Mẫu khung viền bìa Giáo án, Báo cáo, Luận vă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8489336" y="903204"/>
              <a:ext cx="4724429" cy="9991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4" name="Rectangle 33"/>
            <p:cNvSpPr/>
            <p:nvPr/>
          </p:nvSpPr>
          <p:spPr>
            <a:xfrm>
              <a:off x="6554007" y="4027420"/>
              <a:ext cx="8372651" cy="3610612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square">
              <a:spAutoFit/>
            </a:bodyPr>
            <a:lstStyle/>
            <a:p>
              <a:pPr algn="just"/>
              <a:r>
                <a:rPr lang="nl-NL" sz="3200" b="1" i="1" dirty="0">
                  <a:solidFill>
                    <a:srgbClr val="0000CC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Việc trình bày về một con rô-bốt theo mong muốn cho thấy các em rất sáng tạo. Trong tương lai, mong muốn ấy rất có khả năng sẽ trở thành hiện thực. Có bạn thích rô-bốt hình một chú mèo/ rô-bốt hình khủng long, siêu nhân,... Có bạn thích rô-bốt biết quét nhà/ biết đánh răng cho người khác/ biết giải đáp thắc mắc/ biết dạy tiếng Anh...).</a:t>
              </a:r>
              <a:endPara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612337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9467</TotalTime>
  <Words>228</Words>
  <Application>Microsoft Office PowerPoint</Application>
  <PresentationFormat>Custom</PresentationFormat>
  <Paragraphs>25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Windows</cp:lastModifiedBy>
  <cp:revision>1001</cp:revision>
  <dcterms:created xsi:type="dcterms:W3CDTF">2008-09-09T22:52:10Z</dcterms:created>
  <dcterms:modified xsi:type="dcterms:W3CDTF">2025-05-02T10:00:52Z</dcterms:modified>
</cp:coreProperties>
</file>