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4" r:id="rId4"/>
  </p:sldMasterIdLst>
  <p:notesMasterIdLst>
    <p:notesMasterId r:id="rId6"/>
  </p:notesMasterIdLst>
  <p:sldIdLst>
    <p:sldId id="257" r:id="rId5"/>
    <p:sldId id="262" r:id="rId7"/>
    <p:sldId id="268" r:id="rId8"/>
    <p:sldId id="269" r:id="rId9"/>
    <p:sldId id="270" r:id="rId10"/>
    <p:sldId id="271" r:id="rId11"/>
    <p:sldId id="272" r:id="rId12"/>
    <p:sldId id="34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E0D57-C776-4E36-9573-1FBF7F72B1AF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3804E-A109-4AE8-B9BF-9D42C2A9021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1.png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3.xml"/><Relationship Id="rId13" Type="http://schemas.openxmlformats.org/officeDocument/2006/relationships/image" Target="../media/image4.png"/><Relationship Id="rId12" Type="http://schemas.openxmlformats.org/officeDocument/2006/relationships/image" Target="../media/image3.png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0.xml"/><Relationship Id="rId5" Type="http://schemas.openxmlformats.org/officeDocument/2006/relationships/image" Target="../media/image6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tags" Target="../tags/tag1.xml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6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8901" y="1568547"/>
            <a:ext cx="8140823" cy="270779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45: </a:t>
            </a:r>
            <a:endParaRPr kumimoji="0" lang="en-US" altLang="zh-CN" sz="88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tập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chung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3" name="龚芝怡 - 卓别林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1632"/>
            <a:ext cx="12192000" cy="125222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59" y="4537821"/>
            <a:ext cx="3003473" cy="140669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865" y="4537821"/>
            <a:ext cx="1201460" cy="134198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10" y="4124912"/>
            <a:ext cx="1790496" cy="1980974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341460" y="840312"/>
            <a:ext cx="7071488" cy="3385752"/>
            <a:chOff x="727332" y="1163892"/>
            <a:chExt cx="4763984" cy="2067570"/>
          </a:xfrm>
        </p:grpSpPr>
        <p:grpSp>
          <p:nvGrpSpPr>
            <p:cNvPr id="19" name="组合 18"/>
            <p:cNvGrpSpPr/>
            <p:nvPr/>
          </p:nvGrpSpPr>
          <p:grpSpPr>
            <a:xfrm>
              <a:off x="727332" y="1163892"/>
              <a:ext cx="4763984" cy="2067570"/>
              <a:chOff x="737165" y="1429363"/>
              <a:chExt cx="4763984" cy="2067570"/>
            </a:xfrm>
          </p:grpSpPr>
          <p:sp>
            <p:nvSpPr>
              <p:cNvPr id="21" name="矩形: 圆角 20"/>
              <p:cNvSpPr/>
              <p:nvPr/>
            </p:nvSpPr>
            <p:spPr>
              <a:xfrm>
                <a:off x="1818967" y="2556509"/>
                <a:ext cx="3682182" cy="679197"/>
              </a:xfrm>
              <a:prstGeom prst="roundRect">
                <a:avLst/>
              </a:prstGeom>
              <a:solidFill>
                <a:srgbClr val="FFFFFF"/>
              </a:solidFill>
              <a:ln w="57150">
                <a:solidFill>
                  <a:srgbClr val="FDDDE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方正黑体简体" panose="03000509000000000000" pitchFamily="65" charset="-122"/>
                  <a:cs typeface="+mn-ea"/>
                  <a:sym typeface="+mn-lt"/>
                </a:endParaRPr>
              </a:p>
            </p:txBody>
          </p: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165" y="1429363"/>
                <a:ext cx="2067570" cy="2067570"/>
              </a:xfrm>
              <a:prstGeom prst="rect">
                <a:avLst/>
              </a:prstGeom>
            </p:spPr>
          </p:pic>
        </p:grpSp>
        <p:sp>
          <p:nvSpPr>
            <p:cNvPr id="18" name="文本框 17"/>
            <p:cNvSpPr txBox="1"/>
            <p:nvPr/>
          </p:nvSpPr>
          <p:spPr>
            <a:xfrm>
              <a:off x="2863593" y="2243516"/>
              <a:ext cx="2300746" cy="733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7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方正黑体简体" panose="03000509000000000000" pitchFamily="65" charset="-122"/>
                  <a:cs typeface="+mn-ea"/>
                  <a:sym typeface="+mn-lt"/>
                </a:rPr>
                <a:t>Tiết</a:t>
              </a:r>
              <a:r>
                <a:rPr kumimoji="0" lang="en-US" altLang="zh-CN" sz="7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/>
                  <a:ea typeface="方正黑体简体" panose="03000509000000000000" pitchFamily="65" charset="-122"/>
                  <a:cs typeface="+mn-ea"/>
                  <a:sym typeface="+mn-lt"/>
                </a:rPr>
                <a:t> 1</a:t>
              </a:r>
              <a:endParaRPr kumimoji="0" lang="zh-CN" alt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方正黑体简体" panose="03000509000000000000" pitchFamily="65" charset="-122"/>
                <a:cs typeface="+mn-ea"/>
                <a:sym typeface="+mn-lt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13"/>
          <a:stretch>
            <a:fillRect/>
          </a:stretch>
        </p:blipFill>
        <p:spPr>
          <a:xfrm>
            <a:off x="237208" y="5740143"/>
            <a:ext cx="12192000" cy="73546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7905"/>
            <a:ext cx="12192000" cy="71009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4267"/>
            <a:ext cx="2792259" cy="108834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808"/>
            <a:ext cx="12363009" cy="48519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68" y="3054650"/>
            <a:ext cx="2943766" cy="360815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675" y="5283816"/>
            <a:ext cx="4891672" cy="135387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460" y="372666"/>
            <a:ext cx="1866900" cy="17716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98" y="884375"/>
            <a:ext cx="1636497" cy="197508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9" y="213304"/>
            <a:ext cx="2155720" cy="628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82" y="944166"/>
            <a:ext cx="1480533" cy="62865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3.54167E-6 -1.85185E-6 L 0.09752 -1.85185E-6 " pathEditMode="relative" rAng="0" ptsTypes="AA">
                                      <p:cBhvr>
                                        <p:cTn id="29" dur="5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8984 0.00371 " pathEditMode="relative" rAng="0" ptsTypes="AA">
                                      <p:cBhvr>
                                        <p:cTn id="3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986" y="105705"/>
            <a:ext cx="2052637" cy="922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8004" y="122633"/>
            <a:ext cx="646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i="0" dirty="0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40505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69" y="1565954"/>
            <a:ext cx="8465386" cy="4382083"/>
          </a:xfrm>
          <a:prstGeom prst="rect">
            <a:avLst/>
          </a:prstGeom>
        </p:spPr>
      </p:pic>
      <p:sp>
        <p:nvSpPr>
          <p:cNvPr id="6" name="Speech Bubble: Rectangle with Corners Rounded 5"/>
          <p:cNvSpPr/>
          <p:nvPr/>
        </p:nvSpPr>
        <p:spPr>
          <a:xfrm>
            <a:off x="127986" y="1677880"/>
            <a:ext cx="2490927" cy="1917576"/>
          </a:xfrm>
          <a:prstGeom prst="wedgeRoundRectCallout">
            <a:avLst>
              <a:gd name="adj1" fmla="val -21202"/>
              <a:gd name="adj2" fmla="val 6481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Mỗi đĩa có 3 quả táo. Phép nhân thích hợp  tìm số quả táo ở 5 đĩa như vậy là phép nhân nào?</a:t>
            </a:r>
            <a:endParaRPr lang="en-US" sz="2000" dirty="0"/>
          </a:p>
        </p:txBody>
      </p:sp>
      <p:sp>
        <p:nvSpPr>
          <p:cNvPr id="7" name="Arrow: Left 6"/>
          <p:cNvSpPr/>
          <p:nvPr/>
        </p:nvSpPr>
        <p:spPr>
          <a:xfrm>
            <a:off x="11123720" y="4039340"/>
            <a:ext cx="852257" cy="48827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Curved 8"/>
          <p:cNvCxnSpPr/>
          <p:nvPr/>
        </p:nvCxnSpPr>
        <p:spPr>
          <a:xfrm rot="16200000" flipH="1">
            <a:off x="7963270" y="3773009"/>
            <a:ext cx="2237173" cy="102981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or: Curved 10"/>
          <p:cNvCxnSpPr/>
          <p:nvPr/>
        </p:nvCxnSpPr>
        <p:spPr>
          <a:xfrm rot="5400000" flipH="1" flipV="1">
            <a:off x="8038730" y="2756517"/>
            <a:ext cx="2086253" cy="102981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Connector: Curved 12"/>
          <p:cNvCxnSpPr/>
          <p:nvPr/>
        </p:nvCxnSpPr>
        <p:spPr>
          <a:xfrm rot="5400000" flipH="1" flipV="1">
            <a:off x="8091996" y="3821837"/>
            <a:ext cx="1979720" cy="102981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267" y="266330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0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430" y="1136341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40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7475" y="1748900"/>
            <a:ext cx="3323924" cy="1580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75" y="3657599"/>
            <a:ext cx="3275445" cy="14603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16" y="1748900"/>
            <a:ext cx="3195314" cy="150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8754" y="3622088"/>
            <a:ext cx="3275445" cy="1528541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3187083" y="1926454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3187083" y="262779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8389073" y="1926454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8389073" y="258241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3120499" y="3856026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3120499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446476" y="386868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446476" y="458568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2267" y="266330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430" y="1136341"/>
            <a:ext cx="50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475" y="1786426"/>
            <a:ext cx="3323924" cy="1505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475" y="3658776"/>
            <a:ext cx="3275445" cy="1458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1416" y="1749475"/>
            <a:ext cx="3195314" cy="15060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0369" y="3622088"/>
            <a:ext cx="3252215" cy="1528541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2991774" y="191387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2991774" y="2615078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8326929" y="1928779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Rectangle: Rounded Corners 15"/>
          <p:cNvSpPr/>
          <p:nvPr/>
        </p:nvSpPr>
        <p:spPr>
          <a:xfrm>
            <a:off x="8326929" y="2592163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3120499" y="3856026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3120499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8446476" y="3765640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446476" y="4487007"/>
            <a:ext cx="1136342" cy="5303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880" y="142043"/>
            <a:ext cx="8975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trò chơi Ô ăn quan, mỗi ô có 5 viên sỏi.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 ô như vậy có tất cả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viên sỏi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69626" y="1342372"/>
            <a:ext cx="6848586" cy="4073007"/>
          </a:xfrm>
          <a:prstGeom prst="rect">
            <a:avLst/>
          </a:prstGeom>
        </p:spPr>
      </p:pic>
      <p:sp>
        <p:nvSpPr>
          <p:cNvPr id="5" name="Speech Bubble: Rectangle with Corners Rounded 4"/>
          <p:cNvSpPr/>
          <p:nvPr/>
        </p:nvSpPr>
        <p:spPr>
          <a:xfrm>
            <a:off x="102093" y="1713390"/>
            <a:ext cx="3151573" cy="1429305"/>
          </a:xfrm>
          <a:prstGeom prst="wedgeRoundRectCallout">
            <a:avLst>
              <a:gd name="adj1" fmla="val -21532"/>
              <a:gd name="adj2" fmla="val 687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942338" y="710214"/>
            <a:ext cx="355994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00809" y="1324617"/>
            <a:ext cx="7215548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3045041" y="5433134"/>
            <a:ext cx="6400800" cy="142486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ở 10 ô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5 x 10  = 50 (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50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sỏi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420428" y="0"/>
            <a:ext cx="1589102" cy="5592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3600" b="1" i="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7444" y="559293"/>
            <a:ext cx="9582150" cy="2333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963" y="2820279"/>
            <a:ext cx="9477112" cy="1842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44" y="4480025"/>
            <a:ext cx="9800623" cy="2333626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5761608" y="1429305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241655" y="1305017"/>
            <a:ext cx="1083075" cy="1047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832630" y="3239147"/>
            <a:ext cx="1083075" cy="104756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9235457" y="3704639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5554462" y="5473011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/>
          <p:cNvSpPr/>
          <p:nvPr/>
        </p:nvSpPr>
        <p:spPr>
          <a:xfrm>
            <a:off x="9371860" y="5291746"/>
            <a:ext cx="1083075" cy="54153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WPS Presentation</Application>
  <PresentationFormat>Widescreen</PresentationFormat>
  <Paragraphs>73</Paragraphs>
  <Slides>8</Slides>
  <Notes>3</Notes>
  <HiddenSlides>0</HiddenSlides>
  <MMClips>6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8</vt:i4>
      </vt:variant>
    </vt:vector>
  </HeadingPairs>
  <TitlesOfParts>
    <vt:vector size="28" baseType="lpstr">
      <vt:lpstr>Arial</vt:lpstr>
      <vt:lpstr>SimSun</vt:lpstr>
      <vt:lpstr>Wingdings</vt:lpstr>
      <vt:lpstr>Lato Regular</vt:lpstr>
      <vt:lpstr>Segoe Print</vt:lpstr>
      <vt:lpstr>Lato Hairline</vt:lpstr>
      <vt:lpstr>Lato Light</vt:lpstr>
      <vt:lpstr>Calibri</vt:lpstr>
      <vt:lpstr>Calibri</vt:lpstr>
      <vt:lpstr>Microsoft YaHei</vt:lpstr>
      <vt:lpstr>等线</vt:lpstr>
      <vt:lpstr>等线</vt:lpstr>
      <vt:lpstr>Arial</vt:lpstr>
      <vt:lpstr>方正黑体简体</vt:lpstr>
      <vt:lpstr>Times New Roman</vt:lpstr>
      <vt:lpstr>Arial Unicode MS</vt:lpstr>
      <vt:lpstr>Calibri Light</vt:lpstr>
      <vt:lpstr>Office 主题​​</vt:lpstr>
      <vt:lpstr>1_Office Theme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Thư</cp:lastModifiedBy>
  <cp:revision>21</cp:revision>
  <dcterms:created xsi:type="dcterms:W3CDTF">2021-06-29T06:58:00Z</dcterms:created>
  <dcterms:modified xsi:type="dcterms:W3CDTF">2026-02-04T15:04:58Z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0DFED39BA0E8421D8873C5FD99023AAB_13</vt:lpwstr>
  </property>
  <property fmtid="{D5CDD505-2E9C-101B-9397-08002B2CF9AE}" pid="3" name="KSOProductBuildVer">
    <vt:lpwstr>1033-12.2.0.22530</vt:lpwstr>
  </property>
</Properties>
</file>