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9" r:id="rId4"/>
    <p:sldMasterId id="2147483691" r:id="rId5"/>
    <p:sldMasterId id="2147483704" r:id="rId6"/>
    <p:sldMasterId id="2147483716" r:id="rId7"/>
    <p:sldMasterId id="2147483719" r:id="rId8"/>
    <p:sldMasterId id="2147483733" r:id="rId9"/>
  </p:sldMasterIdLst>
  <p:notesMasterIdLst>
    <p:notesMasterId r:id="rId12"/>
  </p:notesMasterIdLst>
  <p:sldIdLst>
    <p:sldId id="11088391" r:id="rId10"/>
    <p:sldId id="290" r:id="rId11"/>
    <p:sldId id="496" r:id="rId13"/>
    <p:sldId id="265" r:id="rId14"/>
    <p:sldId id="11088392" r:id="rId15"/>
    <p:sldId id="3397" r:id="rId16"/>
    <p:sldId id="3398" r:id="rId17"/>
    <p:sldId id="110883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GIF"/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:blinds/>
      </p:transition>
    </mc:Choice>
    <mc:Fallback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zh-CN" altLang="en-US" sz="1735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年度工作概述</a:t>
            </a:r>
            <a:endParaRPr lang="zh-CN" altLang="en-US" sz="1735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40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4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4.xml"/><Relationship Id="rId5" Type="http://schemas.openxmlformats.org/officeDocument/2006/relationships/tags" Target="../tags/tag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3.xml"/><Relationship Id="rId5" Type="http://schemas.openxmlformats.org/officeDocument/2006/relationships/image" Target="../media/image41.png"/><Relationship Id="rId4" Type="http://schemas.microsoft.com/office/2007/relationships/hdphoto" Target="../media/image40.wdp"/><Relationship Id="rId3" Type="http://schemas.openxmlformats.org/officeDocument/2006/relationships/image" Target="../media/image39.png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64.xml"/><Relationship Id="rId5" Type="http://schemas.openxmlformats.org/officeDocument/2006/relationships/tags" Target="../tags/tag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2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48: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Đơn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vị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chục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trăm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nghìn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 panose="020B0604020202020204"/>
                </a:rPr>
                <a:t>10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SỐ TRONG PHẠM VI 1000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Microsoft YaHei Light" panose="020B0502040204020203" pitchFamily="34" charset="-122"/>
              </a:rPr>
              <a:t>01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站酷庆科黄油体" panose="02000803000000020004" charset="-122"/>
              <a:sym typeface="Microsoft YaHei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/>
          <p:cNvSpPr/>
          <p:nvPr/>
        </p:nvSpPr>
        <p:spPr>
          <a:xfrm>
            <a:off x="2466143" y="522059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1039" y="2348704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62851" y="2193244"/>
            <a:ext cx="162220" cy="325594"/>
            <a:chOff x="4824133" y="1686899"/>
            <a:chExt cx="90155" cy="180950"/>
          </a:xfrm>
        </p:grpSpPr>
        <p:sp>
          <p:nvSpPr>
            <p:cNvPr id="417" name="Rectangle 416"/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36286" y="2029626"/>
            <a:ext cx="162584" cy="489455"/>
            <a:chOff x="4349536" y="2452459"/>
            <a:chExt cx="162584" cy="489455"/>
          </a:xfrm>
        </p:grpSpPr>
        <p:sp>
          <p:nvSpPr>
            <p:cNvPr id="413" name="Rectangle 412"/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14" name="Group 413"/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415" name="Rectangle 414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410086" y="1858095"/>
            <a:ext cx="162220" cy="652829"/>
            <a:chOff x="4886412" y="2289085"/>
            <a:chExt cx="162220" cy="652829"/>
          </a:xfrm>
        </p:grpSpPr>
        <p:grpSp>
          <p:nvGrpSpPr>
            <p:cNvPr id="407" name="Group 406"/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411" name="Rectangle 410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408" name="Group 407"/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899859" y="885945"/>
            <a:ext cx="162220" cy="1632893"/>
            <a:chOff x="7966428" y="1309021"/>
            <a:chExt cx="162220" cy="1632893"/>
          </a:xfrm>
        </p:grpSpPr>
        <p:grpSp>
          <p:nvGrpSpPr>
            <p:cNvPr id="390" name="Group 389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01" name="Group 400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05" name="Rectangle 40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402" name="Group 401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1" name="Group 390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95" name="Group 394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99" name="Rectangle 39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2" name="Group 391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8" name="TextBox 60"/>
          <p:cNvSpPr txBox="1"/>
          <p:nvPr/>
        </p:nvSpPr>
        <p:spPr>
          <a:xfrm>
            <a:off x="6165602" y="22451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………</a:t>
            </a:r>
            <a:endParaRPr lang="en-US" dirty="0"/>
          </a:p>
        </p:txBody>
      </p:sp>
      <p:sp>
        <p:nvSpPr>
          <p:cNvPr id="9" name="TextBox 61"/>
          <p:cNvSpPr txBox="1"/>
          <p:nvPr/>
        </p:nvSpPr>
        <p:spPr>
          <a:xfrm>
            <a:off x="3065696" y="2660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</a:t>
            </a:r>
            <a:endParaRPr lang="en-US" sz="2000" dirty="0"/>
          </a:p>
        </p:txBody>
      </p:sp>
      <p:sp>
        <p:nvSpPr>
          <p:cNvPr id="10" name="TextBox 62"/>
          <p:cNvSpPr txBox="1"/>
          <p:nvPr/>
        </p:nvSpPr>
        <p:spPr>
          <a:xfrm>
            <a:off x="378029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11" name="TextBox 63"/>
          <p:cNvSpPr txBox="1"/>
          <p:nvPr/>
        </p:nvSpPr>
        <p:spPr>
          <a:xfrm>
            <a:off x="4543514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</a:t>
            </a:r>
            <a:endParaRPr lang="en-US" sz="2000" dirty="0"/>
          </a:p>
        </p:txBody>
      </p:sp>
      <p:sp>
        <p:nvSpPr>
          <p:cNvPr id="12" name="TextBox 66"/>
          <p:cNvSpPr txBox="1"/>
          <p:nvPr/>
        </p:nvSpPr>
        <p:spPr>
          <a:xfrm>
            <a:off x="5327529" y="26578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13" name="TextBox 68"/>
          <p:cNvSpPr txBox="1"/>
          <p:nvPr/>
        </p:nvSpPr>
        <p:spPr>
          <a:xfrm>
            <a:off x="7740736" y="26577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0" y="2999630"/>
            <a:ext cx="1229374" cy="24428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5786" y="1756282"/>
            <a:ext cx="1943161" cy="931555"/>
            <a:chOff x="613877" y="1617455"/>
            <a:chExt cx="1943161" cy="931555"/>
          </a:xfrm>
        </p:grpSpPr>
        <p:sp>
          <p:nvSpPr>
            <p:cNvPr id="388" name="Rounded Rectangular Callout 71"/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9" name="TextBox 72"/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Một thanh sô-cô-la bẻ được 10 miếng</a:t>
              </a:r>
              <a:endParaRPr lang="en-US" dirty="0"/>
            </a:p>
          </p:txBody>
        </p:sp>
      </p:grpSp>
      <p:sp>
        <p:nvSpPr>
          <p:cNvPr id="16" name="Rounded Rectangle 74"/>
          <p:cNvSpPr/>
          <p:nvPr/>
        </p:nvSpPr>
        <p:spPr>
          <a:xfrm>
            <a:off x="1954730" y="3356353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27102" y="3830313"/>
            <a:ext cx="162220" cy="1632893"/>
            <a:chOff x="7966428" y="1309021"/>
            <a:chExt cx="162220" cy="1632893"/>
          </a:xfrm>
        </p:grpSpPr>
        <p:grpSp>
          <p:nvGrpSpPr>
            <p:cNvPr id="371" name="Group 370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82" name="Group 381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6" name="Rectangle 385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84" name="Rectangle 383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2" name="Group 371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80" name="Rectangle 379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78" name="Rectangle 377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3" name="Group 372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74" name="Rectangle 373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8" name="TextBox 93"/>
          <p:cNvSpPr txBox="1"/>
          <p:nvPr/>
        </p:nvSpPr>
        <p:spPr>
          <a:xfrm>
            <a:off x="2159411" y="555490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 chục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10990" y="3829736"/>
            <a:ext cx="162220" cy="1632893"/>
            <a:chOff x="7966428" y="1309021"/>
            <a:chExt cx="162220" cy="1632893"/>
          </a:xfrm>
        </p:grpSpPr>
        <p:grpSp>
          <p:nvGrpSpPr>
            <p:cNvPr id="354" name="Group 353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9" name="Rectangle 36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6" name="Group 365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7" name="Rectangle 36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354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59" name="Group 358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63" name="Rectangle 36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60" name="Group 359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61" name="Rectangle 360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355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71366" y="3830153"/>
            <a:ext cx="162220" cy="1632893"/>
            <a:chOff x="7966428" y="1309021"/>
            <a:chExt cx="162220" cy="1632893"/>
          </a:xfrm>
        </p:grpSpPr>
        <p:grpSp>
          <p:nvGrpSpPr>
            <p:cNvPr id="337" name="Group 336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48" name="Group 347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52" name="Rectangle 351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8" name="Group 337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42" name="Group 341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46" name="Rectangle 345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9" name="Group 338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1" name="TextBox 166"/>
          <p:cNvSpPr txBox="1"/>
          <p:nvPr/>
        </p:nvSpPr>
        <p:spPr>
          <a:xfrm>
            <a:off x="3416131" y="557122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 chục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77168" y="3825302"/>
            <a:ext cx="162220" cy="1632893"/>
            <a:chOff x="7966428" y="1309021"/>
            <a:chExt cx="162220" cy="1632893"/>
          </a:xfrm>
        </p:grpSpPr>
        <p:grpSp>
          <p:nvGrpSpPr>
            <p:cNvPr id="320" name="Group 319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31" name="Group 330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35" name="Rectangle 33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33" name="Rectangle 33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1" name="Group 320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25" name="Group 324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29" name="Rectangle 32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27" name="Rectangle 32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37544" y="3825274"/>
            <a:ext cx="162220" cy="1632893"/>
            <a:chOff x="7966428" y="1309021"/>
            <a:chExt cx="162220" cy="1632893"/>
          </a:xfrm>
        </p:grpSpPr>
        <p:grpSp>
          <p:nvGrpSpPr>
            <p:cNvPr id="303" name="Group 302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314" name="Group 313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6" name="Rectangle 315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4" name="Group 303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308" name="Group 307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5" name="Group 304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297920" y="3825302"/>
            <a:ext cx="162220" cy="1632893"/>
            <a:chOff x="7966428" y="1309021"/>
            <a:chExt cx="162220" cy="1632893"/>
          </a:xfrm>
        </p:grpSpPr>
        <p:grpSp>
          <p:nvGrpSpPr>
            <p:cNvPr id="286" name="Group 285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301" name="Rectangle 300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91" name="Group 290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5" name="TextBox 221"/>
          <p:cNvSpPr txBox="1"/>
          <p:nvPr/>
        </p:nvSpPr>
        <p:spPr>
          <a:xfrm>
            <a:off x="4748813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 chục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65173" y="3831052"/>
            <a:ext cx="162220" cy="1632893"/>
            <a:chOff x="7966428" y="1309021"/>
            <a:chExt cx="162220" cy="1632893"/>
          </a:xfrm>
        </p:grpSpPr>
        <p:grpSp>
          <p:nvGrpSpPr>
            <p:cNvPr id="269" name="Group 268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80" name="Group 279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4" name="Rectangle 283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2" name="Rectangle 281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6" name="Rectangle 275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525549" y="3831762"/>
            <a:ext cx="162220" cy="1632905"/>
            <a:chOff x="7966428" y="1309021"/>
            <a:chExt cx="162220" cy="1632905"/>
          </a:xfrm>
        </p:grpSpPr>
        <p:grpSp>
          <p:nvGrpSpPr>
            <p:cNvPr id="252" name="Group 251"/>
            <p:cNvGrpSpPr/>
            <p:nvPr/>
          </p:nvGrpSpPr>
          <p:grpSpPr>
            <a:xfrm>
              <a:off x="7966428" y="2289085"/>
              <a:ext cx="162220" cy="652841"/>
              <a:chOff x="4886412" y="2289085"/>
              <a:chExt cx="162220" cy="652841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4886412" y="2616334"/>
                <a:ext cx="162220" cy="325592"/>
                <a:chOff x="4824133" y="1686899"/>
                <a:chExt cx="90155" cy="180948"/>
              </a:xfrm>
            </p:grpSpPr>
            <p:sp>
              <p:nvSpPr>
                <p:cNvPr id="267" name="Rectangle 26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3" name="Group 252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9" name="Rectangle 25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4" name="Group 253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685925" y="3831052"/>
            <a:ext cx="162220" cy="1632893"/>
            <a:chOff x="7966428" y="1309021"/>
            <a:chExt cx="162220" cy="1632893"/>
          </a:xfrm>
        </p:grpSpPr>
        <p:grpSp>
          <p:nvGrpSpPr>
            <p:cNvPr id="235" name="Group 234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6" name="Group 235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9" name="TextBox 276"/>
          <p:cNvSpPr txBox="1"/>
          <p:nvPr/>
        </p:nvSpPr>
        <p:spPr>
          <a:xfrm>
            <a:off x="6216084" y="5579282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 chục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40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48019" y="3831052"/>
            <a:ext cx="162220" cy="1632893"/>
            <a:chOff x="7966428" y="1309021"/>
            <a:chExt cx="162220" cy="1632893"/>
          </a:xfrm>
        </p:grpSpPr>
        <p:grpSp>
          <p:nvGrpSpPr>
            <p:cNvPr id="218" name="Group 217"/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0" name="Group 219"/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1" name="TextBox 295"/>
          <p:cNvSpPr txBox="1"/>
          <p:nvPr/>
        </p:nvSpPr>
        <p:spPr>
          <a:xfrm>
            <a:off x="7461277" y="5209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………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356724" y="3833717"/>
            <a:ext cx="1606637" cy="1633157"/>
            <a:chOff x="8411043" y="3951993"/>
            <a:chExt cx="1606637" cy="1633157"/>
          </a:xfrm>
        </p:grpSpPr>
        <p:grpSp>
          <p:nvGrpSpPr>
            <p:cNvPr id="38" name="Group 37"/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12" name="Group 211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6" name="Rectangle 215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4" name="Rectangle 21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0" name="Rectangle 20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3" name="Group 202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8571419" y="3952245"/>
              <a:ext cx="162220" cy="1632905"/>
              <a:chOff x="7966428" y="1309021"/>
              <a:chExt cx="162220" cy="1632905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95" name="Group 194"/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99" name="Rectangle 198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6" name="Group 195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" name="Group 184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3" name="Rectangle 19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1" name="Rectangle 19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6" name="Group 185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0" name="Rectangle 17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6" name="Rectangle 175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61" name="Group 160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2" name="Group 151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8" name="Rectangle 14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9210646" y="3952119"/>
              <a:ext cx="162220" cy="1632905"/>
              <a:chOff x="7966428" y="1309021"/>
              <a:chExt cx="162220" cy="1632905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7966428" y="2289085"/>
                <a:ext cx="162220" cy="652841"/>
                <a:chOff x="4886412" y="2289085"/>
                <a:chExt cx="162220" cy="65284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4886412" y="2616334"/>
                  <a:ext cx="162220" cy="325592"/>
                  <a:chOff x="4824133" y="1686899"/>
                  <a:chExt cx="90155" cy="180948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4" name="Rectangle 11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0" name="Group 99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1" name="Group 100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7" name="Rectangle 9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" name="Group 82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4" name="Group 83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vi-V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vi-V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3" name="TextBox 479"/>
          <p:cNvSpPr txBox="1"/>
          <p:nvPr/>
        </p:nvSpPr>
        <p:spPr>
          <a:xfrm>
            <a:off x="8621092" y="5579282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 chục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02" y="1682046"/>
            <a:ext cx="1917212" cy="263259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029079" y="701718"/>
            <a:ext cx="2296818" cy="931555"/>
            <a:chOff x="260221" y="1617455"/>
            <a:chExt cx="2296818" cy="931555"/>
          </a:xfrm>
        </p:grpSpPr>
        <p:sp>
          <p:nvSpPr>
            <p:cNvPr id="36" name="Rounded Rectangular Callout 483"/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TextBox 484"/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Đã đủ 100 miếng sô-cô-la chưa nhỉ?</a:t>
              </a:r>
              <a:endParaRPr lang="en-US" dirty="0"/>
            </a:p>
          </p:txBody>
        </p:sp>
      </p:grpSp>
      <p:pic>
        <p:nvPicPr>
          <p:cNvPr id="419" name="Picture 4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8" y="148528"/>
            <a:ext cx="2069886" cy="103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88"/>
          <p:cNvSpPr/>
          <p:nvPr/>
        </p:nvSpPr>
        <p:spPr>
          <a:xfrm>
            <a:off x="535654" y="2929751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"/>
          <p:cNvSpPr/>
          <p:nvPr/>
        </p:nvSpPr>
        <p:spPr>
          <a:xfrm>
            <a:off x="2661192" y="153830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3886" y="2189208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 trăm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7384" y="52348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4" name="Rectangle 18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0" name="Rectangle 17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5" name="Group 154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3" name="Rectangle 16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0" name="Group 159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" name="Rectangle 161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0" name="Rectangle 14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6" name="Rectangle 14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5" name="Rectangle 13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33" name="Rectangle 13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9" name="Rectangle 12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7" name="Rectangle 12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Rectangle 12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6" name="Rectangle 11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0" name="Rectangle 10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" name="Rectangle 6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9" name="Rectangle 5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" name="Rectangle 6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766207" y="363451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89" name="Group 188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1" name="Group 190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4" name="Group 353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69" name="Rectangle 36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0" name="Rectangle 369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7" name="Rectangle 36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5" name="Group 354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3" name="Rectangle 36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4" name="Rectangle 36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0" name="Group 359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1" name="Rectangle 360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Rectangle 361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7" name="Rectangle 356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2" name="Group 191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7" name="Group 336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2" name="Rectangle 35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0" name="Rectangle 34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8" name="Group 337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6" name="Rectangle 34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Rectangle 34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3" name="Group 342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4" name="Rectangle 343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0" name="Rectangle 33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0" name="Group 319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5" name="Rectangle 33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6" name="Rectangle 335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3" name="Rectangle 33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5" name="Group 32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9" name="Rectangle 32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 32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7" name="Rectangle 32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Rectangle 32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3" name="Rectangle 32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4" name="Group 31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8" name="Rectangle 31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Rectangle 31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6" name="Rectangle 31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Rectangle 31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2" name="Rectangle 31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0" name="Rectangle 30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6" name="Rectangle 30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6" name="Group 285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1" name="Rectangle 30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Rectangle 301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8" name="Group 29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9" name="Rectangle 29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5" name="Rectangle 29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Rectangle 29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" name="Group 29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3" name="Rectangle 29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9" name="Rectangle 28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69" name="Group 268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0" name="Group 279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4" name="Rectangle 28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" name="Rectangle 284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2" name="Rectangle 28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Rectangle 28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8" name="Rectangle 27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" name="Group 27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2" name="Group 251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7" name="Rectangle 26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1" name="Rectangle 26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59" name="Rectangle 25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5" name="Rectangle 25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6" name="Group 24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0" name="Rectangle 24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8" name="Rectangle 24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 24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0" name="Group 23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4" name="Rectangle 24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Rectangle 24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2" name="Rectangle 241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8" name="Rectangle 237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9" name="Group 22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3" name="Rectangle 23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Rectangle 23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0" name="Group 22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1" name="Rectangle 23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Rectangle 23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7" name="Rectangle 22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5" name="Rectangle 224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6" name="Rectangle 21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Rectangle 21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4" name="Rectangle 203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0" name="Rectangle 189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6145867" y="598607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2" name="Group 371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4" name="Group 373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7" name="Group 536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8" name="Group 547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2" name="Rectangle 55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3" name="Rectangle 552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9" name="Group 54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0" name="Rectangle 54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1" name="Rectangle 55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8" name="Group 537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2" name="Group 54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6" name="Rectangle 54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7" name="Rectangle 54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4" name="Rectangle 543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5" name="Rectangle 544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0" name="Rectangle 53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5" name="Group 374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0" name="Group 519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1" name="Group 530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5" name="Rectangle 53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6" name="Rectangle 535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2" name="Group 53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3" name="Rectangle 53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1" name="Group 52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5" name="Group 52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29" name="Rectangle 52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0" name="Rectangle 52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6" name="Group 52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7" name="Rectangle 52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8" name="Rectangle 52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3" name="Rectangle 52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3" name="Group 50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8" name="Rectangle 51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9" name="Rectangle 51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5" name="Group 51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6" name="Rectangle 51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Rectangle 51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4" name="Group 50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8" name="Group 50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2" name="Rectangle 51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09" name="Group 50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0" name="Rectangle 50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1" name="Rectangle 51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6" name="Rectangle 50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6" name="Group 485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1" name="Rectangle 50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99" name="Rectangle 49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0" name="Rectangle 49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7" name="Group 48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1" name="Group 49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5" name="Rectangle 49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Rectangle 49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2" name="Group 49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3" name="Rectangle 49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4" name="Rectangle 49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89" name="Rectangle 48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69" name="Group 468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0" name="Group 479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5" name="Rectangle 484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2" name="Rectangle 48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3" name="Rectangle 48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0" name="Group 46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4" name="Group 47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8" name="Rectangle 47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Rectangle 47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5" name="Group 47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6" name="Rectangle 47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7" name="Rectangle 47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2" name="Rectangle 47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3" name="Group 462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7" name="Rectangle 46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5" name="Rectangle 46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6" name="Rectangle 46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3" name="Group 45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1" name="Rectangle 46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8" name="Group 45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59" name="Rectangle 45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5" name="Rectangle 45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5" name="Group 43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6" name="Group 44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0" name="Rectangle 44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Rectangle 45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8" name="Rectangle 44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9" name="Rectangle 44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6" name="Group 435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0" name="Group 43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4" name="Rectangle 44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1" name="Group 440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2" name="Rectangle 441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Rectangle 442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8" name="Rectangle 437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8" name="Group 41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9" name="Group 42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3" name="Rectangle 43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0" name="Group 42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1" name="Rectangle 43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Rectangle 43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19" name="Group 418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7" name="Rectangle 42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5" name="Rectangle 424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Rectangle 425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1" name="Rectangle 420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1" name="Group 40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2" name="Group 41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6" name="Rectangle 41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Rectangle 41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3" name="Group 41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4" name="Rectangle 41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0" name="Rectangle 40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Rectangle 41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8" name="Rectangle 407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9" name="Rectangle 408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4" name="Rectangle 403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4" name="Group 383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5" name="Group 394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99" name="Rectangle 39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Rectangle 399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6" name="Group 39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7" name="Rectangle 39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Rectangle 39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89" name="Group 38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3" name="Rectangle 39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Rectangle 39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1" name="Rectangle 390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7" name="Rectangle 386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3" name="Rectangle 372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4" name="TextBox 553"/>
          <p:cNvSpPr txBox="1"/>
          <p:nvPr/>
        </p:nvSpPr>
        <p:spPr>
          <a:xfrm>
            <a:off x="6115375" y="2191704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trăm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200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55" name="Group 554"/>
          <p:cNvGrpSpPr/>
          <p:nvPr/>
        </p:nvGrpSpPr>
        <p:grpSpPr>
          <a:xfrm>
            <a:off x="8413329" y="30865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6" name="Group 555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8" name="Group 557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1" name="Group 72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2" name="Group 73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6" name="Rectangle 73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7" name="Rectangle 73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3" name="Group 73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4" name="Rectangle 73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2" name="Group 721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6" name="Group 72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0" name="Rectangle 72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7" name="Group 726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8" name="Rectangle 727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4" name="Rectangle 723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9" name="Group 558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4" name="Group 703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5" name="Group 714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19" name="Rectangle 71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0" name="Rectangle 719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6" name="Group 71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7" name="Rectangle 71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8" name="Rectangle 71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5" name="Group 704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3" name="Rectangle 71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0" name="Group 709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1" name="Rectangle 710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2" name="Rectangle 711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7" name="Rectangle 706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7" name="Group 686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8" name="Group 697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2" name="Rectangle 70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3" name="Rectangle 702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9" name="Group 69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0" name="Rectangle 69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1" name="Rectangle 70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8" name="Group 687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2" name="Group 69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6" name="Rectangle 69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7" name="Rectangle 69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3" name="Group 692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4" name="Rectangle 693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5" name="Rectangle 694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0" name="Rectangle 68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0" name="Group 669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1" name="Group 680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5" name="Rectangle 68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Rectangle 685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2" name="Group 68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3" name="Rectangle 68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4" name="Rectangle 68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1" name="Group 67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5" name="Group 67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79" name="Rectangle 67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0" name="Rectangle 67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6" name="Group 67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7" name="Rectangle 67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8" name="Rectangle 67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3" name="Rectangle 67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3" name="Group 65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4" name="Group 66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8" name="Rectangle 66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Rectangle 66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5" name="Group 66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6" name="Rectangle 66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7" name="Rectangle 66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4" name="Group 65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8" name="Group 65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2" name="Rectangle 66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3" name="Rectangle 66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9" name="Group 65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0" name="Rectangle 65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1" name="Rectangle 66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6" name="Rectangle 65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6" name="Group 635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7" name="Group 646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1" name="Rectangle 65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Rectangle 651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49" name="Rectangle 64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0" name="Rectangle 64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7" name="Group 63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1" name="Group 64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5" name="Rectangle 64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Rectangle 64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2" name="Group 64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3" name="Rectangle 64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Rectangle 64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39" name="Rectangle 63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19" name="Group 618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0" name="Group 629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4" name="Rectangle 63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Rectangle 634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2" name="Rectangle 63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Rectangle 63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0" name="Group 61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4" name="Group 62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8" name="Rectangle 62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5" name="Group 62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6" name="Rectangle 62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Rectangle 62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2" name="Rectangle 62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2" name="Group 601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3" name="Group 612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7" name="Rectangle 61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Rectangle 617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4" name="Group 61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5" name="Rectangle 61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Rectangle 61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3" name="Group 60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7" name="Group 60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1" name="Rectangle 61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2" name="Rectangle 61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8" name="Group 60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09" name="Rectangle 60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0" name="Rectangle 60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5" name="Rectangle 60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5" name="Group 58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6" name="Group 59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0" name="Rectangle 59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Rectangle 60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7" name="Group 59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8" name="Rectangle 59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Rectangle 59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6" name="Group 585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0" name="Group 58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4" name="Rectangle 59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Rectangle 59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2" name="Rectangle 591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Rectangle 592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8" name="Rectangle 587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8" name="Group 56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79" name="Group 57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3" name="Rectangle 58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Rectangle 58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0" name="Group 57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1" name="Rectangle 58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2" name="Rectangle 58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9" name="Group 568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3" name="Group 57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7" name="Rectangle 57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Rectangle 57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4" name="Group 573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5" name="Rectangle 574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Rectangle 575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1" name="Rectangle 570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7" name="Rectangle 556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8" name="Group 737"/>
          <p:cNvGrpSpPr/>
          <p:nvPr/>
        </p:nvGrpSpPr>
        <p:grpSpPr>
          <a:xfrm>
            <a:off x="8632677" y="43204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39" name="Group 738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1" name="Group 740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4" name="Group 903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5" name="Group 914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19" name="Rectangle 91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0" name="Rectangle 919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6" name="Group 91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7" name="Rectangle 91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8" name="Rectangle 91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5" name="Group 904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09" name="Group 90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3" name="Rectangle 91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4" name="Rectangle 91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0" name="Group 909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1" name="Rectangle 910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2" name="Rectangle 911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7" name="Rectangle 906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2" name="Group 741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7" name="Group 886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8" name="Group 897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2" name="Rectangle 90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3" name="Rectangle 902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9" name="Group 89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0" name="Rectangle 89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1" name="Rectangle 90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8" name="Group 887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2" name="Group 89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6" name="Rectangle 89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7" name="Rectangle 89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3" name="Group 892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4" name="Rectangle 893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Rectangle 894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0" name="Rectangle 88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0" name="Group 869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1" name="Group 880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5" name="Rectangle 88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6" name="Rectangle 885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2" name="Group 88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3" name="Rectangle 88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4" name="Rectangle 88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1" name="Group 87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5" name="Group 87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79" name="Rectangle 87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0" name="Rectangle 87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6" name="Group 87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7" name="Rectangle 87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8" name="Rectangle 87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3" name="Rectangle 87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3" name="Group 85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4" name="Group 86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8" name="Rectangle 86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9" name="Rectangle 86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5" name="Group 86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6" name="Rectangle 86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7" name="Rectangle 86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4" name="Group 85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8" name="Group 85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2" name="Rectangle 86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Rectangle 86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59" name="Group 85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0" name="Rectangle 85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1" name="Rectangle 86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6" name="Rectangle 85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6" name="Group 835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7" name="Group 846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1" name="Rectangle 85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2" name="Rectangle 851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8" name="Group 84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49" name="Rectangle 84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0" name="Rectangle 84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7" name="Group 83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1" name="Group 84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5" name="Rectangle 84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6" name="Rectangle 84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2" name="Group 84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3" name="Rectangle 84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4" name="Rectangle 84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39" name="Rectangle 83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19" name="Group 818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0" name="Group 829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4" name="Rectangle 83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5" name="Rectangle 834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1" name="Group 83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2" name="Rectangle 83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3" name="Rectangle 83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0" name="Group 81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4" name="Group 82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8" name="Rectangle 82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9" name="Rectangle 82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5" name="Group 82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6" name="Rectangle 82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7" name="Rectangle 82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2" name="Rectangle 82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3" name="Rectangle 82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2" name="Group 801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3" name="Group 812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7" name="Rectangle 81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8" name="Rectangle 817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4" name="Group 81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5" name="Rectangle 81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6" name="Rectangle 81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3" name="Group 80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7" name="Group 80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1" name="Rectangle 81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2" name="Rectangle 81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8" name="Group 80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09" name="Rectangle 80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0" name="Rectangle 80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5" name="Rectangle 80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5" name="Group 78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6" name="Group 79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0" name="Rectangle 79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1" name="Rectangle 80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7" name="Group 79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8" name="Rectangle 79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9" name="Rectangle 79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6" name="Group 785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0" name="Group 78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4" name="Rectangle 79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5" name="Rectangle 79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1" name="Group 790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2" name="Rectangle 791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3" name="Rectangle 792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8" name="Rectangle 787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8" name="Group 76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79" name="Group 77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3" name="Rectangle 78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4" name="Rectangle 78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0" name="Group 77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1" name="Rectangle 78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Rectangle 78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69" name="Group 768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3" name="Group 77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7" name="Rectangle 77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8" name="Rectangle 77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4" name="Group 773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5" name="Rectangle 774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6" name="Rectangle 775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1" name="Rectangle 770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1" name="Group 75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2" name="Group 76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6" name="Rectangle 76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7" name="Rectangle 76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3" name="Group 76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4" name="Rectangle 76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Rectangle 76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2" name="Group 751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6" name="Group 75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0" name="Rectangle 75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1" name="Rectangle 76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7" name="Group 756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8" name="Rectangle 757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9" name="Rectangle 758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4" name="Rectangle 753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Rectangle 754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0" name="Rectangle 739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1" name="Group 920"/>
          <p:cNvGrpSpPr/>
          <p:nvPr/>
        </p:nvGrpSpPr>
        <p:grpSpPr>
          <a:xfrm>
            <a:off x="8842317" y="60797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2" name="Group 921"/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4" name="Group 923"/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7" name="Group 1086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8" name="Group 1097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2" name="Rectangle 1101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3" name="Rectangle 1102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9" name="Group 1098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0" name="Rectangle 1099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1" name="Rectangle 1100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8" name="Group 1087"/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2" name="Group 1091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6" name="Rectangle 1095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7" name="Rectangle 1096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3" name="Group 1092"/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4" name="Rectangle 1093"/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5" name="Rectangle 1094"/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0" name="Rectangle 1089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1" name="Rectangle 1090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5" name="Group 924"/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0" name="Group 1069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1" name="Group 1080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5" name="Rectangle 1084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6" name="Rectangle 1085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2" name="Group 1081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3" name="Rectangle 108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4" name="Rectangle 108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1" name="Group 1070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5" name="Group 1074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79" name="Rectangle 1078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0" name="Rectangle 1079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6" name="Group 1075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7" name="Rectangle 1076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8" name="Rectangle 1077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3" name="Rectangle 1072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4" name="Rectangle 1073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/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3" name="Group 1052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4" name="Group 1063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8" name="Rectangle 1067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9" name="Rectangle 1068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5" name="Group 1064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6" name="Rectangle 1065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7" name="Rectangle 1066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4" name="Group 1053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8" name="Group 1057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2" name="Rectangle 1061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3" name="Rectangle 1062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9" name="Group 1058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0" name="Rectangle 1059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1" name="Rectangle 1060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6" name="Rectangle 1055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7" name="Rectangle 1056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/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6" name="Group 1035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7" name="Group 1046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1" name="Rectangle 1050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2" name="Rectangle 1051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8" name="Group 1047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49" name="Rectangle 1048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0" name="Rectangle 1049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7" name="Group 1036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1" name="Group 1040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5" name="Rectangle 1044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6" name="Rectangle 1045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2" name="Group 1041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3" name="Rectangle 1042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4" name="Rectangle 1043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39" name="Rectangle 1038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0" name="Rectangle 1039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/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19" name="Group 1018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0" name="Group 1029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4" name="Rectangle 1033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5" name="Rectangle 1034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1" name="Group 1030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2" name="Rectangle 1031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3" name="Rectangle 1032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0" name="Group 1019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4" name="Group 1023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8" name="Rectangle 1027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9" name="Rectangle 1028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5" name="Group 1024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6" name="Rectangle 1025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7" name="Rectangle 1026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2" name="Rectangle 1021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/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2" name="Group 1001"/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3" name="Group 1012"/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7" name="Rectangle 1016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8" name="Rectangle 1017"/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4" name="Group 1013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5" name="Rectangle 1014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6" name="Rectangle 1015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3" name="Group 1002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7" name="Group 1006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1" name="Rectangle 1010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2" name="Rectangle 1011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8" name="Group 1007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09" name="Rectangle 1008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0" name="Rectangle 1009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5" name="Rectangle 1004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6" name="Rectangle 1005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/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5" name="Group 984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6" name="Group 995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0" name="Rectangle 999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1" name="Rectangle 1000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7" name="Group 996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8" name="Rectangle 997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9" name="Rectangle 998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6" name="Group 985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0" name="Group 989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4" name="Rectangle 993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5" name="Rectangle 994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1" name="Group 990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2" name="Rectangle 991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3" name="Rectangle 992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8" name="Rectangle 987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9" name="Rectangle 988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/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8" name="Group 967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79" name="Group 978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3" name="Rectangle 982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4" name="Rectangle 983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0" name="Group 97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1" name="Rectangle 98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2" name="Rectangle 98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69" name="Group 968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3" name="Group 972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7" name="Rectangle 976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8" name="Rectangle 977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4" name="Group 973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5" name="Rectangle 974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6" name="Rectangle 975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/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1" name="Rectangle 970"/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2" name="Rectangle 971"/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/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1" name="Group 950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6" name="Rectangle 965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7" name="Rectangle 966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3" name="Group 962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4" name="Rectangle 963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5" name="Rectangle 964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2" name="Group 951"/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6" name="Group 955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0" name="Rectangle 959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1" name="Rectangle 960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7" name="Group 956"/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8" name="Rectangle 957"/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9" name="Rectangle 958"/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4" name="Rectangle 953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5" name="Rectangle 954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/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4" name="Group 933"/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5" name="Group 944"/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49" name="Rectangle 948"/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0" name="Rectangle 949"/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6" name="Group 945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7" name="Rectangle 94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8" name="Rectangle 94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5" name="Group 934"/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39" name="Group 938"/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3" name="Rectangle 942"/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4" name="Rectangle 943"/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0" name="Group 939"/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1" name="Rectangle 940"/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2" name="Rectangle 941"/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/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7" name="Rectangle 936"/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3" name="Rectangle 922"/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4" name="TextBox 1103"/>
          <p:cNvSpPr txBox="1"/>
          <p:nvPr/>
        </p:nvSpPr>
        <p:spPr>
          <a:xfrm>
            <a:off x="8983839" y="2204242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trăm</a:t>
            </a:r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300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05" name="Picture 110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3143943"/>
            <a:ext cx="1638300" cy="1651000"/>
          </a:xfrm>
          <a:prstGeom prst="rect">
            <a:avLst/>
          </a:prstGeom>
        </p:spPr>
      </p:pic>
      <p:pic>
        <p:nvPicPr>
          <p:cNvPr id="1106" name="Picture 110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3143943"/>
            <a:ext cx="1638300" cy="1651000"/>
          </a:xfrm>
          <a:prstGeom prst="rect">
            <a:avLst/>
          </a:prstGeom>
        </p:spPr>
      </p:pic>
      <p:pic>
        <p:nvPicPr>
          <p:cNvPr id="1107" name="Picture 110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3143943"/>
            <a:ext cx="1638300" cy="1651000"/>
          </a:xfrm>
          <a:prstGeom prst="rect">
            <a:avLst/>
          </a:prstGeom>
        </p:spPr>
      </p:pic>
      <p:pic>
        <p:nvPicPr>
          <p:cNvPr id="1108" name="Picture 110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3143943"/>
            <a:ext cx="1638300" cy="1651000"/>
          </a:xfrm>
          <a:prstGeom prst="rect">
            <a:avLst/>
          </a:prstGeom>
        </p:spPr>
      </p:pic>
      <p:pic>
        <p:nvPicPr>
          <p:cNvPr id="1109" name="Picture 11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3150783"/>
            <a:ext cx="1638300" cy="1651000"/>
          </a:xfrm>
          <a:prstGeom prst="rect">
            <a:avLst/>
          </a:prstGeom>
        </p:spPr>
      </p:pic>
      <p:pic>
        <p:nvPicPr>
          <p:cNvPr id="1110" name="Picture 1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4878211"/>
            <a:ext cx="1638300" cy="1651000"/>
          </a:xfrm>
          <a:prstGeom prst="rect">
            <a:avLst/>
          </a:prstGeom>
        </p:spPr>
      </p:pic>
      <p:pic>
        <p:nvPicPr>
          <p:cNvPr id="1111" name="Picture 11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62" y="4878211"/>
            <a:ext cx="1638300" cy="1651000"/>
          </a:xfrm>
          <a:prstGeom prst="rect">
            <a:avLst/>
          </a:prstGeom>
        </p:spPr>
      </p:pic>
      <p:pic>
        <p:nvPicPr>
          <p:cNvPr id="1112" name="Picture 11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5" y="4878211"/>
            <a:ext cx="1638300" cy="1651000"/>
          </a:xfrm>
          <a:prstGeom prst="rect">
            <a:avLst/>
          </a:prstGeom>
        </p:spPr>
      </p:pic>
      <p:pic>
        <p:nvPicPr>
          <p:cNvPr id="1113" name="Picture 11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5" y="4878211"/>
            <a:ext cx="1638300" cy="1651000"/>
          </a:xfrm>
          <a:prstGeom prst="rect">
            <a:avLst/>
          </a:prstGeom>
        </p:spPr>
      </p:pic>
      <p:pic>
        <p:nvPicPr>
          <p:cNvPr id="1114" name="Picture 11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5" y="4885051"/>
            <a:ext cx="1638300" cy="1651000"/>
          </a:xfrm>
          <a:prstGeom prst="rect">
            <a:avLst/>
          </a:prstGeom>
        </p:spPr>
      </p:pic>
      <p:sp>
        <p:nvSpPr>
          <p:cNvPr id="1115" name="TextBox 1114"/>
          <p:cNvSpPr txBox="1"/>
          <p:nvPr/>
        </p:nvSpPr>
        <p:spPr>
          <a:xfrm>
            <a:off x="9413138" y="3678594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10 trăm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1000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/>
              <a:t>10 trăm bằng</a:t>
            </a:r>
            <a:endParaRPr lang="en-US" sz="2400" b="1" dirty="0"/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1 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16" name="Picture 1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5" y="641977"/>
            <a:ext cx="2069886" cy="1034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/>
      <p:bldP spid="554" grpId="0" build="p"/>
      <p:bldP spid="1104" grpId="0" build="p"/>
      <p:bldP spid="1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Microsoft YaHei Light" panose="020B0502040204020203" pitchFamily="34" charset="-122"/>
              </a:rPr>
              <a:t>02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站酷庆科黄油体" panose="02000803000000020004" charset="-122"/>
              <a:sym typeface="Microsoft YaHei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19301"/>
            <a:ext cx="11487363" cy="67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8534" y="570995"/>
            <a:ext cx="7308709" cy="581366"/>
            <a:chOff x="-645457" y="1412610"/>
            <a:chExt cx="7308709" cy="581366"/>
          </a:xfrm>
        </p:grpSpPr>
        <p:sp>
          <p:nvSpPr>
            <p:cNvPr id="5" name="TextBox 4"/>
            <p:cNvSpPr txBox="1"/>
            <p:nvPr/>
          </p:nvSpPr>
          <p:spPr>
            <a:xfrm>
              <a:off x="-25989" y="1470756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-645457" y="1412610"/>
              <a:ext cx="570588" cy="5705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8515" y="1379247"/>
            <a:ext cx="1499407" cy="2468034"/>
            <a:chOff x="994026" y="1523999"/>
            <a:chExt cx="1499407" cy="2468034"/>
          </a:xfrm>
        </p:grpSpPr>
        <p:grpSp>
          <p:nvGrpSpPr>
            <p:cNvPr id="8" name="Group 7"/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Rounded Rectangle 14"/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38"/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89868" y="333671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000000"/>
                </a:solidFill>
              </a:rPr>
              <a:t>7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43450" y="1379247"/>
            <a:ext cx="2414228" cy="2494845"/>
            <a:chOff x="3108961" y="1523999"/>
            <a:chExt cx="2414228" cy="2494845"/>
          </a:xfrm>
        </p:grpSpPr>
        <p:sp>
          <p:nvSpPr>
            <p:cNvPr id="27" name="Rounded Rectangle 46"/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44"/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030489" y="1379247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31" name="Rounded Rectangle 62"/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63"/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42" name="Group 141"/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55" name="Rectangle 15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25" name="Group 124"/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38" name="Rectangle 13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08" name="Group 107"/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7" name="Rectangle 116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0" name="Group 109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91" name="Group 90"/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74" name="Group 73"/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40" name="Group 39"/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9" name="Group 158"/>
          <p:cNvGrpSpPr/>
          <p:nvPr/>
        </p:nvGrpSpPr>
        <p:grpSpPr>
          <a:xfrm>
            <a:off x="2199813" y="4092669"/>
            <a:ext cx="7493261" cy="2409818"/>
            <a:chOff x="2210445" y="4109084"/>
            <a:chExt cx="7493261" cy="2409818"/>
          </a:xfrm>
        </p:grpSpPr>
        <p:sp>
          <p:nvSpPr>
            <p:cNvPr id="160" name="Rounded Rectangle 287"/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288"/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5666141" y="332971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100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241200" y="3324061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70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8865628" y="5931544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500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167" grpId="0"/>
      <p:bldP spid="168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52989" y="3877841"/>
            <a:ext cx="7493261" cy="2409818"/>
            <a:chOff x="2210445" y="4109084"/>
            <a:chExt cx="7493261" cy="2409818"/>
          </a:xfrm>
        </p:grpSpPr>
        <p:grpSp>
          <p:nvGrpSpPr>
            <p:cNvPr id="13" name="Group 12"/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5" name="Rounded Rectangle 131"/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32"/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5558" y="1129805"/>
            <a:ext cx="3617751" cy="2395767"/>
            <a:chOff x="953014" y="1248754"/>
            <a:chExt cx="3617751" cy="2395767"/>
          </a:xfrm>
        </p:grpSpPr>
        <p:sp>
          <p:nvSpPr>
            <p:cNvPr id="25" name="Rounded Rectangle 2"/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3"/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72" name="Group 171"/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85" name="Rectangle 184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81" name="Rectangle 180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4" name="Group 173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155" name="Group 154"/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68" name="Rectangle 167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7" name="Group 156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38" name="Group 137"/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53" name="Rectangle 152"/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5" name="Rectangle 144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0" name="Group 139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21" name="Group 120"/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" name="Group 121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28" name="Rectangle 127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3" name="Group 122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04" name="Group 103"/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15" name="Group 114"/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7" name="Rectangle 116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5" name="Group 104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13" name="Rectangle 112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6" name="Group 105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87" name="Group 86"/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9" name="Group 88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70" name="Group 69"/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53" name="Group 52"/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68" name="Rectangle 67"/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36" name="Group 35"/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9" name="Group 188"/>
          <p:cNvGrpSpPr/>
          <p:nvPr/>
        </p:nvGrpSpPr>
        <p:grpSpPr>
          <a:xfrm>
            <a:off x="5741820" y="1131926"/>
            <a:ext cx="4860289" cy="2546920"/>
            <a:chOff x="2210446" y="4109084"/>
            <a:chExt cx="4860289" cy="2546920"/>
          </a:xfrm>
        </p:grpSpPr>
        <p:sp>
          <p:nvSpPr>
            <p:cNvPr id="190" name="Rounded Rectangle 180"/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ounded Rectangle 181"/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94" name="Rectangle 193"/>
          <p:cNvSpPr/>
          <p:nvPr/>
        </p:nvSpPr>
        <p:spPr>
          <a:xfrm>
            <a:off x="3528059" y="2984268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90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9777418" y="30928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200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527369" y="5716716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</a:rPr>
              <a:t>600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45" y="0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3934690" y="6363855"/>
            <a:ext cx="8257308" cy="4941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6" y="219249"/>
            <a:ext cx="2325467" cy="1162735"/>
          </a:xfrm>
          <a:prstGeom prst="rect">
            <a:avLst/>
          </a:prstGeom>
        </p:spPr>
      </p:pic>
      <p:grpSp>
        <p:nvGrpSpPr>
          <p:cNvPr id="198" name="Group 197"/>
          <p:cNvGrpSpPr/>
          <p:nvPr/>
        </p:nvGrpSpPr>
        <p:grpSpPr>
          <a:xfrm>
            <a:off x="302561" y="1779434"/>
            <a:ext cx="10571460" cy="3299132"/>
            <a:chOff x="795982" y="1841062"/>
            <a:chExt cx="10571460" cy="3299132"/>
          </a:xfrm>
        </p:grpSpPr>
        <p:sp>
          <p:nvSpPr>
            <p:cNvPr id="199" name="Rounded Rectangle 4"/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ounded Rectangle 5"/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211" name="Rectangle 210"/>
          <p:cNvSpPr/>
          <p:nvPr/>
        </p:nvSpPr>
        <p:spPr>
          <a:xfrm>
            <a:off x="9759245" y="4472052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1000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tags/tag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WPS Presentation</Application>
  <PresentationFormat>Widescreen</PresentationFormat>
  <Paragraphs>81</Paragraphs>
  <Slides>8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8</vt:i4>
      </vt:variant>
    </vt:vector>
  </HeadingPairs>
  <TitlesOfParts>
    <vt:vector size="37" baseType="lpstr">
      <vt:lpstr>Arial</vt:lpstr>
      <vt:lpstr>SimSun</vt:lpstr>
      <vt:lpstr>Wingdings</vt:lpstr>
      <vt:lpstr>Arial</vt:lpstr>
      <vt:lpstr>Arial-Rounded</vt:lpstr>
      <vt:lpstr>Calibri</vt:lpstr>
      <vt:lpstr>等线</vt:lpstr>
      <vt:lpstr>等线</vt:lpstr>
      <vt:lpstr>Arial-Rounded</vt:lpstr>
      <vt:lpstr>Segoe UI Symbol</vt:lpstr>
      <vt:lpstr>Microsoft YaHei</vt:lpstr>
      <vt:lpstr>字魂59号-创粗黑</vt:lpstr>
      <vt:lpstr>ITC Avant Garde Std Bk</vt:lpstr>
      <vt:lpstr>Century Gothic</vt:lpstr>
      <vt:lpstr>方正静蕾简体</vt:lpstr>
      <vt:lpstr>仓耳羽辰体-谷力 W05</vt:lpstr>
      <vt:lpstr>站酷庆科黄油体</vt:lpstr>
      <vt:lpstr>Microsoft YaHei Light</vt:lpstr>
      <vt:lpstr>字魂59号-创粗黑</vt:lpstr>
      <vt:lpstr>Arial Unicode MS</vt:lpstr>
      <vt:lpstr>Segoe Print</vt:lpstr>
      <vt:lpstr>1_Office 主题</vt:lpstr>
      <vt:lpstr>千图网海量PPT模板www.58pic.com​​</vt:lpstr>
      <vt:lpstr>2_Office 主题</vt:lpstr>
      <vt:lpstr>Office 主题​​</vt:lpstr>
      <vt:lpstr>https://www.freeppt7.com</vt:lpstr>
      <vt:lpstr>2_Office 主题​​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47</cp:revision>
  <dcterms:created xsi:type="dcterms:W3CDTF">2021-07-20T01:55:00Z</dcterms:created>
  <dcterms:modified xsi:type="dcterms:W3CDTF">2026-02-24T14:26:00Z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F431AE61414D48DAB29425BC6E9E0A46_13</vt:lpwstr>
  </property>
  <property fmtid="{D5CDD505-2E9C-101B-9397-08002B2CF9AE}" pid="3" name="KSOProductBuildVer">
    <vt:lpwstr>1033-12.2.0.22530</vt:lpwstr>
  </property>
</Properties>
</file>