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6" r:id="rId4"/>
  </p:sldMasterIdLst>
  <p:notesMasterIdLst>
    <p:notesMasterId r:id="rId6"/>
  </p:notesMasterIdLst>
  <p:sldIdLst>
    <p:sldId id="2884" r:id="rId5"/>
    <p:sldId id="2896" r:id="rId7"/>
    <p:sldId id="2899" r:id="rId8"/>
    <p:sldId id="110884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6295" y="1123353"/>
            <a:ext cx="7979410" cy="39681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67: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4800" b="0" i="0" u="none" strike="noStrike" kern="1200" cap="none" spc="0" normalizeH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aseline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Kiểm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99;p2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67126" y="713151"/>
            <a:ext cx="2325467" cy="116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15" y="671616"/>
            <a:ext cx="7698521" cy="37892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3669" y="1720103"/>
            <a:ext cx="2007190" cy="539625"/>
            <a:chOff x="1296327" y="1647588"/>
            <a:chExt cx="2068959" cy="621427"/>
          </a:xfrm>
        </p:grpSpPr>
        <p:grpSp>
          <p:nvGrpSpPr>
            <p:cNvPr id="21" name="Group 20"/>
            <p:cNvGrpSpPr/>
            <p:nvPr/>
          </p:nvGrpSpPr>
          <p:grpSpPr>
            <a:xfrm>
              <a:off x="1999127" y="1666479"/>
              <a:ext cx="1366159" cy="602536"/>
              <a:chOff x="1999127" y="1666479"/>
              <a:chExt cx="1366159" cy="602536"/>
            </a:xfrm>
          </p:grpSpPr>
          <p:sp>
            <p:nvSpPr>
              <p:cNvPr id="2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3"/>
              <p:cNvSpPr txBox="1"/>
              <p:nvPr/>
            </p:nvSpPr>
            <p:spPr>
              <a:xfrm>
                <a:off x="2034557" y="1666479"/>
                <a:ext cx="1330729" cy="60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3558" y="4631186"/>
            <a:ext cx="8936939" cy="1555198"/>
            <a:chOff x="1500194" y="4453765"/>
            <a:chExt cx="9211961" cy="179095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15" name="Rounded Rectangle 8"/>
            <p:cNvSpPr/>
            <p:nvPr/>
          </p:nvSpPr>
          <p:spPr>
            <a:xfrm>
              <a:off x="1698681" y="4453765"/>
              <a:ext cx="580619" cy="6407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9"/>
            <p:cNvSpPr/>
            <p:nvPr/>
          </p:nvSpPr>
          <p:spPr>
            <a:xfrm>
              <a:off x="1687474" y="5290677"/>
              <a:ext cx="591826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0"/>
            <p:cNvSpPr/>
            <p:nvPr/>
          </p:nvSpPr>
          <p:spPr>
            <a:xfrm>
              <a:off x="487295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1"/>
            <p:cNvSpPr/>
            <p:nvPr/>
          </p:nvSpPr>
          <p:spPr>
            <a:xfrm>
              <a:off x="4872957" y="5290677"/>
              <a:ext cx="561955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2"/>
            <p:cNvSpPr/>
            <p:nvPr/>
          </p:nvSpPr>
          <p:spPr>
            <a:xfrm>
              <a:off x="843911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3"/>
            <p:cNvSpPr/>
            <p:nvPr/>
          </p:nvSpPr>
          <p:spPr>
            <a:xfrm>
              <a:off x="8439117" y="5326079"/>
              <a:ext cx="561955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20"/>
          <p:cNvSpPr txBox="1"/>
          <p:nvPr/>
        </p:nvSpPr>
        <p:spPr>
          <a:xfrm>
            <a:off x="8846465" y="5430147"/>
            <a:ext cx="194394" cy="4305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2601" y="483054"/>
            <a:ext cx="10206798" cy="570588"/>
            <a:chOff x="1183343" y="1464304"/>
            <a:chExt cx="10206798" cy="570588"/>
          </a:xfrm>
        </p:grpSpPr>
        <p:sp>
          <p:nvSpPr>
            <p:cNvPr id="16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66" y="1471562"/>
            <a:ext cx="9620068" cy="1579398"/>
          </a:xfrm>
          <a:prstGeom prst="rect">
            <a:avLst/>
          </a:prstGeom>
        </p:spPr>
      </p:pic>
      <p:sp>
        <p:nvSpPr>
          <p:cNvPr id="9" name="Rounded Rectangle 6"/>
          <p:cNvSpPr/>
          <p:nvPr/>
        </p:nvSpPr>
        <p:spPr>
          <a:xfrm>
            <a:off x="421237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623370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906834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276414" y="3351776"/>
            <a:ext cx="10686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7" y="270707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>
            <a:fillRect/>
          </a:stretch>
        </p:blipFill>
        <p:spPr>
          <a:xfrm>
            <a:off x="5260697" y="1734860"/>
            <a:ext cx="6523189" cy="458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/>
          <p:cNvGrpSpPr/>
          <p:nvPr/>
        </p:nvGrpSpPr>
        <p:grpSpPr>
          <a:xfrm>
            <a:off x="568508" y="776153"/>
            <a:ext cx="1825700" cy="669803"/>
            <a:chOff x="1296327" y="1647588"/>
            <a:chExt cx="1825700" cy="570588"/>
          </a:xfrm>
        </p:grpSpPr>
        <p:grpSp>
          <p:nvGrpSpPr>
            <p:cNvPr id="26" name="Group 25"/>
            <p:cNvGrpSpPr/>
            <p:nvPr/>
          </p:nvGrpSpPr>
          <p:grpSpPr>
            <a:xfrm>
              <a:off x="1999127" y="1726873"/>
              <a:ext cx="1122900" cy="491303"/>
              <a:chOff x="1999127" y="1726873"/>
              <a:chExt cx="1122900" cy="491303"/>
            </a:xfrm>
          </p:grpSpPr>
          <p:sp>
            <p:nvSpPr>
              <p:cNvPr id="28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7"/>
              <p:cNvSpPr txBox="1"/>
              <p:nvPr/>
            </p:nvSpPr>
            <p:spPr>
              <a:xfrm>
                <a:off x="2033262" y="1726873"/>
                <a:ext cx="1088765" cy="44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8"/>
          <p:cNvSpPr txBox="1"/>
          <p:nvPr/>
        </p:nvSpPr>
        <p:spPr>
          <a:xfrm>
            <a:off x="1484513" y="1404138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984970" y="1816466"/>
            <a:ext cx="5293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1046049" y="3803809"/>
            <a:ext cx="4763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1"/>
          <p:cNvSpPr/>
          <p:nvPr/>
        </p:nvSpPr>
        <p:spPr>
          <a:xfrm>
            <a:off x="1070034" y="2260162"/>
            <a:ext cx="496388" cy="4604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2"/>
          <p:cNvSpPr/>
          <p:nvPr/>
        </p:nvSpPr>
        <p:spPr>
          <a:xfrm>
            <a:off x="1070034" y="2761134"/>
            <a:ext cx="496388" cy="428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1070034" y="3212534"/>
            <a:ext cx="496388" cy="428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4"/>
          <p:cNvSpPr/>
          <p:nvPr/>
        </p:nvSpPr>
        <p:spPr>
          <a:xfrm>
            <a:off x="1123609" y="4265098"/>
            <a:ext cx="496388" cy="4560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5"/>
          <p:cNvSpPr/>
          <p:nvPr/>
        </p:nvSpPr>
        <p:spPr>
          <a:xfrm>
            <a:off x="1113179" y="4729682"/>
            <a:ext cx="496388" cy="4560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16"/>
          <p:cNvSpPr/>
          <p:nvPr/>
        </p:nvSpPr>
        <p:spPr>
          <a:xfrm>
            <a:off x="1123609" y="5171033"/>
            <a:ext cx="496388" cy="483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Presentation</Application>
  <PresentationFormat>Widescreen</PresentationFormat>
  <Paragraphs>65</Paragraphs>
  <Slides>4</Slides>
  <Notes>4</Notes>
  <HiddenSlides>0</HiddenSlides>
  <MMClips>9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Times New Roman</vt:lpstr>
      <vt:lpstr>Tahoma</vt:lpstr>
      <vt:lpstr>Calibri</vt:lpstr>
      <vt:lpstr>Arial</vt:lpstr>
      <vt:lpstr>Utm AVO</vt:lpstr>
      <vt:lpstr>Segoe Print</vt:lpstr>
      <vt:lpstr>Microsoft YaHei</vt:lpstr>
      <vt:lpstr>Arial Unicode MS</vt:lpstr>
      <vt:lpstr>Calibri Light</vt:lpstr>
      <vt:lpstr>自定义设计方案</vt:lpstr>
      <vt:lpstr>第一PPT，www.1ppt.com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18</cp:revision>
  <dcterms:created xsi:type="dcterms:W3CDTF">2021-07-09T06:30:00Z</dcterms:created>
  <dcterms:modified xsi:type="dcterms:W3CDTF">2026-04-22T13:47:03Z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699D790C648A42588A46B3E07C142A02_13</vt:lpwstr>
  </property>
  <property fmtid="{D5CDD505-2E9C-101B-9397-08002B2CF9AE}" pid="3" name="KSOProductBuildVer">
    <vt:lpwstr>1033-12.2.0.22530</vt:lpwstr>
  </property>
</Properties>
</file>