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12"/>
  </p:notesMasterIdLst>
  <p:sldIdLst>
    <p:sldId id="7721" r:id="rId3"/>
    <p:sldId id="283" r:id="rId4"/>
    <p:sldId id="7695" r:id="rId5"/>
    <p:sldId id="7696" r:id="rId6"/>
    <p:sldId id="7714" r:id="rId7"/>
    <p:sldId id="7715" r:id="rId8"/>
    <p:sldId id="300" r:id="rId9"/>
    <p:sldId id="7716" r:id="rId10"/>
    <p:sldId id="770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74" d="100"/>
          <a:sy n="74" d="100"/>
        </p:scale>
        <p:origin x="965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72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1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6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A3EFA-99A2-4592-B651-C3E5C3BCC447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E3693-CCA8-4A6B-BC97-A4E4CDF5A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12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669512" y="566664"/>
            <a:ext cx="10852977" cy="5724673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0362184" y="290013"/>
            <a:ext cx="1160304" cy="22702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-1" y="-193685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45029" y="167641"/>
            <a:ext cx="11901942" cy="652272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1107398" y="-58035"/>
            <a:ext cx="939573" cy="18383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38349" y="-333102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45029" y="167641"/>
            <a:ext cx="11901942" cy="652272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11107398" y="-58035"/>
            <a:ext cx="939573" cy="18383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38349" y="-333102"/>
            <a:ext cx="1331495" cy="26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0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669512" y="566664"/>
            <a:ext cx="10852977" cy="5724673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555617" y="3126896"/>
            <a:ext cx="13183737" cy="375995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171452" y="303951"/>
            <a:ext cx="11849098" cy="625010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4734" y="5221099"/>
            <a:ext cx="4571570" cy="20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5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2140851_eokoa">
            <a:hlinkClick r:id="" action="ppaction://media"/>
            <a:extLst>
              <a:ext uri="{FF2B5EF4-FFF2-40B4-BE49-F238E27FC236}">
                <a16:creationId xmlns:a16="http://schemas.microsoft.com/office/drawing/2014/main" id="{0EE4FD3A-D1C0-8A3B-1680-3BD64677A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sX0" fmla="*/ 0 w 9209620"/>
                <a:gd name="csY0" fmla="*/ 123134 h 738791"/>
                <a:gd name="csX1" fmla="*/ 123134 w 9209620"/>
                <a:gd name="csY1" fmla="*/ 0 h 738791"/>
                <a:gd name="csX2" fmla="*/ 631057 w 9209620"/>
                <a:gd name="csY2" fmla="*/ 0 h 738791"/>
                <a:gd name="csX3" fmla="*/ 959714 w 9209620"/>
                <a:gd name="csY3" fmla="*/ 0 h 738791"/>
                <a:gd name="csX4" fmla="*/ 1288370 w 9209620"/>
                <a:gd name="csY4" fmla="*/ 0 h 738791"/>
                <a:gd name="csX5" fmla="*/ 1617026 w 9209620"/>
                <a:gd name="csY5" fmla="*/ 0 h 738791"/>
                <a:gd name="csX6" fmla="*/ 2035316 w 9209620"/>
                <a:gd name="csY6" fmla="*/ 0 h 738791"/>
                <a:gd name="csX7" fmla="*/ 2722506 w 9209620"/>
                <a:gd name="csY7" fmla="*/ 0 h 738791"/>
                <a:gd name="csX8" fmla="*/ 3051162 w 9209620"/>
                <a:gd name="csY8" fmla="*/ 0 h 738791"/>
                <a:gd name="csX9" fmla="*/ 3559086 w 9209620"/>
                <a:gd name="csY9" fmla="*/ 0 h 738791"/>
                <a:gd name="csX10" fmla="*/ 3977375 w 9209620"/>
                <a:gd name="csY10" fmla="*/ 0 h 738791"/>
                <a:gd name="csX11" fmla="*/ 4485299 w 9209620"/>
                <a:gd name="csY11" fmla="*/ 0 h 738791"/>
                <a:gd name="csX12" fmla="*/ 4903588 w 9209620"/>
                <a:gd name="csY12" fmla="*/ 0 h 738791"/>
                <a:gd name="csX13" fmla="*/ 5501145 w 9209620"/>
                <a:gd name="csY13" fmla="*/ 0 h 738791"/>
                <a:gd name="csX14" fmla="*/ 5919435 w 9209620"/>
                <a:gd name="csY14" fmla="*/ 0 h 738791"/>
                <a:gd name="csX15" fmla="*/ 6427358 w 9209620"/>
                <a:gd name="csY15" fmla="*/ 0 h 738791"/>
                <a:gd name="csX16" fmla="*/ 7024915 w 9209620"/>
                <a:gd name="csY16" fmla="*/ 0 h 738791"/>
                <a:gd name="csX17" fmla="*/ 7622472 w 9209620"/>
                <a:gd name="csY17" fmla="*/ 0 h 738791"/>
                <a:gd name="csX18" fmla="*/ 8399296 w 9209620"/>
                <a:gd name="csY18" fmla="*/ 0 h 738791"/>
                <a:gd name="csX19" fmla="*/ 9086486 w 9209620"/>
                <a:gd name="csY19" fmla="*/ 0 h 738791"/>
                <a:gd name="csX20" fmla="*/ 9209620 w 9209620"/>
                <a:gd name="csY20" fmla="*/ 123134 h 738791"/>
                <a:gd name="csX21" fmla="*/ 9209620 w 9209620"/>
                <a:gd name="csY21" fmla="*/ 615657 h 738791"/>
                <a:gd name="csX22" fmla="*/ 9086486 w 9209620"/>
                <a:gd name="csY22" fmla="*/ 738791 h 738791"/>
                <a:gd name="csX23" fmla="*/ 8668196 w 9209620"/>
                <a:gd name="csY23" fmla="*/ 738791 h 738791"/>
                <a:gd name="csX24" fmla="*/ 8339540 w 9209620"/>
                <a:gd name="csY24" fmla="*/ 738791 h 738791"/>
                <a:gd name="csX25" fmla="*/ 7562716 w 9209620"/>
                <a:gd name="csY25" fmla="*/ 738791 h 738791"/>
                <a:gd name="csX26" fmla="*/ 6785892 w 9209620"/>
                <a:gd name="csY26" fmla="*/ 738791 h 738791"/>
                <a:gd name="csX27" fmla="*/ 6098702 w 9209620"/>
                <a:gd name="csY27" fmla="*/ 738791 h 738791"/>
                <a:gd name="csX28" fmla="*/ 5321878 w 9209620"/>
                <a:gd name="csY28" fmla="*/ 738791 h 738791"/>
                <a:gd name="csX29" fmla="*/ 4724321 w 9209620"/>
                <a:gd name="csY29" fmla="*/ 738791 h 738791"/>
                <a:gd name="csX30" fmla="*/ 4037131 w 9209620"/>
                <a:gd name="csY30" fmla="*/ 738791 h 738791"/>
                <a:gd name="csX31" fmla="*/ 3529208 w 9209620"/>
                <a:gd name="csY31" fmla="*/ 738791 h 738791"/>
                <a:gd name="csX32" fmla="*/ 3200552 w 9209620"/>
                <a:gd name="csY32" fmla="*/ 738791 h 738791"/>
                <a:gd name="csX33" fmla="*/ 2871895 w 9209620"/>
                <a:gd name="csY33" fmla="*/ 738791 h 738791"/>
                <a:gd name="csX34" fmla="*/ 2453606 w 9209620"/>
                <a:gd name="csY34" fmla="*/ 738791 h 738791"/>
                <a:gd name="csX35" fmla="*/ 2035316 w 9209620"/>
                <a:gd name="csY35" fmla="*/ 738791 h 738791"/>
                <a:gd name="csX36" fmla="*/ 1617026 w 9209620"/>
                <a:gd name="csY36" fmla="*/ 738791 h 738791"/>
                <a:gd name="csX37" fmla="*/ 840202 w 9209620"/>
                <a:gd name="csY37" fmla="*/ 738791 h 738791"/>
                <a:gd name="csX38" fmla="*/ 123134 w 9209620"/>
                <a:gd name="csY38" fmla="*/ 738791 h 738791"/>
                <a:gd name="csX39" fmla="*/ 0 w 9209620"/>
                <a:gd name="csY39" fmla="*/ 615657 h 738791"/>
                <a:gd name="csX40" fmla="*/ 0 w 9209620"/>
                <a:gd name="csY40" fmla="*/ 123134 h 7387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sX0" fmla="*/ 0 w 9209620"/>
                <a:gd name="csY0" fmla="*/ 123134 h 738791"/>
                <a:gd name="csX1" fmla="*/ 123134 w 9209620"/>
                <a:gd name="csY1" fmla="*/ 0 h 738791"/>
                <a:gd name="csX2" fmla="*/ 631057 w 9209620"/>
                <a:gd name="csY2" fmla="*/ 0 h 738791"/>
                <a:gd name="csX3" fmla="*/ 959714 w 9209620"/>
                <a:gd name="csY3" fmla="*/ 0 h 738791"/>
                <a:gd name="csX4" fmla="*/ 1288370 w 9209620"/>
                <a:gd name="csY4" fmla="*/ 0 h 738791"/>
                <a:gd name="csX5" fmla="*/ 1617026 w 9209620"/>
                <a:gd name="csY5" fmla="*/ 0 h 738791"/>
                <a:gd name="csX6" fmla="*/ 2035316 w 9209620"/>
                <a:gd name="csY6" fmla="*/ 0 h 738791"/>
                <a:gd name="csX7" fmla="*/ 2722506 w 9209620"/>
                <a:gd name="csY7" fmla="*/ 0 h 738791"/>
                <a:gd name="csX8" fmla="*/ 3051162 w 9209620"/>
                <a:gd name="csY8" fmla="*/ 0 h 738791"/>
                <a:gd name="csX9" fmla="*/ 3559086 w 9209620"/>
                <a:gd name="csY9" fmla="*/ 0 h 738791"/>
                <a:gd name="csX10" fmla="*/ 3977375 w 9209620"/>
                <a:gd name="csY10" fmla="*/ 0 h 738791"/>
                <a:gd name="csX11" fmla="*/ 4485299 w 9209620"/>
                <a:gd name="csY11" fmla="*/ 0 h 738791"/>
                <a:gd name="csX12" fmla="*/ 4903588 w 9209620"/>
                <a:gd name="csY12" fmla="*/ 0 h 738791"/>
                <a:gd name="csX13" fmla="*/ 5501145 w 9209620"/>
                <a:gd name="csY13" fmla="*/ 0 h 738791"/>
                <a:gd name="csX14" fmla="*/ 5919435 w 9209620"/>
                <a:gd name="csY14" fmla="*/ 0 h 738791"/>
                <a:gd name="csX15" fmla="*/ 6427358 w 9209620"/>
                <a:gd name="csY15" fmla="*/ 0 h 738791"/>
                <a:gd name="csX16" fmla="*/ 7024915 w 9209620"/>
                <a:gd name="csY16" fmla="*/ 0 h 738791"/>
                <a:gd name="csX17" fmla="*/ 7622472 w 9209620"/>
                <a:gd name="csY17" fmla="*/ 0 h 738791"/>
                <a:gd name="csX18" fmla="*/ 8399296 w 9209620"/>
                <a:gd name="csY18" fmla="*/ 0 h 738791"/>
                <a:gd name="csX19" fmla="*/ 9086486 w 9209620"/>
                <a:gd name="csY19" fmla="*/ 0 h 738791"/>
                <a:gd name="csX20" fmla="*/ 9209620 w 9209620"/>
                <a:gd name="csY20" fmla="*/ 123134 h 738791"/>
                <a:gd name="csX21" fmla="*/ 9209620 w 9209620"/>
                <a:gd name="csY21" fmla="*/ 615657 h 738791"/>
                <a:gd name="csX22" fmla="*/ 9086486 w 9209620"/>
                <a:gd name="csY22" fmla="*/ 738791 h 738791"/>
                <a:gd name="csX23" fmla="*/ 8668196 w 9209620"/>
                <a:gd name="csY23" fmla="*/ 738791 h 738791"/>
                <a:gd name="csX24" fmla="*/ 8339540 w 9209620"/>
                <a:gd name="csY24" fmla="*/ 738791 h 738791"/>
                <a:gd name="csX25" fmla="*/ 7562716 w 9209620"/>
                <a:gd name="csY25" fmla="*/ 738791 h 738791"/>
                <a:gd name="csX26" fmla="*/ 6785892 w 9209620"/>
                <a:gd name="csY26" fmla="*/ 738791 h 738791"/>
                <a:gd name="csX27" fmla="*/ 6098702 w 9209620"/>
                <a:gd name="csY27" fmla="*/ 738791 h 738791"/>
                <a:gd name="csX28" fmla="*/ 5321878 w 9209620"/>
                <a:gd name="csY28" fmla="*/ 738791 h 738791"/>
                <a:gd name="csX29" fmla="*/ 4724321 w 9209620"/>
                <a:gd name="csY29" fmla="*/ 738791 h 738791"/>
                <a:gd name="csX30" fmla="*/ 4037131 w 9209620"/>
                <a:gd name="csY30" fmla="*/ 738791 h 738791"/>
                <a:gd name="csX31" fmla="*/ 3529208 w 9209620"/>
                <a:gd name="csY31" fmla="*/ 738791 h 738791"/>
                <a:gd name="csX32" fmla="*/ 3200552 w 9209620"/>
                <a:gd name="csY32" fmla="*/ 738791 h 738791"/>
                <a:gd name="csX33" fmla="*/ 2871895 w 9209620"/>
                <a:gd name="csY33" fmla="*/ 738791 h 738791"/>
                <a:gd name="csX34" fmla="*/ 2453606 w 9209620"/>
                <a:gd name="csY34" fmla="*/ 738791 h 738791"/>
                <a:gd name="csX35" fmla="*/ 2035316 w 9209620"/>
                <a:gd name="csY35" fmla="*/ 738791 h 738791"/>
                <a:gd name="csX36" fmla="*/ 1617026 w 9209620"/>
                <a:gd name="csY36" fmla="*/ 738791 h 738791"/>
                <a:gd name="csX37" fmla="*/ 840202 w 9209620"/>
                <a:gd name="csY37" fmla="*/ 738791 h 738791"/>
                <a:gd name="csX38" fmla="*/ 123134 w 9209620"/>
                <a:gd name="csY38" fmla="*/ 738791 h 738791"/>
                <a:gd name="csX39" fmla="*/ 0 w 9209620"/>
                <a:gd name="csY39" fmla="*/ 615657 h 738791"/>
                <a:gd name="csX40" fmla="*/ 0 w 9209620"/>
                <a:gd name="csY40" fmla="*/ 123134 h 7387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sX0" fmla="*/ 0 w 3170382"/>
                <a:gd name="csY0" fmla="*/ 123134 h 738791"/>
                <a:gd name="csX1" fmla="*/ 123134 w 3170382"/>
                <a:gd name="csY1" fmla="*/ 0 h 738791"/>
                <a:gd name="csX2" fmla="*/ 737198 w 3170382"/>
                <a:gd name="csY2" fmla="*/ 0 h 738791"/>
                <a:gd name="csX3" fmla="*/ 1263538 w 3170382"/>
                <a:gd name="csY3" fmla="*/ 0 h 738791"/>
                <a:gd name="csX4" fmla="*/ 1789879 w 3170382"/>
                <a:gd name="csY4" fmla="*/ 0 h 738791"/>
                <a:gd name="csX5" fmla="*/ 2374702 w 3170382"/>
                <a:gd name="csY5" fmla="*/ 0 h 738791"/>
                <a:gd name="csX6" fmla="*/ 3047248 w 3170382"/>
                <a:gd name="csY6" fmla="*/ 0 h 738791"/>
                <a:gd name="csX7" fmla="*/ 3170382 w 3170382"/>
                <a:gd name="csY7" fmla="*/ 123134 h 738791"/>
                <a:gd name="csX8" fmla="*/ 3170382 w 3170382"/>
                <a:gd name="csY8" fmla="*/ 615657 h 738791"/>
                <a:gd name="csX9" fmla="*/ 3047248 w 3170382"/>
                <a:gd name="csY9" fmla="*/ 738791 h 738791"/>
                <a:gd name="csX10" fmla="*/ 2491666 w 3170382"/>
                <a:gd name="csY10" fmla="*/ 738791 h 738791"/>
                <a:gd name="csX11" fmla="*/ 1906844 w 3170382"/>
                <a:gd name="csY11" fmla="*/ 738791 h 738791"/>
                <a:gd name="csX12" fmla="*/ 1351262 w 3170382"/>
                <a:gd name="csY12" fmla="*/ 738791 h 738791"/>
                <a:gd name="csX13" fmla="*/ 824921 w 3170382"/>
                <a:gd name="csY13" fmla="*/ 738791 h 738791"/>
                <a:gd name="csX14" fmla="*/ 123134 w 3170382"/>
                <a:gd name="csY14" fmla="*/ 738791 h 738791"/>
                <a:gd name="csX15" fmla="*/ 0 w 3170382"/>
                <a:gd name="csY15" fmla="*/ 615657 h 738791"/>
                <a:gd name="csX16" fmla="*/ 0 w 3170382"/>
                <a:gd name="csY16" fmla="*/ 123134 h 7387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sX0" fmla="*/ 0 w 3170382"/>
                <a:gd name="csY0" fmla="*/ 123134 h 738791"/>
                <a:gd name="csX1" fmla="*/ 123134 w 3170382"/>
                <a:gd name="csY1" fmla="*/ 0 h 738791"/>
                <a:gd name="csX2" fmla="*/ 737198 w 3170382"/>
                <a:gd name="csY2" fmla="*/ 0 h 738791"/>
                <a:gd name="csX3" fmla="*/ 1263538 w 3170382"/>
                <a:gd name="csY3" fmla="*/ 0 h 738791"/>
                <a:gd name="csX4" fmla="*/ 1789879 w 3170382"/>
                <a:gd name="csY4" fmla="*/ 0 h 738791"/>
                <a:gd name="csX5" fmla="*/ 2374702 w 3170382"/>
                <a:gd name="csY5" fmla="*/ 0 h 738791"/>
                <a:gd name="csX6" fmla="*/ 3047248 w 3170382"/>
                <a:gd name="csY6" fmla="*/ 0 h 738791"/>
                <a:gd name="csX7" fmla="*/ 3170382 w 3170382"/>
                <a:gd name="csY7" fmla="*/ 123134 h 738791"/>
                <a:gd name="csX8" fmla="*/ 3170382 w 3170382"/>
                <a:gd name="csY8" fmla="*/ 615657 h 738791"/>
                <a:gd name="csX9" fmla="*/ 3047248 w 3170382"/>
                <a:gd name="csY9" fmla="*/ 738791 h 738791"/>
                <a:gd name="csX10" fmla="*/ 2491666 w 3170382"/>
                <a:gd name="csY10" fmla="*/ 738791 h 738791"/>
                <a:gd name="csX11" fmla="*/ 1906844 w 3170382"/>
                <a:gd name="csY11" fmla="*/ 738791 h 738791"/>
                <a:gd name="csX12" fmla="*/ 1351262 w 3170382"/>
                <a:gd name="csY12" fmla="*/ 738791 h 738791"/>
                <a:gd name="csX13" fmla="*/ 824921 w 3170382"/>
                <a:gd name="csY13" fmla="*/ 738791 h 738791"/>
                <a:gd name="csX14" fmla="*/ 123134 w 3170382"/>
                <a:gd name="csY14" fmla="*/ 738791 h 738791"/>
                <a:gd name="csX15" fmla="*/ 0 w 3170382"/>
                <a:gd name="csY15" fmla="*/ 615657 h 738791"/>
                <a:gd name="csX16" fmla="*/ 0 w 3170382"/>
                <a:gd name="csY16" fmla="*/ 123134 h 7387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414</Words>
  <Application>Microsoft Office PowerPoint</Application>
  <PresentationFormat>Màn hình rộng</PresentationFormat>
  <Paragraphs>61</Paragraphs>
  <Slides>9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等线</vt:lpstr>
      <vt:lpstr>VNI-Times</vt:lpstr>
      <vt:lpstr>字魂141号-活力悦动体</vt:lpstr>
      <vt:lpstr>Arial</vt:lpstr>
      <vt:lpstr>Calibri</vt:lpstr>
      <vt:lpstr>Cambria</vt:lpstr>
      <vt:lpstr>1_Office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captthai84@outlook.com</cp:lastModifiedBy>
  <cp:revision>41</cp:revision>
  <dcterms:created xsi:type="dcterms:W3CDTF">2022-10-23T05:13:18Z</dcterms:created>
  <dcterms:modified xsi:type="dcterms:W3CDTF">2026-01-30T13:33:37Z</dcterms:modified>
</cp:coreProperties>
</file>