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25"/>
  </p:notesMasterIdLst>
  <p:sldIdLst>
    <p:sldId id="256" r:id="rId4"/>
    <p:sldId id="257" r:id="rId5"/>
    <p:sldId id="305" r:id="rId6"/>
    <p:sldId id="316" r:id="rId7"/>
    <p:sldId id="317" r:id="rId8"/>
    <p:sldId id="318" r:id="rId9"/>
    <p:sldId id="319" r:id="rId10"/>
    <p:sldId id="360" r:id="rId11"/>
    <p:sldId id="258" r:id="rId12"/>
    <p:sldId id="259" r:id="rId13"/>
    <p:sldId id="364" r:id="rId14"/>
    <p:sldId id="262" r:id="rId15"/>
    <p:sldId id="263" r:id="rId16"/>
    <p:sldId id="264" r:id="rId17"/>
    <p:sldId id="265" r:id="rId18"/>
    <p:sldId id="365" r:id="rId19"/>
    <p:sldId id="366" r:id="rId20"/>
    <p:sldId id="367" r:id="rId21"/>
    <p:sldId id="368" r:id="rId22"/>
    <p:sldId id="369"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3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07/01/2026</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07/01/2026</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1/7/2026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07/01/2026</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7.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7.svg"/><Relationship Id="rId7" Type="http://schemas.openxmlformats.org/officeDocument/2006/relationships/image" Target="../media/image8.gif"/><Relationship Id="rId2" Type="http://schemas.openxmlformats.org/officeDocument/2006/relationships/image" Target="../media/image4.png"/><Relationship Id="rId1" Type="http://schemas.openxmlformats.org/officeDocument/2006/relationships/slideLayout" Target="../slideLayouts/slideLayout18.xml"/><Relationship Id="rId6" Type="http://schemas.openxmlformats.org/officeDocument/2006/relationships/image" Target="../media/image7.gif"/><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gif"/><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16.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359604" y="101373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580</Words>
  <Application>Microsoft Office PowerPoint</Application>
  <PresentationFormat>Widescreen</PresentationFormat>
  <Paragraphs>51</Paragraphs>
  <Slides>21</Slides>
  <Notes>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Aptos</vt:lpstr>
      <vt:lpstr>Aptos Display</vt:lpstr>
      <vt:lpstr>Arial</vt:lpstr>
      <vt:lpstr>Calibri</vt:lpstr>
      <vt:lpstr>Calibri Light</vt:lpstr>
      <vt:lpstr>Cambria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Windows 10</cp:lastModifiedBy>
  <cp:revision>35</cp:revision>
  <dcterms:created xsi:type="dcterms:W3CDTF">2024-09-03T18:15:03Z</dcterms:created>
  <dcterms:modified xsi:type="dcterms:W3CDTF">2026-01-07T01:22:07Z</dcterms:modified>
</cp:coreProperties>
</file>