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352" r:id="rId4"/>
    <p:sldId id="336" r:id="rId5"/>
    <p:sldId id="325" r:id="rId6"/>
    <p:sldId id="326" r:id="rId7"/>
    <p:sldId id="327" r:id="rId8"/>
    <p:sldId id="340" r:id="rId9"/>
    <p:sldId id="341" r:id="rId10"/>
    <p:sldId id="347" r:id="rId11"/>
    <p:sldId id="348" r:id="rId12"/>
    <p:sldId id="349" r:id="rId13"/>
    <p:sldId id="350" r:id="rId14"/>
    <p:sldId id="35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D2687-F594-2697-08B3-A1662906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33EF9-4E28-4B14-24B4-8C7F548A9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BE79E-376A-E87E-157E-7365D3D65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5990-6F0E-FD36-9761-45AED30299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4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microsoft.com/office/2007/relationships/hdphoto" Target="../media/hdphoto21.wdp"/><Relationship Id="rId26" Type="http://schemas.openxmlformats.org/officeDocument/2006/relationships/image" Target="../media/image66.png"/><Relationship Id="rId3" Type="http://schemas.openxmlformats.org/officeDocument/2006/relationships/audio" Target="../media/audio2.wav"/><Relationship Id="rId21" Type="http://schemas.microsoft.com/office/2007/relationships/hdphoto" Target="../media/hdphoto17.wdp"/><Relationship Id="rId7" Type="http://schemas.microsoft.com/office/2007/relationships/hdphoto" Target="../media/hdphoto15.wdp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5" Type="http://schemas.openxmlformats.org/officeDocument/2006/relationships/slide" Target="slide8.xml"/><Relationship Id="rId2" Type="http://schemas.openxmlformats.org/officeDocument/2006/relationships/notesSlide" Target="../notesSlides/notesSlide4.xml"/><Relationship Id="rId16" Type="http://schemas.microsoft.com/office/2007/relationships/hdphoto" Target="../media/hdphoto20.wdp"/><Relationship Id="rId20" Type="http://schemas.openxmlformats.org/officeDocument/2006/relationships/image" Target="../media/image63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11" Type="http://schemas.microsoft.com/office/2007/relationships/hdphoto" Target="../media/hdphoto18.wdp"/><Relationship Id="rId24" Type="http://schemas.openxmlformats.org/officeDocument/2006/relationships/image" Target="../media/image56.png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89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31" Type="http://schemas.openxmlformats.org/officeDocument/2006/relationships/image" Target="../media/image92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microsoft.com/office/2007/relationships/hdphoto" Target="../media/hdphoto19.wdp"/><Relationship Id="rId22" Type="http://schemas.openxmlformats.org/officeDocument/2006/relationships/image" Target="../media/image64.png"/><Relationship Id="rId27" Type="http://schemas.microsoft.com/office/2007/relationships/hdphoto" Target="../media/hdphoto22.wdp"/><Relationship Id="rId30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microsoft.com/office/2007/relationships/hdphoto" Target="../media/hdphoto21.wdp"/><Relationship Id="rId26" Type="http://schemas.openxmlformats.org/officeDocument/2006/relationships/image" Target="../media/image67.png"/><Relationship Id="rId3" Type="http://schemas.openxmlformats.org/officeDocument/2006/relationships/audio" Target="../media/audio1.wav"/><Relationship Id="rId21" Type="http://schemas.microsoft.com/office/2007/relationships/hdphoto" Target="../media/hdphoto17.wdp"/><Relationship Id="rId7" Type="http://schemas.microsoft.com/office/2007/relationships/hdphoto" Target="../media/hdphoto15.wdp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5" Type="http://schemas.openxmlformats.org/officeDocument/2006/relationships/slide" Target="slide8.xml"/><Relationship Id="rId2" Type="http://schemas.openxmlformats.org/officeDocument/2006/relationships/notesSlide" Target="../notesSlides/notesSlide5.xml"/><Relationship Id="rId16" Type="http://schemas.microsoft.com/office/2007/relationships/hdphoto" Target="../media/hdphoto20.wdp"/><Relationship Id="rId20" Type="http://schemas.openxmlformats.org/officeDocument/2006/relationships/image" Target="../media/image63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11" Type="http://schemas.microsoft.com/office/2007/relationships/hdphoto" Target="../media/hdphoto18.wdp"/><Relationship Id="rId24" Type="http://schemas.openxmlformats.org/officeDocument/2006/relationships/image" Target="../media/image56.png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94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31" Type="http://schemas.openxmlformats.org/officeDocument/2006/relationships/image" Target="../media/image97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9.wdp"/><Relationship Id="rId22" Type="http://schemas.openxmlformats.org/officeDocument/2006/relationships/image" Target="../media/image64.png"/><Relationship Id="rId27" Type="http://schemas.microsoft.com/office/2007/relationships/hdphoto" Target="../media/hdphoto23.wdp"/><Relationship Id="rId30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26" Type="http://schemas.microsoft.com/office/2007/relationships/hdphoto" Target="../media/hdphoto24.wdp"/><Relationship Id="rId3" Type="http://schemas.openxmlformats.org/officeDocument/2006/relationships/audio" Target="../media/audio1.wav"/><Relationship Id="rId21" Type="http://schemas.microsoft.com/office/2007/relationships/hdphoto" Target="../media/hdphoto17.wdp"/><Relationship Id="rId7" Type="http://schemas.microsoft.com/office/2007/relationships/hdphoto" Target="../media/hdphoto18.wdp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slide" Target="slide8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56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20.wdp"/><Relationship Id="rId2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5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svg"/><Relationship Id="rId1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18" Type="http://schemas.microsoft.com/office/2007/relationships/hdphoto" Target="../media/hdphoto10.wdp"/><Relationship Id="rId26" Type="http://schemas.microsoft.com/office/2007/relationships/hdphoto" Target="../media/hdphoto13.wdp"/><Relationship Id="rId3" Type="http://schemas.openxmlformats.org/officeDocument/2006/relationships/slide" Target="slide10.xml"/><Relationship Id="rId21" Type="http://schemas.openxmlformats.org/officeDocument/2006/relationships/image" Target="../media/image32.png"/><Relationship Id="rId34" Type="http://schemas.openxmlformats.org/officeDocument/2006/relationships/image" Target="../media/image51.png"/><Relationship Id="rId7" Type="http://schemas.openxmlformats.org/officeDocument/2006/relationships/image" Target="../media/image26.png"/><Relationship Id="rId12" Type="http://schemas.openxmlformats.org/officeDocument/2006/relationships/slide" Target="slide12.xml"/><Relationship Id="rId17" Type="http://schemas.openxmlformats.org/officeDocument/2006/relationships/image" Target="../media/image30.png"/><Relationship Id="rId25" Type="http://schemas.openxmlformats.org/officeDocument/2006/relationships/image" Target="../media/image35.pn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1.xml"/><Relationship Id="rId11" Type="http://schemas.microsoft.com/office/2007/relationships/hdphoto" Target="../media/hdphoto7.wdp"/><Relationship Id="rId24" Type="http://schemas.openxmlformats.org/officeDocument/2006/relationships/image" Target="../media/image34.png"/><Relationship Id="rId32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9.xml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26" Type="http://schemas.openxmlformats.org/officeDocument/2006/relationships/image" Target="../media/image64.png"/><Relationship Id="rId3" Type="http://schemas.openxmlformats.org/officeDocument/2006/relationships/audio" Target="../media/audio1.wav"/><Relationship Id="rId21" Type="http://schemas.microsoft.com/office/2007/relationships/hdphoto" Target="../media/hdphoto20.wdp"/><Relationship Id="rId7" Type="http://schemas.openxmlformats.org/officeDocument/2006/relationships/image" Target="../media/image53.png"/><Relationship Id="rId12" Type="http://schemas.microsoft.com/office/2007/relationships/hdphoto" Target="../media/hdphoto16.wdp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microsoft.com/office/2007/relationships/hdphoto" Target="../media/hdphoto18.wdp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8.xml"/><Relationship Id="rId11" Type="http://schemas.openxmlformats.org/officeDocument/2006/relationships/image" Target="../media/image55.png"/><Relationship Id="rId24" Type="http://schemas.openxmlformats.org/officeDocument/2006/relationships/image" Target="../media/image62.png"/><Relationship Id="rId5" Type="http://schemas.openxmlformats.org/officeDocument/2006/relationships/image" Target="../media/image2.png"/><Relationship Id="rId15" Type="http://schemas.openxmlformats.org/officeDocument/2006/relationships/image" Target="../media/image57.png"/><Relationship Id="rId23" Type="http://schemas.microsoft.com/office/2007/relationships/hdphoto" Target="../media/hdphoto21.wdp"/><Relationship Id="rId28" Type="http://schemas.openxmlformats.org/officeDocument/2006/relationships/image" Target="../media/image87.png"/><Relationship Id="rId10" Type="http://schemas.microsoft.com/office/2007/relationships/hdphoto" Target="../media/hdphoto15.wdp"/><Relationship Id="rId19" Type="http://schemas.microsoft.com/office/2007/relationships/hdphoto" Target="../media/hdphoto19.wdp"/><Relationship Id="rId4" Type="http://schemas.openxmlformats.org/officeDocument/2006/relationships/audio" Target="../media/audio2.wav"/><Relationship Id="rId9" Type="http://schemas.openxmlformats.org/officeDocument/2006/relationships/image" Target="../media/image54.png"/><Relationship Id="rId14" Type="http://schemas.microsoft.com/office/2007/relationships/hdphoto" Target="../media/hdphoto17.wdp"/><Relationship Id="rId22" Type="http://schemas.openxmlformats.org/officeDocument/2006/relationships/image" Target="../media/image61.png"/><Relationship Id="rId27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1E16E-9A33-55D6-FF5C-78805E908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90DEF-0E74-5BF2-642A-3A111566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ED9A02BE-3A12-9C8C-7996-0C753B376743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261CC8C-2748-438A-FBD9-0B2D91FD8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5280F-8B51-C66E-3797-0559C2408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0A552-E6C0-5ED9-097F-C52267D19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</TotalTime>
  <Words>472</Words>
  <Application>Microsoft Office PowerPoint</Application>
  <PresentationFormat>Widescreen</PresentationFormat>
  <Paragraphs>69</Paragraphs>
  <Slides>12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Aptos</vt:lpstr>
      <vt:lpstr>Arial</vt:lpstr>
      <vt:lpstr>Calibri</vt:lpstr>
      <vt:lpstr>Cambria</vt:lpstr>
      <vt:lpstr>Cambria Math</vt:lpstr>
      <vt:lpstr>Times New Roman</vt:lpstr>
      <vt:lpstr>UTM Cookies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</cp:lastModifiedBy>
  <cp:revision>273</cp:revision>
  <dcterms:created xsi:type="dcterms:W3CDTF">2023-06-08T14:57:11Z</dcterms:created>
  <dcterms:modified xsi:type="dcterms:W3CDTF">2026-01-12T04:21:33Z</dcterms:modified>
  <cp:category>9Slide.vn</cp:category>
</cp:coreProperties>
</file>