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2" r:id="rId3"/>
    <p:sldId id="305" r:id="rId4"/>
    <p:sldId id="285" r:id="rId5"/>
    <p:sldId id="324" r:id="rId6"/>
    <p:sldId id="323" r:id="rId7"/>
    <p:sldId id="327" r:id="rId8"/>
    <p:sldId id="319" r:id="rId9"/>
    <p:sldId id="320" r:id="rId10"/>
    <p:sldId id="335" r:id="rId11"/>
    <p:sldId id="321" r:id="rId12"/>
    <p:sldId id="331" r:id="rId13"/>
    <p:sldId id="3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F629-268D-4B9A-8BEB-6888FBD7F2F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E8FDC-A991-4DD1-A82F-C16296515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56485F14-6910-3FDB-F600-94E93715A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EE758255-C6E8-F482-03E0-FA3D92A68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5030B887-511B-7E3C-4386-C74460974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24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1facedb181a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1facedb181a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1facedb181a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1facedb181a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40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F05F95C0-62C3-6FDB-8C8F-6FB746B8C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64BC27E7-7991-5668-0D73-B715A01EF0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DF8BAB46-ECDB-0420-5D3A-0B02CA76D5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83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DA868A34-C9DC-2729-5E3C-1E8E4E2E8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2AC6B620-5E31-157D-F960-91AD857EB0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6E9D3EA0-90F8-CE6E-7F68-3DB0A9394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05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6BDF90F9-BC80-C71F-E2E5-CA737313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4F31C372-8D7E-F71C-31FA-0B953ECDC0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6288706A-C634-C799-816B-A0DFFD112A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00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C76B75DE-FC8D-C666-E57D-C0A40D99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E2E62002-CEB3-B7C5-A7DE-6B9BFF16A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87D5A371-F154-EB2C-8B4C-87CCFC415D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81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>
          <a:extLst>
            <a:ext uri="{FF2B5EF4-FFF2-40B4-BE49-F238E27FC236}">
              <a16:creationId xmlns:a16="http://schemas.microsoft.com/office/drawing/2014/main" id="{C6AAC785-26E7-54DE-A11D-5AF4E121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1facedb181a_0_1008:notes">
            <a:extLst>
              <a:ext uri="{FF2B5EF4-FFF2-40B4-BE49-F238E27FC236}">
                <a16:creationId xmlns:a16="http://schemas.microsoft.com/office/drawing/2014/main" id="{78AE3923-942C-2AB9-F68E-A924EA2AF2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1facedb181a_0_1008:notes">
            <a:extLst>
              <a:ext uri="{FF2B5EF4-FFF2-40B4-BE49-F238E27FC236}">
                <a16:creationId xmlns:a16="http://schemas.microsoft.com/office/drawing/2014/main" id="{02DC0F72-C65F-F718-D17E-126F00FF72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51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3407119C-FB8C-E1F6-0A11-D2CF249A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516B46E9-1839-BE1A-BF07-2512BFC38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213A5745-D9E4-33A9-ABDD-3686A62A26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40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10" name="Google Shape;10;p2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" name="Google Shape;17;p2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" name="Google Shape;18;p2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19" name="Google Shape;19;p2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" name="Google Shape;20;p2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6" name="Google Shape;26;p2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38" name="Google Shape;38;p2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50" name="Google Shape;50;p2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58" name="Google Shape;58;p2"/>
          <p:cNvSpPr txBox="1">
            <a:spLocks noGrp="1"/>
          </p:cNvSpPr>
          <p:nvPr>
            <p:ph type="ctrTitle"/>
          </p:nvPr>
        </p:nvSpPr>
        <p:spPr>
          <a:xfrm>
            <a:off x="2308308" y="1400199"/>
            <a:ext cx="7576200" cy="334963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12318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1"/>
          </p:nvPr>
        </p:nvSpPr>
        <p:spPr>
          <a:xfrm>
            <a:off x="2308421" y="4892758"/>
            <a:ext cx="7576200" cy="54598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38"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9pPr>
          </a:lstStyle>
          <a:p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" name="Google Shape;61;p2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" name="Google Shape;62;p2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" name="Google Shape;63;p2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" name="Google Shape;64;p2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" name="Google Shape;65;p2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" name="Google Shape;66;p2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" name="Google Shape;67;p2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" name="Google Shape;68;p2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" name="Google Shape;69;p2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" name="Google Shape;70;p2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" name="Google Shape;71;p2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" name="Google Shape;72;p2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3" name="Google Shape;73;p2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4" name="Google Shape;74;p2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5" name="Google Shape;75;p2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6" name="Google Shape;76;p2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7" name="Google Shape;77;p2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8" name="Google Shape;78;p2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9" name="Google Shape;79;p2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0" name="Google Shape;80;p2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1" name="Google Shape;81;p2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2" name="Google Shape;82;p2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3" name="Google Shape;83;p2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4" name="Google Shape;84;p2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5" name="Google Shape;85;p2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6" name="Google Shape;86;p2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7" name="Google Shape;87;p2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8" name="Google Shape;88;p2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9" name="Google Shape;89;p2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0" name="Google Shape;90;p2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1" name="Google Shape;91;p2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2" name="Google Shape;92;p2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3" name="Google Shape;93;p2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4" name="Google Shape;94;p2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5" name="Google Shape;95;p2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6" name="Google Shape;96;p2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7" name="Google Shape;97;p2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8" name="Google Shape;98;p2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" name="Google Shape;99;p2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0" name="Google Shape;100;p2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1" name="Google Shape;101;p2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2" name="Google Shape;102;p2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" name="Google Shape;103;p2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" name="Google Shape;104;p2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" name="Google Shape;105;p2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" name="Google Shape;106;p2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" name="Google Shape;107;p2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" name="Google Shape;108;p2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" name="Google Shape;109;p2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" name="Google Shape;110;p2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" name="Google Shape;111;p2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" name="Google Shape;112;p2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" name="Google Shape;113;p2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" name="Google Shape;114;p2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" name="Google Shape;115;p2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" name="Google Shape;116;p2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" name="Google Shape;117;p2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" name="Google Shape;118;p2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" name="Google Shape;119;p2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0" name="Google Shape;120;p2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1" name="Google Shape;121;p2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2" name="Google Shape;122;p2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3" name="Google Shape;123;p2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4" name="Google Shape;124;p2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5" name="Google Shape;125;p2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" name="Google Shape;126;p2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7" name="Google Shape;127;p2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8" name="Google Shape;128;p2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9" name="Google Shape;129;p2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0" name="Google Shape;130;p2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1" name="Google Shape;131;p2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2" name="Google Shape;132;p2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3" name="Google Shape;133;p2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4" name="Google Shape;134;p2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5" name="Google Shape;135;p2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6" name="Google Shape;136;p2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7" name="Google Shape;137;p2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8" name="Google Shape;138;p2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9" name="Google Shape;139;p2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0" name="Google Shape;140;p2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1" name="Google Shape;141;p2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2" name="Google Shape;142;p2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3" name="Google Shape;143;p2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4" name="Google Shape;144;p2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5" name="Google Shape;145;p2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6" name="Google Shape;146;p2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7" name="Google Shape;147;p2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8" name="Google Shape;148;p2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9" name="Google Shape;149;p2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0" name="Google Shape;150;p2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1" name="Google Shape;151;p2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2" name="Google Shape;152;p2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3" name="Google Shape;153;p2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4" name="Google Shape;154;p2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5" name="Google Shape;155;p2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6" name="Google Shape;156;p2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7" name="Google Shape;157;p2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8" name="Google Shape;158;p2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9" name="Google Shape;159;p2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0" name="Google Shape;160;p2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1" name="Google Shape;161;p2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2" name="Google Shape;162;p2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3" name="Google Shape;163;p2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4" name="Google Shape;164;p2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5" name="Google Shape;165;p2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6" name="Google Shape;166;p2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7" name="Google Shape;167;p2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8" name="Google Shape;168;p2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9" name="Google Shape;169;p2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0" name="Google Shape;170;p2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1" name="Google Shape;171;p2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2" name="Google Shape;172;p2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3" name="Google Shape;173;p2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4" name="Google Shape;174;p2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5" name="Google Shape;175;p2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6" name="Google Shape;176;p2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7" name="Google Shape;177;p2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8" name="Google Shape;178;p2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9" name="Google Shape;179;p2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0" name="Google Shape;180;p2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1" name="Google Shape;181;p2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2" name="Google Shape;182;p2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3" name="Google Shape;183;p2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4" name="Google Shape;184;p2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5" name="Google Shape;185;p2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6" name="Google Shape;186;p2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7" name="Google Shape;187;p2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8" name="Google Shape;188;p2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9" name="Google Shape;189;p2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0" name="Google Shape;190;p2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1" name="Google Shape;191;p2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2" name="Google Shape;192;p2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3" name="Google Shape;193;p2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4" name="Google Shape;194;p2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5" name="Google Shape;195;p2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6" name="Google Shape;196;p2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7" name="Google Shape;197;p2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8" name="Google Shape;198;p2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9" name="Google Shape;199;p2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0" name="Google Shape;200;p2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1" name="Google Shape;201;p2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2" name="Google Shape;202;p2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" name="Google Shape;203;p2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4" name="Google Shape;204;p2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5" name="Google Shape;205;p2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6" name="Google Shape;206;p2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7" name="Google Shape;207;p2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" name="Google Shape;208;p2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9" name="Google Shape;209;p2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0" name="Google Shape;210;p2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1" name="Google Shape;211;p2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" name="Google Shape;212;p2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" name="Google Shape;213;p2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" name="Google Shape;214;p2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" name="Google Shape;215;p2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" name="Google Shape;216;p2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" name="Google Shape;217;p2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" name="Google Shape;218;p2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" name="Google Shape;219;p2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" name="Google Shape;220;p2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" name="Google Shape;221;p2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" name="Google Shape;222;p2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" name="Google Shape;223;p2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" name="Google Shape;224;p2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</p:spTree>
    <p:extLst>
      <p:ext uri="{BB962C8B-B14F-4D97-AF65-F5344CB8AC3E}">
        <p14:creationId xmlns:p14="http://schemas.microsoft.com/office/powerpoint/2010/main" val="414400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27" name="Google Shape;227;p3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33" name="Google Shape;233;p3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34" name="Google Shape;234;p3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35" name="Google Shape;235;p3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36" name="Google Shape;236;p3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37" name="Google Shape;237;p3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42" name="Google Shape;242;p3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43" name="Google Shape;243;p3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54" name="Google Shape;254;p3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55" name="Google Shape;255;p3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67" name="Google Shape;267;p3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75" name="Google Shape;275;p3"/>
          <p:cNvSpPr txBox="1">
            <a:spLocks noGrp="1"/>
          </p:cNvSpPr>
          <p:nvPr>
            <p:ph type="title"/>
          </p:nvPr>
        </p:nvSpPr>
        <p:spPr>
          <a:xfrm>
            <a:off x="2912651" y="3578804"/>
            <a:ext cx="6367226" cy="845229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6273">
                <a:solidFill>
                  <a:schemeClr val="accent2"/>
                </a:solidFill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9pPr>
          </a:lstStyle>
          <a:p>
            <a:endParaRPr/>
          </a:p>
        </p:txBody>
      </p:sp>
      <p:sp>
        <p:nvSpPr>
          <p:cNvPr id="276" name="Google Shape;276;p3"/>
          <p:cNvSpPr txBox="1">
            <a:spLocks noGrp="1"/>
          </p:cNvSpPr>
          <p:nvPr>
            <p:ph type="title" idx="2" hasCustomPrompt="1"/>
          </p:nvPr>
        </p:nvSpPr>
        <p:spPr>
          <a:xfrm>
            <a:off x="5350922" y="2308506"/>
            <a:ext cx="1490944" cy="845229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6501"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9pPr>
          </a:lstStyle>
          <a:p>
            <a:r>
              <a:t>xx%</a:t>
            </a:r>
          </a:p>
        </p:txBody>
      </p:sp>
      <p:sp>
        <p:nvSpPr>
          <p:cNvPr id="277" name="Google Shape;277;p3"/>
          <p:cNvSpPr txBox="1">
            <a:spLocks noGrp="1"/>
          </p:cNvSpPr>
          <p:nvPr>
            <p:ph type="subTitle" idx="1"/>
          </p:nvPr>
        </p:nvSpPr>
        <p:spPr>
          <a:xfrm>
            <a:off x="2912687" y="4348442"/>
            <a:ext cx="6367226" cy="523134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38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87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6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552" name="Google Shape;552;p6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558" name="Google Shape;558;p6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59" name="Google Shape;559;p6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0" name="Google Shape;560;p6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1" name="Google Shape;561;p6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2" name="Google Shape;562;p6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3" name="Google Shape;563;p6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4" name="Google Shape;564;p6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5" name="Google Shape;565;p6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6" name="Google Shape;566;p6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7" name="Google Shape;567;p6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8" name="Google Shape;568;p6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9" name="Google Shape;569;p6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0" name="Google Shape;570;p6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1" name="Google Shape;571;p6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2" name="Google Shape;572;p6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3" name="Google Shape;573;p6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4" name="Google Shape;574;p6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5" name="Google Shape;575;p6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6" name="Google Shape;576;p6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7" name="Google Shape;577;p6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8" name="Google Shape;578;p6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9" name="Google Shape;579;p6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0" name="Google Shape;580;p6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1" name="Google Shape;581;p6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2" name="Google Shape;582;p6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3" name="Google Shape;583;p6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4" name="Google Shape;584;p6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5" name="Google Shape;585;p6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6" name="Google Shape;586;p6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7" name="Google Shape;587;p6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8" name="Google Shape;588;p6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9" name="Google Shape;589;p6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0" name="Google Shape;590;p6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1" name="Google Shape;591;p6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2" name="Google Shape;592;p6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3" name="Google Shape;593;p6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4" name="Google Shape;594;p6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5" name="Google Shape;595;p6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6" name="Google Shape;596;p6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7" name="Google Shape;597;p6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8" name="Google Shape;598;p6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9" name="Google Shape;599;p6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0" name="Google Shape;600;p6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1" name="Google Shape;601;p6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2" name="Google Shape;602;p6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3" name="Google Shape;603;p6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4" name="Google Shape;604;p6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5" name="Google Shape;605;p6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6" name="Google Shape;606;p6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7" name="Google Shape;607;p6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8" name="Google Shape;608;p6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9" name="Google Shape;609;p6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0" name="Google Shape;610;p6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1" name="Google Shape;611;p6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2" name="Google Shape;612;p6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3" name="Google Shape;613;p6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4" name="Google Shape;614;p6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5" name="Google Shape;615;p6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6" name="Google Shape;616;p6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7" name="Google Shape;617;p6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8" name="Google Shape;618;p6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9" name="Google Shape;619;p6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0" name="Google Shape;620;p6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1" name="Google Shape;621;p6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2" name="Google Shape;622;p6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3" name="Google Shape;623;p6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4" name="Google Shape;624;p6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5" name="Google Shape;625;p6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6" name="Google Shape;626;p6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7" name="Google Shape;627;p6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8" name="Google Shape;628;p6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9" name="Google Shape;629;p6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0" name="Google Shape;630;p6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1" name="Google Shape;631;p6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2" name="Google Shape;632;p6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3" name="Google Shape;633;p6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4" name="Google Shape;634;p6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5" name="Google Shape;635;p6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6" name="Google Shape;636;p6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7" name="Google Shape;637;p6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8" name="Google Shape;638;p6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9" name="Google Shape;639;p6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0" name="Google Shape;640;p6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1" name="Google Shape;641;p6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2" name="Google Shape;642;p6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3" name="Google Shape;643;p6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4" name="Google Shape;644;p6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5" name="Google Shape;645;p6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6" name="Google Shape;646;p6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7" name="Google Shape;647;p6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8" name="Google Shape;648;p6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9" name="Google Shape;649;p6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0" name="Google Shape;650;p6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1" name="Google Shape;651;p6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2" name="Google Shape;652;p6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3" name="Google Shape;653;p6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4" name="Google Shape;654;p6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5" name="Google Shape;655;p6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6" name="Google Shape;656;p6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7" name="Google Shape;657;p6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8" name="Google Shape;658;p6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9" name="Google Shape;659;p6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0" name="Google Shape;660;p6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1" name="Google Shape;661;p6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2" name="Google Shape;662;p6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3" name="Google Shape;663;p6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4" name="Google Shape;664;p6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5" name="Google Shape;665;p6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6" name="Google Shape;666;p6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7" name="Google Shape;667;p6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8" name="Google Shape;668;p6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9" name="Google Shape;669;p6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0" name="Google Shape;670;p6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1" name="Google Shape;671;p6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2" name="Google Shape;672;p6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3" name="Google Shape;673;p6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4" name="Google Shape;674;p6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5" name="Google Shape;675;p6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6" name="Google Shape;676;p6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7" name="Google Shape;677;p6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8" name="Google Shape;678;p6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9" name="Google Shape;679;p6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0" name="Google Shape;680;p6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1" name="Google Shape;681;p6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2" name="Google Shape;682;p6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3" name="Google Shape;683;p6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4" name="Google Shape;684;p6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5" name="Google Shape;685;p6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6" name="Google Shape;686;p6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7" name="Google Shape;687;p6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8" name="Google Shape;688;p6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9" name="Google Shape;689;p6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0" name="Google Shape;690;p6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1" name="Google Shape;691;p6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2" name="Google Shape;692;p6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3" name="Google Shape;693;p6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4" name="Google Shape;694;p6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5" name="Google Shape;695;p6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6" name="Google Shape;696;p6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7" name="Google Shape;697;p6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8" name="Google Shape;698;p6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9" name="Google Shape;699;p6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0" name="Google Shape;700;p6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1" name="Google Shape;701;p6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2" name="Google Shape;702;p6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3" name="Google Shape;703;p6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4" name="Google Shape;704;p6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5" name="Google Shape;705;p6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6" name="Google Shape;706;p6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7" name="Google Shape;707;p6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8" name="Google Shape;708;p6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9" name="Google Shape;709;p6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0" name="Google Shape;710;p6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1" name="Google Shape;711;p6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2" name="Google Shape;712;p6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3" name="Google Shape;713;p6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4" name="Google Shape;714;p6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5" name="Google Shape;715;p6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6" name="Google Shape;716;p6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7" name="Google Shape;717;p6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8" name="Google Shape;718;p6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9" name="Google Shape;719;p6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0" name="Google Shape;720;p6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1" name="Google Shape;721;p6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2" name="Google Shape;722;p6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3" name="Google Shape;723;p6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4" name="Google Shape;724;p6"/>
          <p:cNvSpPr/>
          <p:nvPr/>
        </p:nvSpPr>
        <p:spPr>
          <a:xfrm>
            <a:off x="-984308" y="5565021"/>
            <a:ext cx="14161384" cy="130519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725" name="Google Shape;725;p6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726" name="Google Shape;726;p6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31" name="Google Shape;731;p6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732" name="Google Shape;732;p6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43" name="Google Shape;743;p6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744" name="Google Shape;744;p6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55" name="Google Shape;755;p6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756" name="Google Shape;756;p6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764" name="Google Shape;764;p6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65" name="Google Shape;765;p6"/>
          <p:cNvSpPr txBox="1">
            <a:spLocks noGrp="1"/>
          </p:cNvSpPr>
          <p:nvPr>
            <p:ph type="title"/>
          </p:nvPr>
        </p:nvSpPr>
        <p:spPr>
          <a:xfrm>
            <a:off x="787078" y="713267"/>
            <a:ext cx="10618658" cy="7636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62"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94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8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986" name="Google Shape;986;p8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992" name="Google Shape;992;p8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3" name="Google Shape;993;p8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4" name="Google Shape;994;p8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995" name="Google Shape;995;p8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996" name="Google Shape;996;p8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01" name="Google Shape;1001;p8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1002" name="Google Shape;1002;p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13" name="Google Shape;1013;p8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1014" name="Google Shape;1014;p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25" name="Google Shape;1025;p8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1026" name="Google Shape;1026;p8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034" name="Google Shape;1034;p8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5" name="Google Shape;1035;p8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6" name="Google Shape;1036;p8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7" name="Google Shape;1037;p8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8" name="Google Shape;1038;p8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9" name="Google Shape;1039;p8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0" name="Google Shape;1040;p8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1" name="Google Shape;1041;p8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2" name="Google Shape;1042;p8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3" name="Google Shape;1043;p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4" name="Google Shape;1044;p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5" name="Google Shape;1045;p8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6" name="Google Shape;1046;p8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7" name="Google Shape;1047;p8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8" name="Google Shape;1048;p8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9" name="Google Shape;1049;p8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0" name="Google Shape;1050;p8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1" name="Google Shape;1051;p8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2" name="Google Shape;1052;p8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3" name="Google Shape;1053;p8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4" name="Google Shape;1054;p8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5" name="Google Shape;1055;p8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6" name="Google Shape;1056;p8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7" name="Google Shape;1057;p8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8" name="Google Shape;1058;p8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9" name="Google Shape;1059;p8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0" name="Google Shape;1060;p8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1" name="Google Shape;1061;p8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2" name="Google Shape;1062;p8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3" name="Google Shape;1063;p8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4" name="Google Shape;1064;p8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5" name="Google Shape;1065;p8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6" name="Google Shape;1066;p8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7" name="Google Shape;1067;p8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8" name="Google Shape;1068;p8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9" name="Google Shape;1069;p8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0" name="Google Shape;1070;p8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1" name="Google Shape;1071;p8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2" name="Google Shape;1072;p8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3" name="Google Shape;1073;p8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4" name="Google Shape;1074;p8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5" name="Google Shape;1075;p8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6" name="Google Shape;1076;p8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7" name="Google Shape;1077;p8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8" name="Google Shape;1078;p8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9" name="Google Shape;1079;p8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0" name="Google Shape;1080;p8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1" name="Google Shape;1081;p8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2" name="Google Shape;1082;p8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3" name="Google Shape;1083;p8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4" name="Google Shape;1084;p8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5" name="Google Shape;1085;p8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6" name="Google Shape;1086;p8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7" name="Google Shape;1087;p8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8" name="Google Shape;1088;p8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9" name="Google Shape;1089;p8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0" name="Google Shape;1090;p8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1" name="Google Shape;1091;p8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2" name="Google Shape;1092;p8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3" name="Google Shape;1093;p8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4" name="Google Shape;1094;p8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5" name="Google Shape;1095;p8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6" name="Google Shape;1096;p8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7" name="Google Shape;1097;p8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8" name="Google Shape;1098;p8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9" name="Google Shape;1099;p8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0" name="Google Shape;1100;p8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1" name="Google Shape;1101;p8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2" name="Google Shape;1102;p8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3" name="Google Shape;1103;p8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4" name="Google Shape;1104;p8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5" name="Google Shape;1105;p8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6" name="Google Shape;1106;p8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7" name="Google Shape;1107;p8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8" name="Google Shape;1108;p8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9" name="Google Shape;1109;p8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0" name="Google Shape;1110;p8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1" name="Google Shape;1111;p8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2" name="Google Shape;1112;p8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3" name="Google Shape;1113;p8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4" name="Google Shape;1114;p8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5" name="Google Shape;1115;p8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6" name="Google Shape;1116;p8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7" name="Google Shape;1117;p8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8" name="Google Shape;1118;p8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9" name="Google Shape;1119;p8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0" name="Google Shape;1120;p8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1" name="Google Shape;1121;p8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2" name="Google Shape;1122;p8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3" name="Google Shape;1123;p8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4" name="Google Shape;1124;p8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5" name="Google Shape;1125;p8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6" name="Google Shape;1126;p8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7" name="Google Shape;1127;p8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8" name="Google Shape;1128;p8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9" name="Google Shape;1129;p8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0" name="Google Shape;1130;p8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1" name="Google Shape;1131;p8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2" name="Google Shape;1132;p8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3" name="Google Shape;1133;p8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4" name="Google Shape;1134;p8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5" name="Google Shape;1135;p8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6" name="Google Shape;1136;p8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7" name="Google Shape;1137;p8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8" name="Google Shape;1138;p8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9" name="Google Shape;1139;p8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0" name="Google Shape;1140;p8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1" name="Google Shape;1141;p8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2" name="Google Shape;1142;p8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3" name="Google Shape;1143;p8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4" name="Google Shape;1144;p8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5" name="Google Shape;1145;p8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6" name="Google Shape;1146;p8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7" name="Google Shape;1147;p8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8" name="Google Shape;1148;p8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9" name="Google Shape;1149;p8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0" name="Google Shape;1150;p8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1" name="Google Shape;1151;p8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2" name="Google Shape;1152;p8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3" name="Google Shape;1153;p8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4" name="Google Shape;1154;p8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5" name="Google Shape;1155;p8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6" name="Google Shape;1156;p8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7" name="Google Shape;1157;p8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8" name="Google Shape;1158;p8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9" name="Google Shape;1159;p8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0" name="Google Shape;1160;p8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1" name="Google Shape;1161;p8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2" name="Google Shape;1162;p8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3" name="Google Shape;1163;p8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4" name="Google Shape;1164;p8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5" name="Google Shape;1165;p8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6" name="Google Shape;1166;p8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7" name="Google Shape;1167;p8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8" name="Google Shape;1168;p8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9" name="Google Shape;1169;p8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0" name="Google Shape;1170;p8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1" name="Google Shape;1171;p8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2" name="Google Shape;1172;p8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3" name="Google Shape;1173;p8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4" name="Google Shape;1174;p8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5" name="Google Shape;1175;p8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6" name="Google Shape;1176;p8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7" name="Google Shape;1177;p8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8" name="Google Shape;1178;p8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9" name="Google Shape;1179;p8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0" name="Google Shape;1180;p8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1" name="Google Shape;1181;p8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2" name="Google Shape;1182;p8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3" name="Google Shape;1183;p8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4" name="Google Shape;1184;p8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5" name="Google Shape;1185;p8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6" name="Google Shape;1186;p8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7" name="Google Shape;1187;p8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8" name="Google Shape;1188;p8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9" name="Google Shape;1189;p8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0" name="Google Shape;1190;p8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1" name="Google Shape;1191;p8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2" name="Google Shape;1192;p8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3" name="Google Shape;1193;p8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4" name="Google Shape;1194;p8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5" name="Google Shape;1195;p8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6" name="Google Shape;1196;p8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7" name="Google Shape;1197;p8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8" name="Google Shape;1198;p8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9" name="Google Shape;1199;p8"/>
          <p:cNvSpPr txBox="1">
            <a:spLocks noGrp="1"/>
          </p:cNvSpPr>
          <p:nvPr>
            <p:ph type="title"/>
          </p:nvPr>
        </p:nvSpPr>
        <p:spPr>
          <a:xfrm>
            <a:off x="1850919" y="1742627"/>
            <a:ext cx="8490888" cy="337194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1pPr>
            <a:lvl2pPr lvl="1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2pPr>
            <a:lvl3pPr lvl="2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3pPr>
            <a:lvl4pPr lvl="3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4pPr>
            <a:lvl5pPr lvl="4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5pPr>
            <a:lvl6pPr lvl="5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6pPr>
            <a:lvl7pPr lvl="6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7pPr>
            <a:lvl8pPr lvl="7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8pPr>
            <a:lvl9pPr lvl="8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0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11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1257" name="Google Shape;1257;p11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263" name="Google Shape;1263;p11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4" name="Google Shape;1264;p11"/>
          <p:cNvSpPr/>
          <p:nvPr/>
        </p:nvSpPr>
        <p:spPr>
          <a:xfrm>
            <a:off x="-3289294" y="5139230"/>
            <a:ext cx="18641230" cy="171808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5" name="Google Shape;1265;p11"/>
          <p:cNvSpPr/>
          <p:nvPr/>
        </p:nvSpPr>
        <p:spPr>
          <a:xfrm flipH="1">
            <a:off x="-44070" y="5912477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1266" name="Google Shape;1266;p11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1267" name="Google Shape;1267;p11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72" name="Google Shape;1272;p11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1273" name="Google Shape;1273;p11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84" name="Google Shape;1284;p11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1285" name="Google Shape;1285;p11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96" name="Google Shape;1296;p11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1297" name="Google Shape;1297;p11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305" name="Google Shape;1305;p11"/>
          <p:cNvSpPr txBox="1">
            <a:spLocks noGrp="1"/>
          </p:cNvSpPr>
          <p:nvPr>
            <p:ph type="title" hasCustomPrompt="1"/>
          </p:nvPr>
        </p:nvSpPr>
        <p:spPr>
          <a:xfrm>
            <a:off x="1712110" y="2077761"/>
            <a:ext cx="8768409" cy="201473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1pPr>
            <a:lvl2pPr lvl="1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2pPr>
            <a:lvl3pPr lvl="2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3pPr>
            <a:lvl4pPr lvl="3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4pPr>
            <a:lvl5pPr lvl="4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5pPr>
            <a:lvl6pPr lvl="5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6pPr>
            <a:lvl7pPr lvl="6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7pPr>
            <a:lvl8pPr lvl="7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8pPr>
            <a:lvl9pPr lvl="8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9pPr>
          </a:lstStyle>
          <a:p>
            <a:r>
              <a:t>xx%</a:t>
            </a:r>
          </a:p>
        </p:txBody>
      </p:sp>
      <p:sp>
        <p:nvSpPr>
          <p:cNvPr id="1306" name="Google Shape;1306;p11"/>
          <p:cNvSpPr txBox="1">
            <a:spLocks noGrp="1"/>
          </p:cNvSpPr>
          <p:nvPr>
            <p:ph type="subTitle" idx="1"/>
          </p:nvPr>
        </p:nvSpPr>
        <p:spPr>
          <a:xfrm>
            <a:off x="1712110" y="4092427"/>
            <a:ext cx="8768409" cy="95105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6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53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3" name="Google Shape;2023;p17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024" name="Google Shape;2024;p17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5" name="Google Shape;2025;p17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6" name="Google Shape;2026;p17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7" name="Google Shape;2027;p17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8" name="Google Shape;2028;p17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9" name="Google Shape;2029;p17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030" name="Google Shape;2030;p17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1" name="Google Shape;2031;p17"/>
          <p:cNvSpPr/>
          <p:nvPr/>
        </p:nvSpPr>
        <p:spPr>
          <a:xfrm>
            <a:off x="-3289294" y="5139230"/>
            <a:ext cx="18641230" cy="171808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2" name="Google Shape;2032;p17"/>
          <p:cNvSpPr/>
          <p:nvPr/>
        </p:nvSpPr>
        <p:spPr>
          <a:xfrm flipH="1">
            <a:off x="-44070" y="5912477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033" name="Google Shape;2033;p17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34" name="Google Shape;2034;p17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5" name="Google Shape;2035;p17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6" name="Google Shape;2036;p17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7" name="Google Shape;2037;p17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8" name="Google Shape;2038;p17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39" name="Google Shape;2039;p17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040" name="Google Shape;2040;p17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1" name="Google Shape;2041;p17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2" name="Google Shape;2042;p17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0" name="Google Shape;2050;p17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51" name="Google Shape;2051;p17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052" name="Google Shape;2052;p17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3" name="Google Shape;2053;p17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4" name="Google Shape;2054;p17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5" name="Google Shape;2055;p17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6" name="Google Shape;2056;p17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7" name="Google Shape;2057;p17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8" name="Google Shape;2058;p17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9" name="Google Shape;2059;p17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0" name="Google Shape;2060;p17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1" name="Google Shape;2061;p17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2" name="Google Shape;2062;p17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63" name="Google Shape;2063;p17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064" name="Google Shape;2064;p17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5" name="Google Shape;2065;p17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6" name="Google Shape;2066;p17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7" name="Google Shape;2067;p17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8" name="Google Shape;2068;p17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9" name="Google Shape;2069;p17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0" name="Google Shape;2070;p17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1" name="Google Shape;2071;p17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</p:spTree>
    <p:extLst>
      <p:ext uri="{BB962C8B-B14F-4D97-AF65-F5344CB8AC3E}">
        <p14:creationId xmlns:p14="http://schemas.microsoft.com/office/powerpoint/2010/main" val="62632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3" name="Google Shape;2073;p18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074" name="Google Shape;2074;p18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5" name="Google Shape;2075;p18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6" name="Google Shape;2076;p18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7" name="Google Shape;2077;p18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8" name="Google Shape;2078;p18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9" name="Google Shape;2079;p18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080" name="Google Shape;2080;p18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1" name="Google Shape;2081;p18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2" name="Google Shape;2082;p18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083" name="Google Shape;2083;p18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84" name="Google Shape;2084;p18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5" name="Google Shape;2085;p18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6" name="Google Shape;2086;p18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7" name="Google Shape;2087;p18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8" name="Google Shape;2088;p18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89" name="Google Shape;2089;p18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090" name="Google Shape;2090;p1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1" name="Google Shape;2091;p1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2" name="Google Shape;2092;p1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3" name="Google Shape;2093;p1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4" name="Google Shape;2094;p1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5" name="Google Shape;2095;p1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6" name="Google Shape;2096;p1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7" name="Google Shape;2097;p1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8" name="Google Shape;2098;p1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9" name="Google Shape;2099;p1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0" name="Google Shape;2100;p1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101" name="Google Shape;2101;p18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102" name="Google Shape;2102;p1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3" name="Google Shape;2103;p1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4" name="Google Shape;2104;p1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5" name="Google Shape;2105;p1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6" name="Google Shape;2106;p1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7" name="Google Shape;2107;p1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8" name="Google Shape;2108;p1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9" name="Google Shape;2109;p1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0" name="Google Shape;2110;p1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1" name="Google Shape;2111;p1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2" name="Google Shape;2112;p1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113" name="Google Shape;2113;p18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114" name="Google Shape;2114;p18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5" name="Google Shape;2115;p18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6" name="Google Shape;2116;p18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7" name="Google Shape;2117;p18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8" name="Google Shape;2118;p18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9" name="Google Shape;2119;p18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20" name="Google Shape;2120;p18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21" name="Google Shape;2121;p18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122" name="Google Shape;2122;p18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3" name="Google Shape;2123;p18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4" name="Google Shape;2124;p18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5" name="Google Shape;2125;p18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6" name="Google Shape;2126;p18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7" name="Google Shape;2127;p18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8" name="Google Shape;2128;p18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9" name="Google Shape;2129;p18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0" name="Google Shape;2130;p18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1" name="Google Shape;2131;p1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2" name="Google Shape;2132;p1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3" name="Google Shape;2133;p18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4" name="Google Shape;2134;p18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5" name="Google Shape;2135;p18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6" name="Google Shape;2136;p18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7" name="Google Shape;2137;p18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8" name="Google Shape;2138;p18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9" name="Google Shape;2139;p18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0" name="Google Shape;2140;p18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1" name="Google Shape;2141;p18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2" name="Google Shape;2142;p18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3" name="Google Shape;2143;p18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4" name="Google Shape;2144;p18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5" name="Google Shape;2145;p18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6" name="Google Shape;2146;p18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7" name="Google Shape;2147;p18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8" name="Google Shape;2148;p18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9" name="Google Shape;2149;p18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0" name="Google Shape;2150;p18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1" name="Google Shape;2151;p18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2" name="Google Shape;2152;p18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3" name="Google Shape;2153;p18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4" name="Google Shape;2154;p18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5" name="Google Shape;2155;p18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6" name="Google Shape;2156;p18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7" name="Google Shape;2157;p18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8" name="Google Shape;2158;p18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9" name="Google Shape;2159;p18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0" name="Google Shape;2160;p18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1" name="Google Shape;2161;p18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2" name="Google Shape;2162;p18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3" name="Google Shape;2163;p18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4" name="Google Shape;2164;p18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5" name="Google Shape;2165;p18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6" name="Google Shape;2166;p18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7" name="Google Shape;2167;p18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8" name="Google Shape;2168;p18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9" name="Google Shape;2169;p18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0" name="Google Shape;2170;p18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1" name="Google Shape;2171;p18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2" name="Google Shape;2172;p18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3" name="Google Shape;2173;p18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4" name="Google Shape;2174;p18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5" name="Google Shape;2175;p18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6" name="Google Shape;2176;p18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7" name="Google Shape;2177;p18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8" name="Google Shape;2178;p18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9" name="Google Shape;2179;p18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0" name="Google Shape;2180;p18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1" name="Google Shape;2181;p18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2" name="Google Shape;2182;p18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3" name="Google Shape;2183;p18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4" name="Google Shape;2184;p18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5" name="Google Shape;2185;p18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6" name="Google Shape;2186;p18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7" name="Google Shape;2187;p18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8" name="Google Shape;2188;p18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9" name="Google Shape;2189;p18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0" name="Google Shape;2190;p18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1" name="Google Shape;2191;p18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2" name="Google Shape;2192;p18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3" name="Google Shape;2193;p18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4" name="Google Shape;2194;p18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5" name="Google Shape;2195;p18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6" name="Google Shape;2196;p18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7" name="Google Shape;2197;p18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8" name="Google Shape;2198;p18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9" name="Google Shape;2199;p18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0" name="Google Shape;2200;p18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1" name="Google Shape;2201;p18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2" name="Google Shape;2202;p18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3" name="Google Shape;2203;p18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4" name="Google Shape;2204;p18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5" name="Google Shape;2205;p18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6" name="Google Shape;2206;p18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7" name="Google Shape;2207;p18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8" name="Google Shape;2208;p18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9" name="Google Shape;2209;p18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0" name="Google Shape;2210;p18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1" name="Google Shape;2211;p18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2" name="Google Shape;2212;p18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3" name="Google Shape;2213;p18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4" name="Google Shape;2214;p18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5" name="Google Shape;2215;p18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6" name="Google Shape;2216;p18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7" name="Google Shape;2217;p18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8" name="Google Shape;2218;p18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9" name="Google Shape;2219;p18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0" name="Google Shape;2220;p18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1" name="Google Shape;2221;p18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2" name="Google Shape;2222;p18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3" name="Google Shape;2223;p18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4" name="Google Shape;2224;p18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5" name="Google Shape;2225;p18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6" name="Google Shape;2226;p18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7" name="Google Shape;2227;p18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8" name="Google Shape;2228;p18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9" name="Google Shape;2229;p18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0" name="Google Shape;2230;p18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1" name="Google Shape;2231;p18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2" name="Google Shape;2232;p18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3" name="Google Shape;2233;p18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4" name="Google Shape;2234;p18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5" name="Google Shape;2235;p18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6" name="Google Shape;2236;p18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7" name="Google Shape;2237;p18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8" name="Google Shape;2238;p18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9" name="Google Shape;2239;p18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0" name="Google Shape;2240;p18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1" name="Google Shape;2241;p18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2" name="Google Shape;2242;p18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3" name="Google Shape;2243;p18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4" name="Google Shape;2244;p18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5" name="Google Shape;2245;p18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6" name="Google Shape;2246;p18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7" name="Google Shape;2247;p18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8" name="Google Shape;2248;p18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9" name="Google Shape;2249;p18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0" name="Google Shape;2250;p18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1" name="Google Shape;2251;p18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2" name="Google Shape;2252;p18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3" name="Google Shape;2253;p18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4" name="Google Shape;2254;p18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5" name="Google Shape;2255;p18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6" name="Google Shape;2256;p18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7" name="Google Shape;2257;p18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8" name="Google Shape;2258;p18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9" name="Google Shape;2259;p18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0" name="Google Shape;2260;p18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1" name="Google Shape;2261;p18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2" name="Google Shape;2262;p18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3" name="Google Shape;2263;p18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4" name="Google Shape;2264;p18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5" name="Google Shape;2265;p18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6" name="Google Shape;2266;p18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7" name="Google Shape;2267;p18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8" name="Google Shape;2268;p18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9" name="Google Shape;2269;p18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0" name="Google Shape;2270;p18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1" name="Google Shape;2271;p18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2" name="Google Shape;2272;p18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3" name="Google Shape;2273;p18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4" name="Google Shape;2274;p18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5" name="Google Shape;2275;p18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6" name="Google Shape;2276;p18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7" name="Google Shape;2277;p18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8" name="Google Shape;2278;p18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9" name="Google Shape;2279;p18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0" name="Google Shape;2280;p18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1" name="Google Shape;2281;p18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2" name="Google Shape;2282;p18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3" name="Google Shape;2283;p18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4" name="Google Shape;2284;p18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5" name="Google Shape;2285;p18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6" name="Google Shape;2286;p18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</p:spTree>
    <p:extLst>
      <p:ext uri="{BB962C8B-B14F-4D97-AF65-F5344CB8AC3E}">
        <p14:creationId xmlns:p14="http://schemas.microsoft.com/office/powerpoint/2010/main" val="192915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2259" y="713267"/>
            <a:ext cx="10628238" cy="76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chiy Pop One"/>
              <a:buNone/>
              <a:defRPr sz="4000">
                <a:solidFill>
                  <a:schemeClr val="dk1"/>
                </a:solidFill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2259" y="1536485"/>
            <a:ext cx="10628238" cy="45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556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B08940EF-4EAA-F0CD-3ED2-FA2381C7AC9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74DFD-11E4-F3A3-4C58-04D997E23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4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3349D-6E07-81E7-A608-4C5E6B9A1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18353A1-CD9E-FAD9-909F-708BA747CE75}"/>
              </a:ext>
            </a:extLst>
          </p:cNvPr>
          <p:cNvSpPr txBox="1"/>
          <p:nvPr userDrawn="1"/>
        </p:nvSpPr>
        <p:spPr>
          <a:xfrm>
            <a:off x="2324761" y="8600891"/>
            <a:ext cx="8304245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9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9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399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99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39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399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39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399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56181A-04FC-9C75-D241-CFDC1CFD3530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499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2DD2AB-9762-6F02-FABD-808552B1CAEE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6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6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97FFE-7488-118E-5B4C-1659EFF122D3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9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399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DB7E1-4F91-38DD-0932-6B3C3F75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8412F-9D5B-B4C7-D988-FCF9A7302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6ECAD-5312-A2B3-CC55-F3765ABB3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67DC2A-FA53-C418-7EF4-0CCC56A94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41307D-7B9C-CCA6-A9E9-935E24952255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462A1-7046-B8F7-0E72-015F785C68D9}"/>
              </a:ext>
            </a:extLst>
          </p:cNvPr>
          <p:cNvSpPr txBox="1"/>
          <p:nvPr userDrawn="1"/>
        </p:nvSpPr>
        <p:spPr>
          <a:xfrm>
            <a:off x="605096" y="9963313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3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6858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8" r:id="rId5"/>
    <p:sldLayoutId id="2147483669" r:id="rId6"/>
    <p:sldLayoutId id="2147483672" r:id="rId7"/>
    <p:sldLayoutId id="214748367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5" name="Google Shape;2305;p24"/>
          <p:cNvGrpSpPr/>
          <p:nvPr/>
        </p:nvGrpSpPr>
        <p:grpSpPr>
          <a:xfrm rot="-817157">
            <a:off x="304697" y="718510"/>
            <a:ext cx="1495815" cy="1390982"/>
            <a:chOff x="2949750" y="3043150"/>
            <a:chExt cx="1710800" cy="1590900"/>
          </a:xfrm>
        </p:grpSpPr>
        <p:sp>
          <p:nvSpPr>
            <p:cNvPr id="2306" name="Google Shape;2306;p24"/>
            <p:cNvSpPr/>
            <p:nvPr/>
          </p:nvSpPr>
          <p:spPr>
            <a:xfrm>
              <a:off x="4111000" y="3946350"/>
              <a:ext cx="530775" cy="494275"/>
            </a:xfrm>
            <a:custGeom>
              <a:avLst/>
              <a:gdLst/>
              <a:ahLst/>
              <a:cxnLst/>
              <a:rect l="l" t="t" r="r" b="b"/>
              <a:pathLst>
                <a:path w="21231" h="19771" extrusionOk="0">
                  <a:moveTo>
                    <a:pt x="7504" y="1"/>
                  </a:moveTo>
                  <a:cubicBezTo>
                    <a:pt x="7483" y="1"/>
                    <a:pt x="7462" y="3"/>
                    <a:pt x="7441" y="8"/>
                  </a:cubicBezTo>
                  <a:lnTo>
                    <a:pt x="0" y="7335"/>
                  </a:lnTo>
                  <a:cubicBezTo>
                    <a:pt x="0" y="7335"/>
                    <a:pt x="2260" y="18131"/>
                    <a:pt x="9747" y="19569"/>
                  </a:cubicBezTo>
                  <a:cubicBezTo>
                    <a:pt x="10449" y="19705"/>
                    <a:pt x="11143" y="19770"/>
                    <a:pt x="11822" y="19770"/>
                  </a:cubicBezTo>
                  <a:cubicBezTo>
                    <a:pt x="16974" y="19770"/>
                    <a:pt x="21231" y="15995"/>
                    <a:pt x="20908" y="10348"/>
                  </a:cubicBezTo>
                  <a:cubicBezTo>
                    <a:pt x="20710" y="6543"/>
                    <a:pt x="17483" y="3120"/>
                    <a:pt x="12266" y="3120"/>
                  </a:cubicBezTo>
                  <a:cubicBezTo>
                    <a:pt x="12068" y="3120"/>
                    <a:pt x="11867" y="3125"/>
                    <a:pt x="11664" y="3135"/>
                  </a:cubicBezTo>
                  <a:cubicBezTo>
                    <a:pt x="11624" y="3137"/>
                    <a:pt x="11584" y="3138"/>
                    <a:pt x="11544" y="3138"/>
                  </a:cubicBezTo>
                  <a:cubicBezTo>
                    <a:pt x="9230" y="3138"/>
                    <a:pt x="8278" y="1"/>
                    <a:pt x="7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4111000" y="3946325"/>
              <a:ext cx="530775" cy="494300"/>
            </a:xfrm>
            <a:custGeom>
              <a:avLst/>
              <a:gdLst/>
              <a:ahLst/>
              <a:cxnLst/>
              <a:rect l="l" t="t" r="r" b="b"/>
              <a:pathLst>
                <a:path w="21231" h="19772" extrusionOk="0">
                  <a:moveTo>
                    <a:pt x="7511" y="0"/>
                  </a:moveTo>
                  <a:cubicBezTo>
                    <a:pt x="7488" y="0"/>
                    <a:pt x="7465" y="3"/>
                    <a:pt x="7441" y="9"/>
                  </a:cubicBezTo>
                  <a:lnTo>
                    <a:pt x="0" y="7359"/>
                  </a:lnTo>
                  <a:cubicBezTo>
                    <a:pt x="0" y="7359"/>
                    <a:pt x="2260" y="18132"/>
                    <a:pt x="9747" y="19570"/>
                  </a:cubicBezTo>
                  <a:cubicBezTo>
                    <a:pt x="10446" y="19706"/>
                    <a:pt x="11139" y="19771"/>
                    <a:pt x="11816" y="19771"/>
                  </a:cubicBezTo>
                  <a:cubicBezTo>
                    <a:pt x="16957" y="19771"/>
                    <a:pt x="21231" y="15996"/>
                    <a:pt x="20908" y="10349"/>
                  </a:cubicBezTo>
                  <a:cubicBezTo>
                    <a:pt x="20863" y="9185"/>
                    <a:pt x="20497" y="8044"/>
                    <a:pt x="19904" y="7039"/>
                  </a:cubicBezTo>
                  <a:lnTo>
                    <a:pt x="19904" y="7039"/>
                  </a:lnTo>
                  <a:cubicBezTo>
                    <a:pt x="19950" y="7313"/>
                    <a:pt x="19995" y="7610"/>
                    <a:pt x="20018" y="7907"/>
                  </a:cubicBezTo>
                  <a:cubicBezTo>
                    <a:pt x="20260" y="12544"/>
                    <a:pt x="16761" y="15650"/>
                    <a:pt x="12527" y="15650"/>
                  </a:cubicBezTo>
                  <a:cubicBezTo>
                    <a:pt x="11968" y="15650"/>
                    <a:pt x="11397" y="15596"/>
                    <a:pt x="10820" y="15485"/>
                  </a:cubicBezTo>
                  <a:cubicBezTo>
                    <a:pt x="4680" y="14298"/>
                    <a:pt x="2808" y="5441"/>
                    <a:pt x="2808" y="5441"/>
                  </a:cubicBezTo>
                  <a:lnTo>
                    <a:pt x="7989" y="329"/>
                  </a:lnTo>
                  <a:cubicBezTo>
                    <a:pt x="7810" y="130"/>
                    <a:pt x="7666" y="0"/>
                    <a:pt x="751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4096150" y="3937225"/>
              <a:ext cx="564400" cy="512625"/>
            </a:xfrm>
            <a:custGeom>
              <a:avLst/>
              <a:gdLst/>
              <a:ahLst/>
              <a:cxnLst/>
              <a:rect l="l" t="t" r="r" b="b"/>
              <a:pathLst>
                <a:path w="22576" h="20505" extrusionOk="0">
                  <a:moveTo>
                    <a:pt x="8037" y="960"/>
                  </a:moveTo>
                  <a:cubicBezTo>
                    <a:pt x="8095" y="1016"/>
                    <a:pt x="8160" y="1068"/>
                    <a:pt x="8195" y="1103"/>
                  </a:cubicBezTo>
                  <a:cubicBezTo>
                    <a:pt x="8401" y="1355"/>
                    <a:pt x="8583" y="1628"/>
                    <a:pt x="8766" y="1902"/>
                  </a:cubicBezTo>
                  <a:cubicBezTo>
                    <a:pt x="9222" y="2496"/>
                    <a:pt x="9747" y="3089"/>
                    <a:pt x="10409" y="3454"/>
                  </a:cubicBezTo>
                  <a:cubicBezTo>
                    <a:pt x="11322" y="3957"/>
                    <a:pt x="12235" y="3820"/>
                    <a:pt x="13217" y="3865"/>
                  </a:cubicBezTo>
                  <a:cubicBezTo>
                    <a:pt x="14335" y="3911"/>
                    <a:pt x="15454" y="4162"/>
                    <a:pt x="16481" y="4619"/>
                  </a:cubicBezTo>
                  <a:cubicBezTo>
                    <a:pt x="20270" y="6308"/>
                    <a:pt x="21753" y="10439"/>
                    <a:pt x="20475" y="14274"/>
                  </a:cubicBezTo>
                  <a:cubicBezTo>
                    <a:pt x="19320" y="17779"/>
                    <a:pt x="15970" y="19756"/>
                    <a:pt x="12454" y="19756"/>
                  </a:cubicBezTo>
                  <a:cubicBezTo>
                    <a:pt x="12009" y="19756"/>
                    <a:pt x="11562" y="19724"/>
                    <a:pt x="11117" y="19660"/>
                  </a:cubicBezTo>
                  <a:cubicBezTo>
                    <a:pt x="7647" y="19158"/>
                    <a:pt x="5159" y="16556"/>
                    <a:pt x="3516" y="13634"/>
                  </a:cubicBezTo>
                  <a:cubicBezTo>
                    <a:pt x="2488" y="11803"/>
                    <a:pt x="1658" y="9752"/>
                    <a:pt x="1216" y="7697"/>
                  </a:cubicBezTo>
                  <a:lnTo>
                    <a:pt x="1216" y="7697"/>
                  </a:lnTo>
                  <a:cubicBezTo>
                    <a:pt x="3497" y="5458"/>
                    <a:pt x="5759" y="3218"/>
                    <a:pt x="8037" y="960"/>
                  </a:cubicBezTo>
                  <a:close/>
                  <a:moveTo>
                    <a:pt x="8230" y="0"/>
                  </a:moveTo>
                  <a:cubicBezTo>
                    <a:pt x="8188" y="0"/>
                    <a:pt x="8147" y="3"/>
                    <a:pt x="8104" y="8"/>
                  </a:cubicBezTo>
                  <a:cubicBezTo>
                    <a:pt x="7991" y="21"/>
                    <a:pt x="7886" y="59"/>
                    <a:pt x="7796" y="111"/>
                  </a:cubicBezTo>
                  <a:lnTo>
                    <a:pt x="7796" y="111"/>
                  </a:lnTo>
                  <a:cubicBezTo>
                    <a:pt x="7699" y="141"/>
                    <a:pt x="7614" y="182"/>
                    <a:pt x="7556" y="236"/>
                  </a:cubicBezTo>
                  <a:cubicBezTo>
                    <a:pt x="5205" y="2541"/>
                    <a:pt x="2877" y="4847"/>
                    <a:pt x="549" y="7152"/>
                  </a:cubicBezTo>
                  <a:cubicBezTo>
                    <a:pt x="320" y="7358"/>
                    <a:pt x="1" y="7586"/>
                    <a:pt x="1" y="7883"/>
                  </a:cubicBezTo>
                  <a:cubicBezTo>
                    <a:pt x="1" y="8225"/>
                    <a:pt x="206" y="8659"/>
                    <a:pt x="298" y="8978"/>
                  </a:cubicBezTo>
                  <a:cubicBezTo>
                    <a:pt x="800" y="10736"/>
                    <a:pt x="1485" y="12425"/>
                    <a:pt x="2375" y="14000"/>
                  </a:cubicBezTo>
                  <a:cubicBezTo>
                    <a:pt x="3493" y="16008"/>
                    <a:pt x="4977" y="17880"/>
                    <a:pt x="6963" y="19113"/>
                  </a:cubicBezTo>
                  <a:cubicBezTo>
                    <a:pt x="8524" y="20065"/>
                    <a:pt x="10353" y="20505"/>
                    <a:pt x="12178" y="20505"/>
                  </a:cubicBezTo>
                  <a:cubicBezTo>
                    <a:pt x="13021" y="20505"/>
                    <a:pt x="13863" y="20411"/>
                    <a:pt x="14678" y="20231"/>
                  </a:cubicBezTo>
                  <a:cubicBezTo>
                    <a:pt x="17280" y="19660"/>
                    <a:pt x="19676" y="18063"/>
                    <a:pt x="20977" y="15712"/>
                  </a:cubicBezTo>
                  <a:cubicBezTo>
                    <a:pt x="22278" y="13383"/>
                    <a:pt x="22575" y="10302"/>
                    <a:pt x="21411" y="7860"/>
                  </a:cubicBezTo>
                  <a:cubicBezTo>
                    <a:pt x="20042" y="4984"/>
                    <a:pt x="17074" y="3386"/>
                    <a:pt x="13970" y="3135"/>
                  </a:cubicBezTo>
                  <a:cubicBezTo>
                    <a:pt x="13874" y="3129"/>
                    <a:pt x="13776" y="3127"/>
                    <a:pt x="13677" y="3127"/>
                  </a:cubicBezTo>
                  <a:cubicBezTo>
                    <a:pt x="13359" y="3127"/>
                    <a:pt x="13029" y="3149"/>
                    <a:pt x="12705" y="3149"/>
                  </a:cubicBezTo>
                  <a:cubicBezTo>
                    <a:pt x="12315" y="3149"/>
                    <a:pt x="11935" y="3117"/>
                    <a:pt x="11596" y="2975"/>
                  </a:cubicBezTo>
                  <a:cubicBezTo>
                    <a:pt x="10980" y="2724"/>
                    <a:pt x="10501" y="2222"/>
                    <a:pt x="10113" y="1720"/>
                  </a:cubicBezTo>
                  <a:cubicBezTo>
                    <a:pt x="9633" y="1131"/>
                    <a:pt x="9111" y="0"/>
                    <a:pt x="8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4"/>
            <p:cNvSpPr/>
            <p:nvPr/>
          </p:nvSpPr>
          <p:spPr>
            <a:xfrm>
              <a:off x="2966800" y="3946350"/>
              <a:ext cx="531350" cy="494275"/>
            </a:xfrm>
            <a:custGeom>
              <a:avLst/>
              <a:gdLst/>
              <a:ahLst/>
              <a:cxnLst/>
              <a:rect l="l" t="t" r="r" b="b"/>
              <a:pathLst>
                <a:path w="21254" h="19771" extrusionOk="0">
                  <a:moveTo>
                    <a:pt x="13729" y="1"/>
                  </a:moveTo>
                  <a:cubicBezTo>
                    <a:pt x="12976" y="1"/>
                    <a:pt x="12023" y="3138"/>
                    <a:pt x="9689" y="3138"/>
                  </a:cubicBezTo>
                  <a:cubicBezTo>
                    <a:pt x="9649" y="3138"/>
                    <a:pt x="9608" y="3137"/>
                    <a:pt x="9567" y="3135"/>
                  </a:cubicBezTo>
                  <a:cubicBezTo>
                    <a:pt x="9365" y="3125"/>
                    <a:pt x="9165" y="3120"/>
                    <a:pt x="8968" y="3120"/>
                  </a:cubicBezTo>
                  <a:cubicBezTo>
                    <a:pt x="3770" y="3120"/>
                    <a:pt x="521" y="6543"/>
                    <a:pt x="323" y="10348"/>
                  </a:cubicBezTo>
                  <a:cubicBezTo>
                    <a:pt x="0" y="15995"/>
                    <a:pt x="4275" y="19770"/>
                    <a:pt x="9431" y="19770"/>
                  </a:cubicBezTo>
                  <a:cubicBezTo>
                    <a:pt x="10111" y="19770"/>
                    <a:pt x="10806" y="19705"/>
                    <a:pt x="11508" y="19569"/>
                  </a:cubicBezTo>
                  <a:cubicBezTo>
                    <a:pt x="18971" y="18131"/>
                    <a:pt x="21254" y="7335"/>
                    <a:pt x="21254" y="7335"/>
                  </a:cubicBezTo>
                  <a:lnTo>
                    <a:pt x="13790" y="8"/>
                  </a:lnTo>
                  <a:cubicBezTo>
                    <a:pt x="13770" y="3"/>
                    <a:pt x="13750" y="1"/>
                    <a:pt x="13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4"/>
            <p:cNvSpPr/>
            <p:nvPr/>
          </p:nvSpPr>
          <p:spPr>
            <a:xfrm>
              <a:off x="2966800" y="3946325"/>
              <a:ext cx="531350" cy="494300"/>
            </a:xfrm>
            <a:custGeom>
              <a:avLst/>
              <a:gdLst/>
              <a:ahLst/>
              <a:cxnLst/>
              <a:rect l="l" t="t" r="r" b="b"/>
              <a:pathLst>
                <a:path w="21254" h="19772" extrusionOk="0">
                  <a:moveTo>
                    <a:pt x="13727" y="0"/>
                  </a:moveTo>
                  <a:cubicBezTo>
                    <a:pt x="13583" y="0"/>
                    <a:pt x="13421" y="130"/>
                    <a:pt x="13242" y="329"/>
                  </a:cubicBezTo>
                  <a:lnTo>
                    <a:pt x="18424" y="5441"/>
                  </a:lnTo>
                  <a:cubicBezTo>
                    <a:pt x="18424" y="5441"/>
                    <a:pt x="16552" y="14298"/>
                    <a:pt x="10412" y="15485"/>
                  </a:cubicBezTo>
                  <a:cubicBezTo>
                    <a:pt x="9835" y="15596"/>
                    <a:pt x="9263" y="15650"/>
                    <a:pt x="8705" y="15650"/>
                  </a:cubicBezTo>
                  <a:cubicBezTo>
                    <a:pt x="4471" y="15650"/>
                    <a:pt x="974" y="12544"/>
                    <a:pt x="1236" y="7907"/>
                  </a:cubicBezTo>
                  <a:cubicBezTo>
                    <a:pt x="1259" y="7610"/>
                    <a:pt x="1282" y="7313"/>
                    <a:pt x="1350" y="7039"/>
                  </a:cubicBezTo>
                  <a:lnTo>
                    <a:pt x="1350" y="7039"/>
                  </a:lnTo>
                  <a:cubicBezTo>
                    <a:pt x="734" y="8044"/>
                    <a:pt x="392" y="9185"/>
                    <a:pt x="323" y="10349"/>
                  </a:cubicBezTo>
                  <a:cubicBezTo>
                    <a:pt x="0" y="15996"/>
                    <a:pt x="4275" y="19771"/>
                    <a:pt x="9415" y="19771"/>
                  </a:cubicBezTo>
                  <a:cubicBezTo>
                    <a:pt x="10093" y="19771"/>
                    <a:pt x="10786" y="19706"/>
                    <a:pt x="11485" y="19570"/>
                  </a:cubicBezTo>
                  <a:cubicBezTo>
                    <a:pt x="18971" y="18132"/>
                    <a:pt x="21254" y="7359"/>
                    <a:pt x="21254" y="7359"/>
                  </a:cubicBezTo>
                  <a:lnTo>
                    <a:pt x="13790" y="9"/>
                  </a:lnTo>
                  <a:cubicBezTo>
                    <a:pt x="13769" y="3"/>
                    <a:pt x="13748" y="0"/>
                    <a:pt x="137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2949750" y="3937150"/>
              <a:ext cx="563825" cy="512950"/>
            </a:xfrm>
            <a:custGeom>
              <a:avLst/>
              <a:gdLst/>
              <a:ahLst/>
              <a:cxnLst/>
              <a:rect l="l" t="t" r="r" b="b"/>
              <a:pathLst>
                <a:path w="22553" h="20518" extrusionOk="0">
                  <a:moveTo>
                    <a:pt x="21326" y="7800"/>
                  </a:moveTo>
                  <a:cubicBezTo>
                    <a:pt x="21336" y="7800"/>
                    <a:pt x="21340" y="7819"/>
                    <a:pt x="21308" y="7869"/>
                  </a:cubicBezTo>
                  <a:lnTo>
                    <a:pt x="21308" y="7869"/>
                  </a:lnTo>
                  <a:cubicBezTo>
                    <a:pt x="21290" y="7828"/>
                    <a:pt x="21313" y="7800"/>
                    <a:pt x="21326" y="7800"/>
                  </a:cubicBezTo>
                  <a:close/>
                  <a:moveTo>
                    <a:pt x="14294" y="948"/>
                  </a:moveTo>
                  <a:lnTo>
                    <a:pt x="20498" y="7087"/>
                  </a:lnTo>
                  <a:cubicBezTo>
                    <a:pt x="20752" y="7341"/>
                    <a:pt x="21007" y="7674"/>
                    <a:pt x="21297" y="7885"/>
                  </a:cubicBezTo>
                  <a:lnTo>
                    <a:pt x="21297" y="7885"/>
                  </a:lnTo>
                  <a:cubicBezTo>
                    <a:pt x="21297" y="7885"/>
                    <a:pt x="21297" y="7885"/>
                    <a:pt x="21297" y="7886"/>
                  </a:cubicBezTo>
                  <a:cubicBezTo>
                    <a:pt x="21228" y="8022"/>
                    <a:pt x="21228" y="8251"/>
                    <a:pt x="21183" y="8388"/>
                  </a:cubicBezTo>
                  <a:cubicBezTo>
                    <a:pt x="20795" y="9826"/>
                    <a:pt x="20293" y="11218"/>
                    <a:pt x="19653" y="12542"/>
                  </a:cubicBezTo>
                  <a:cubicBezTo>
                    <a:pt x="18740" y="14436"/>
                    <a:pt x="17576" y="16240"/>
                    <a:pt x="16001" y="17632"/>
                  </a:cubicBezTo>
                  <a:cubicBezTo>
                    <a:pt x="14383" y="19071"/>
                    <a:pt x="12380" y="19775"/>
                    <a:pt x="10252" y="19775"/>
                  </a:cubicBezTo>
                  <a:cubicBezTo>
                    <a:pt x="9949" y="19775"/>
                    <a:pt x="9644" y="19760"/>
                    <a:pt x="9336" y="19732"/>
                  </a:cubicBezTo>
                  <a:cubicBezTo>
                    <a:pt x="6803" y="19481"/>
                    <a:pt x="4406" y="18134"/>
                    <a:pt x="2968" y="16011"/>
                  </a:cubicBezTo>
                  <a:cubicBezTo>
                    <a:pt x="1553" y="13889"/>
                    <a:pt x="1119" y="10944"/>
                    <a:pt x="2032" y="8525"/>
                  </a:cubicBezTo>
                  <a:cubicBezTo>
                    <a:pt x="3151" y="5603"/>
                    <a:pt x="6072" y="3982"/>
                    <a:pt x="9108" y="3845"/>
                  </a:cubicBezTo>
                  <a:cubicBezTo>
                    <a:pt x="9189" y="3843"/>
                    <a:pt x="9269" y="3842"/>
                    <a:pt x="9349" y="3842"/>
                  </a:cubicBezTo>
                  <a:cubicBezTo>
                    <a:pt x="9590" y="3842"/>
                    <a:pt x="9826" y="3850"/>
                    <a:pt x="10060" y="3850"/>
                  </a:cubicBezTo>
                  <a:cubicBezTo>
                    <a:pt x="10494" y="3850"/>
                    <a:pt x="10920" y="3822"/>
                    <a:pt x="11345" y="3663"/>
                  </a:cubicBezTo>
                  <a:cubicBezTo>
                    <a:pt x="11893" y="3480"/>
                    <a:pt x="12372" y="3184"/>
                    <a:pt x="12783" y="2795"/>
                  </a:cubicBezTo>
                  <a:cubicBezTo>
                    <a:pt x="13217" y="2407"/>
                    <a:pt x="13559" y="1951"/>
                    <a:pt x="13901" y="1494"/>
                  </a:cubicBezTo>
                  <a:cubicBezTo>
                    <a:pt x="14032" y="1320"/>
                    <a:pt x="14163" y="1124"/>
                    <a:pt x="14294" y="948"/>
                  </a:cubicBezTo>
                  <a:close/>
                  <a:moveTo>
                    <a:pt x="14543" y="1"/>
                  </a:moveTo>
                  <a:cubicBezTo>
                    <a:pt x="13723" y="1"/>
                    <a:pt x="13213" y="825"/>
                    <a:pt x="12783" y="1426"/>
                  </a:cubicBezTo>
                  <a:cubicBezTo>
                    <a:pt x="12463" y="1860"/>
                    <a:pt x="12144" y="2293"/>
                    <a:pt x="11710" y="2636"/>
                  </a:cubicBezTo>
                  <a:cubicBezTo>
                    <a:pt x="11166" y="3096"/>
                    <a:pt x="10661" y="3115"/>
                    <a:pt x="10000" y="3115"/>
                  </a:cubicBezTo>
                  <a:cubicBezTo>
                    <a:pt x="9940" y="3115"/>
                    <a:pt x="9879" y="3115"/>
                    <a:pt x="9816" y="3115"/>
                  </a:cubicBezTo>
                  <a:cubicBezTo>
                    <a:pt x="6940" y="3115"/>
                    <a:pt x="3995" y="4142"/>
                    <a:pt x="2124" y="6448"/>
                  </a:cubicBezTo>
                  <a:cubicBezTo>
                    <a:pt x="412" y="8547"/>
                    <a:pt x="1" y="11378"/>
                    <a:pt x="731" y="13980"/>
                  </a:cubicBezTo>
                  <a:cubicBezTo>
                    <a:pt x="1462" y="16559"/>
                    <a:pt x="3379" y="18682"/>
                    <a:pt x="5867" y="19709"/>
                  </a:cubicBezTo>
                  <a:cubicBezTo>
                    <a:pt x="7158" y="20249"/>
                    <a:pt x="8569" y="20517"/>
                    <a:pt x="9980" y="20517"/>
                  </a:cubicBezTo>
                  <a:cubicBezTo>
                    <a:pt x="11314" y="20517"/>
                    <a:pt x="12647" y="20277"/>
                    <a:pt x="13879" y="19800"/>
                  </a:cubicBezTo>
                  <a:cubicBezTo>
                    <a:pt x="16093" y="18956"/>
                    <a:pt x="17873" y="17244"/>
                    <a:pt x="19197" y="15327"/>
                  </a:cubicBezTo>
                  <a:cubicBezTo>
                    <a:pt x="20361" y="13660"/>
                    <a:pt x="21228" y="11766"/>
                    <a:pt x="21890" y="9848"/>
                  </a:cubicBezTo>
                  <a:cubicBezTo>
                    <a:pt x="22096" y="9255"/>
                    <a:pt x="22278" y="8662"/>
                    <a:pt x="22415" y="8068"/>
                  </a:cubicBezTo>
                  <a:cubicBezTo>
                    <a:pt x="22484" y="7817"/>
                    <a:pt x="22552" y="7657"/>
                    <a:pt x="22438" y="7429"/>
                  </a:cubicBezTo>
                  <a:cubicBezTo>
                    <a:pt x="22324" y="7246"/>
                    <a:pt x="22096" y="7087"/>
                    <a:pt x="21936" y="6950"/>
                  </a:cubicBezTo>
                  <a:cubicBezTo>
                    <a:pt x="21616" y="6630"/>
                    <a:pt x="21320" y="6333"/>
                    <a:pt x="21000" y="6037"/>
                  </a:cubicBezTo>
                  <a:cubicBezTo>
                    <a:pt x="20178" y="5215"/>
                    <a:pt x="19380" y="4416"/>
                    <a:pt x="18558" y="3617"/>
                  </a:cubicBezTo>
                  <a:cubicBezTo>
                    <a:pt x="17371" y="2453"/>
                    <a:pt x="16207" y="1289"/>
                    <a:pt x="15020" y="125"/>
                  </a:cubicBezTo>
                  <a:cubicBezTo>
                    <a:pt x="14960" y="65"/>
                    <a:pt x="14872" y="32"/>
                    <a:pt x="14771" y="21"/>
                  </a:cubicBezTo>
                  <a:lnTo>
                    <a:pt x="14771" y="21"/>
                  </a:lnTo>
                  <a:cubicBezTo>
                    <a:pt x="14749" y="17"/>
                    <a:pt x="14725" y="14"/>
                    <a:pt x="14700" y="11"/>
                  </a:cubicBezTo>
                  <a:cubicBezTo>
                    <a:pt x="14646" y="4"/>
                    <a:pt x="14594" y="1"/>
                    <a:pt x="1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3301850" y="4107450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9724" y="1"/>
                  </a:moveTo>
                  <a:cubicBezTo>
                    <a:pt x="8925" y="138"/>
                    <a:pt x="9358" y="3653"/>
                    <a:pt x="7030" y="4520"/>
                  </a:cubicBezTo>
                  <a:cubicBezTo>
                    <a:pt x="1826" y="6437"/>
                    <a:pt x="0" y="11048"/>
                    <a:pt x="1324" y="14769"/>
                  </a:cubicBezTo>
                  <a:cubicBezTo>
                    <a:pt x="2733" y="18684"/>
                    <a:pt x="6020" y="20701"/>
                    <a:pt x="9547" y="20701"/>
                  </a:cubicBezTo>
                  <a:cubicBezTo>
                    <a:pt x="11448" y="20701"/>
                    <a:pt x="13419" y="20114"/>
                    <a:pt x="15202" y="18923"/>
                  </a:cubicBezTo>
                  <a:cubicBezTo>
                    <a:pt x="21547" y="14677"/>
                    <a:pt x="19447" y="3858"/>
                    <a:pt x="19447" y="3858"/>
                  </a:cubicBezTo>
                  <a:lnTo>
                    <a:pt x="9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3322375" y="4107450"/>
              <a:ext cx="518175" cy="517525"/>
            </a:xfrm>
            <a:custGeom>
              <a:avLst/>
              <a:gdLst/>
              <a:ahLst/>
              <a:cxnLst/>
              <a:rect l="l" t="t" r="r" b="b"/>
              <a:pathLst>
                <a:path w="20727" h="20701" extrusionOk="0">
                  <a:moveTo>
                    <a:pt x="8903" y="1"/>
                  </a:moveTo>
                  <a:cubicBezTo>
                    <a:pt x="8720" y="24"/>
                    <a:pt x="8606" y="206"/>
                    <a:pt x="8515" y="503"/>
                  </a:cubicBezTo>
                  <a:lnTo>
                    <a:pt x="15271" y="3196"/>
                  </a:lnTo>
                  <a:cubicBezTo>
                    <a:pt x="15271" y="3196"/>
                    <a:pt x="17006" y="12098"/>
                    <a:pt x="11801" y="15568"/>
                  </a:cubicBezTo>
                  <a:cubicBezTo>
                    <a:pt x="10335" y="16553"/>
                    <a:pt x="8711" y="17038"/>
                    <a:pt x="7144" y="17038"/>
                  </a:cubicBezTo>
                  <a:cubicBezTo>
                    <a:pt x="4247" y="17038"/>
                    <a:pt x="1544" y="15381"/>
                    <a:pt x="389" y="12167"/>
                  </a:cubicBezTo>
                  <a:cubicBezTo>
                    <a:pt x="298" y="11893"/>
                    <a:pt x="229" y="11596"/>
                    <a:pt x="161" y="11322"/>
                  </a:cubicBezTo>
                  <a:lnTo>
                    <a:pt x="161" y="11322"/>
                  </a:lnTo>
                  <a:cubicBezTo>
                    <a:pt x="1" y="12486"/>
                    <a:pt x="115" y="13650"/>
                    <a:pt x="503" y="14769"/>
                  </a:cubicBezTo>
                  <a:cubicBezTo>
                    <a:pt x="1912" y="18684"/>
                    <a:pt x="5199" y="20701"/>
                    <a:pt x="8726" y="20701"/>
                  </a:cubicBezTo>
                  <a:cubicBezTo>
                    <a:pt x="10627" y="20701"/>
                    <a:pt x="12598" y="20114"/>
                    <a:pt x="14381" y="18923"/>
                  </a:cubicBezTo>
                  <a:cubicBezTo>
                    <a:pt x="20726" y="14677"/>
                    <a:pt x="18626" y="3858"/>
                    <a:pt x="18626" y="3858"/>
                  </a:cubicBezTo>
                  <a:lnTo>
                    <a:pt x="8903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3297850" y="4097950"/>
              <a:ext cx="515300" cy="536100"/>
            </a:xfrm>
            <a:custGeom>
              <a:avLst/>
              <a:gdLst/>
              <a:ahLst/>
              <a:cxnLst/>
              <a:rect l="l" t="t" r="r" b="b"/>
              <a:pathLst>
                <a:path w="20612" h="21444" extrusionOk="0">
                  <a:moveTo>
                    <a:pt x="19023" y="4416"/>
                  </a:moveTo>
                  <a:cubicBezTo>
                    <a:pt x="19033" y="4416"/>
                    <a:pt x="19043" y="4439"/>
                    <a:pt x="19038" y="4503"/>
                  </a:cubicBezTo>
                  <a:lnTo>
                    <a:pt x="19038" y="4503"/>
                  </a:lnTo>
                  <a:cubicBezTo>
                    <a:pt x="18995" y="4465"/>
                    <a:pt x="19008" y="4416"/>
                    <a:pt x="19023" y="4416"/>
                  </a:cubicBezTo>
                  <a:close/>
                  <a:moveTo>
                    <a:pt x="19092" y="4531"/>
                  </a:moveTo>
                  <a:lnTo>
                    <a:pt x="19092" y="4531"/>
                  </a:lnTo>
                  <a:cubicBezTo>
                    <a:pt x="19096" y="4533"/>
                    <a:pt x="19101" y="4534"/>
                    <a:pt x="19105" y="4535"/>
                  </a:cubicBezTo>
                  <a:cubicBezTo>
                    <a:pt x="19101" y="4534"/>
                    <a:pt x="19096" y="4533"/>
                    <a:pt x="19092" y="4531"/>
                  </a:cubicBezTo>
                  <a:close/>
                  <a:moveTo>
                    <a:pt x="10059" y="929"/>
                  </a:moveTo>
                  <a:cubicBezTo>
                    <a:pt x="12659" y="1964"/>
                    <a:pt x="15277" y="3000"/>
                    <a:pt x="17895" y="4056"/>
                  </a:cubicBezTo>
                  <a:cubicBezTo>
                    <a:pt x="18262" y="4206"/>
                    <a:pt x="18648" y="4398"/>
                    <a:pt x="19036" y="4515"/>
                  </a:cubicBezTo>
                  <a:lnTo>
                    <a:pt x="19036" y="4515"/>
                  </a:lnTo>
                  <a:cubicBezTo>
                    <a:pt x="19015" y="4652"/>
                    <a:pt x="19082" y="4878"/>
                    <a:pt x="19105" y="5014"/>
                  </a:cubicBezTo>
                  <a:cubicBezTo>
                    <a:pt x="19333" y="6589"/>
                    <a:pt x="19402" y="8187"/>
                    <a:pt x="19311" y="9762"/>
                  </a:cubicBezTo>
                  <a:cubicBezTo>
                    <a:pt x="19174" y="11976"/>
                    <a:pt x="18717" y="14236"/>
                    <a:pt x="17621" y="16176"/>
                  </a:cubicBezTo>
                  <a:cubicBezTo>
                    <a:pt x="16389" y="18390"/>
                    <a:pt x="14243" y="19919"/>
                    <a:pt x="11755" y="20490"/>
                  </a:cubicBezTo>
                  <a:cubicBezTo>
                    <a:pt x="11147" y="20627"/>
                    <a:pt x="10526" y="20696"/>
                    <a:pt x="9906" y="20696"/>
                  </a:cubicBezTo>
                  <a:cubicBezTo>
                    <a:pt x="8060" y="20696"/>
                    <a:pt x="6223" y="20088"/>
                    <a:pt x="4771" y="18892"/>
                  </a:cubicBezTo>
                  <a:cubicBezTo>
                    <a:pt x="2853" y="17317"/>
                    <a:pt x="1530" y="14761"/>
                    <a:pt x="1667" y="12250"/>
                  </a:cubicBezTo>
                  <a:cubicBezTo>
                    <a:pt x="1826" y="9283"/>
                    <a:pt x="3835" y="6817"/>
                    <a:pt x="6483" y="5585"/>
                  </a:cubicBezTo>
                  <a:cubicBezTo>
                    <a:pt x="7145" y="5265"/>
                    <a:pt x="7875" y="5083"/>
                    <a:pt x="8446" y="4581"/>
                  </a:cubicBezTo>
                  <a:cubicBezTo>
                    <a:pt x="8857" y="4215"/>
                    <a:pt x="9153" y="3736"/>
                    <a:pt x="9381" y="3234"/>
                  </a:cubicBezTo>
                  <a:cubicBezTo>
                    <a:pt x="9610" y="2709"/>
                    <a:pt x="9747" y="2161"/>
                    <a:pt x="9884" y="1613"/>
                  </a:cubicBezTo>
                  <a:cubicBezTo>
                    <a:pt x="9929" y="1408"/>
                    <a:pt x="9975" y="1180"/>
                    <a:pt x="10043" y="974"/>
                  </a:cubicBezTo>
                  <a:cubicBezTo>
                    <a:pt x="10048" y="958"/>
                    <a:pt x="10053" y="943"/>
                    <a:pt x="10059" y="929"/>
                  </a:cubicBezTo>
                  <a:close/>
                  <a:moveTo>
                    <a:pt x="10038" y="0"/>
                  </a:moveTo>
                  <a:cubicBezTo>
                    <a:pt x="9989" y="0"/>
                    <a:pt x="9935" y="6"/>
                    <a:pt x="9877" y="17"/>
                  </a:cubicBezTo>
                  <a:lnTo>
                    <a:pt x="9877" y="17"/>
                  </a:lnTo>
                  <a:cubicBezTo>
                    <a:pt x="9743" y="36"/>
                    <a:pt x="9610" y="80"/>
                    <a:pt x="9496" y="152"/>
                  </a:cubicBezTo>
                  <a:cubicBezTo>
                    <a:pt x="9484" y="162"/>
                    <a:pt x="9473" y="172"/>
                    <a:pt x="9460" y="184"/>
                  </a:cubicBezTo>
                  <a:lnTo>
                    <a:pt x="9460" y="184"/>
                  </a:lnTo>
                  <a:cubicBezTo>
                    <a:pt x="8880" y="551"/>
                    <a:pt x="8805" y="1332"/>
                    <a:pt x="8628" y="1979"/>
                  </a:cubicBezTo>
                  <a:cubicBezTo>
                    <a:pt x="8332" y="3165"/>
                    <a:pt x="7966" y="4215"/>
                    <a:pt x="6757" y="4695"/>
                  </a:cubicBezTo>
                  <a:cubicBezTo>
                    <a:pt x="4109" y="5745"/>
                    <a:pt x="1803" y="7662"/>
                    <a:pt x="868" y="10424"/>
                  </a:cubicBezTo>
                  <a:cubicBezTo>
                    <a:pt x="0" y="12957"/>
                    <a:pt x="662" y="15651"/>
                    <a:pt x="2192" y="17796"/>
                  </a:cubicBezTo>
                  <a:cubicBezTo>
                    <a:pt x="3721" y="19896"/>
                    <a:pt x="6117" y="21175"/>
                    <a:pt x="8697" y="21403"/>
                  </a:cubicBezTo>
                  <a:cubicBezTo>
                    <a:pt x="8995" y="21430"/>
                    <a:pt x="9294" y="21444"/>
                    <a:pt x="9595" y="21444"/>
                  </a:cubicBezTo>
                  <a:cubicBezTo>
                    <a:pt x="12030" y="21444"/>
                    <a:pt x="14499" y="20553"/>
                    <a:pt x="16389" y="19029"/>
                  </a:cubicBezTo>
                  <a:cubicBezTo>
                    <a:pt x="18352" y="17454"/>
                    <a:pt x="19493" y="15172"/>
                    <a:pt x="20041" y="12775"/>
                  </a:cubicBezTo>
                  <a:cubicBezTo>
                    <a:pt x="20543" y="10675"/>
                    <a:pt x="20612" y="8484"/>
                    <a:pt x="20452" y="6361"/>
                  </a:cubicBezTo>
                  <a:cubicBezTo>
                    <a:pt x="20406" y="5722"/>
                    <a:pt x="20360" y="5106"/>
                    <a:pt x="20246" y="4489"/>
                  </a:cubicBezTo>
                  <a:cubicBezTo>
                    <a:pt x="20224" y="4215"/>
                    <a:pt x="20224" y="4056"/>
                    <a:pt x="19995" y="3896"/>
                  </a:cubicBezTo>
                  <a:cubicBezTo>
                    <a:pt x="19425" y="3553"/>
                    <a:pt x="18649" y="3371"/>
                    <a:pt x="18055" y="3120"/>
                  </a:cubicBezTo>
                  <a:lnTo>
                    <a:pt x="14837" y="1842"/>
                  </a:lnTo>
                  <a:cubicBezTo>
                    <a:pt x="13330" y="1248"/>
                    <a:pt x="11847" y="655"/>
                    <a:pt x="10340" y="61"/>
                  </a:cubicBezTo>
                  <a:cubicBezTo>
                    <a:pt x="10297" y="46"/>
                    <a:pt x="10252" y="33"/>
                    <a:pt x="10204" y="25"/>
                  </a:cubicBezTo>
                  <a:lnTo>
                    <a:pt x="10204" y="25"/>
                  </a:lnTo>
                  <a:cubicBezTo>
                    <a:pt x="10156" y="9"/>
                    <a:pt x="10101" y="0"/>
                    <a:pt x="10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3768625" y="4107450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11801" y="1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3"/>
                  </a:cubicBezTo>
                  <a:cubicBezTo>
                    <a:pt x="8106" y="20114"/>
                    <a:pt x="10077" y="20701"/>
                    <a:pt x="11978" y="20701"/>
                  </a:cubicBezTo>
                  <a:cubicBezTo>
                    <a:pt x="15504" y="20701"/>
                    <a:pt x="18792" y="18684"/>
                    <a:pt x="20201" y="14769"/>
                  </a:cubicBezTo>
                  <a:cubicBezTo>
                    <a:pt x="21547" y="11048"/>
                    <a:pt x="19721" y="6437"/>
                    <a:pt x="14494" y="4520"/>
                  </a:cubicBezTo>
                  <a:cubicBezTo>
                    <a:pt x="12166" y="3653"/>
                    <a:pt x="12600" y="138"/>
                    <a:pt x="1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3768625" y="4107450"/>
              <a:ext cx="518150" cy="517525"/>
            </a:xfrm>
            <a:custGeom>
              <a:avLst/>
              <a:gdLst/>
              <a:ahLst/>
              <a:cxnLst/>
              <a:rect l="l" t="t" r="r" b="b"/>
              <a:pathLst>
                <a:path w="20726" h="20701" extrusionOk="0">
                  <a:moveTo>
                    <a:pt x="11801" y="1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3"/>
                  </a:cubicBezTo>
                  <a:cubicBezTo>
                    <a:pt x="8106" y="20114"/>
                    <a:pt x="10079" y="20701"/>
                    <a:pt x="11983" y="20701"/>
                  </a:cubicBezTo>
                  <a:cubicBezTo>
                    <a:pt x="15515" y="20701"/>
                    <a:pt x="18807" y="18684"/>
                    <a:pt x="20201" y="14769"/>
                  </a:cubicBezTo>
                  <a:cubicBezTo>
                    <a:pt x="20589" y="13650"/>
                    <a:pt x="20726" y="12486"/>
                    <a:pt x="20543" y="11322"/>
                  </a:cubicBezTo>
                  <a:lnTo>
                    <a:pt x="20543" y="11322"/>
                  </a:lnTo>
                  <a:cubicBezTo>
                    <a:pt x="20497" y="11596"/>
                    <a:pt x="20406" y="11893"/>
                    <a:pt x="20315" y="12167"/>
                  </a:cubicBezTo>
                  <a:cubicBezTo>
                    <a:pt x="19159" y="15381"/>
                    <a:pt x="16466" y="17038"/>
                    <a:pt x="13569" y="17038"/>
                  </a:cubicBezTo>
                  <a:cubicBezTo>
                    <a:pt x="12003" y="17038"/>
                    <a:pt x="10376" y="16553"/>
                    <a:pt x="8902" y="15568"/>
                  </a:cubicBezTo>
                  <a:cubicBezTo>
                    <a:pt x="3698" y="12098"/>
                    <a:pt x="5433" y="3196"/>
                    <a:pt x="5433" y="3196"/>
                  </a:cubicBezTo>
                  <a:lnTo>
                    <a:pt x="12189" y="503"/>
                  </a:lnTo>
                  <a:cubicBezTo>
                    <a:pt x="12098" y="206"/>
                    <a:pt x="11983" y="24"/>
                    <a:pt x="11801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3796000" y="4097800"/>
              <a:ext cx="505600" cy="536175"/>
            </a:xfrm>
            <a:custGeom>
              <a:avLst/>
              <a:gdLst/>
              <a:ahLst/>
              <a:cxnLst/>
              <a:rect l="l" t="t" r="r" b="b"/>
              <a:pathLst>
                <a:path w="20224" h="21447" extrusionOk="0">
                  <a:moveTo>
                    <a:pt x="10470" y="853"/>
                  </a:moveTo>
                  <a:lnTo>
                    <a:pt x="10470" y="853"/>
                  </a:lnTo>
                  <a:cubicBezTo>
                    <a:pt x="10623" y="1157"/>
                    <a:pt x="10737" y="1911"/>
                    <a:pt x="10774" y="2099"/>
                  </a:cubicBezTo>
                  <a:cubicBezTo>
                    <a:pt x="10957" y="2829"/>
                    <a:pt x="11185" y="3559"/>
                    <a:pt x="11619" y="4176"/>
                  </a:cubicBezTo>
                  <a:cubicBezTo>
                    <a:pt x="12190" y="4997"/>
                    <a:pt x="13034" y="5203"/>
                    <a:pt x="13901" y="5614"/>
                  </a:cubicBezTo>
                  <a:cubicBezTo>
                    <a:pt x="14883" y="6070"/>
                    <a:pt x="15819" y="6687"/>
                    <a:pt x="16595" y="7440"/>
                  </a:cubicBezTo>
                  <a:cubicBezTo>
                    <a:pt x="17919" y="8741"/>
                    <a:pt x="18786" y="10476"/>
                    <a:pt x="18923" y="12324"/>
                  </a:cubicBezTo>
                  <a:cubicBezTo>
                    <a:pt x="19060" y="14242"/>
                    <a:pt x="18330" y="16159"/>
                    <a:pt x="17188" y="17665"/>
                  </a:cubicBezTo>
                  <a:cubicBezTo>
                    <a:pt x="15655" y="19705"/>
                    <a:pt x="13352" y="20681"/>
                    <a:pt x="10981" y="20681"/>
                  </a:cubicBezTo>
                  <a:cubicBezTo>
                    <a:pt x="9611" y="20681"/>
                    <a:pt x="8219" y="20355"/>
                    <a:pt x="6940" y="19720"/>
                  </a:cubicBezTo>
                  <a:cubicBezTo>
                    <a:pt x="3562" y="18053"/>
                    <a:pt x="1964" y="14744"/>
                    <a:pt x="1462" y="11160"/>
                  </a:cubicBezTo>
                  <a:cubicBezTo>
                    <a:pt x="1152" y="8949"/>
                    <a:pt x="1164" y="6609"/>
                    <a:pt x="1559" y="4390"/>
                  </a:cubicBezTo>
                  <a:lnTo>
                    <a:pt x="1559" y="4390"/>
                  </a:lnTo>
                  <a:cubicBezTo>
                    <a:pt x="4529" y="3217"/>
                    <a:pt x="7499" y="2026"/>
                    <a:pt x="10470" y="853"/>
                  </a:cubicBezTo>
                  <a:close/>
                  <a:moveTo>
                    <a:pt x="10932" y="0"/>
                  </a:moveTo>
                  <a:cubicBezTo>
                    <a:pt x="10764" y="0"/>
                    <a:pt x="10579" y="52"/>
                    <a:pt x="10478" y="90"/>
                  </a:cubicBezTo>
                  <a:cubicBezTo>
                    <a:pt x="7442" y="1300"/>
                    <a:pt x="4406" y="2509"/>
                    <a:pt x="1393" y="3719"/>
                  </a:cubicBezTo>
                  <a:cubicBezTo>
                    <a:pt x="1051" y="3833"/>
                    <a:pt x="549" y="3947"/>
                    <a:pt x="412" y="4313"/>
                  </a:cubicBezTo>
                  <a:cubicBezTo>
                    <a:pt x="275" y="4632"/>
                    <a:pt x="275" y="5066"/>
                    <a:pt x="252" y="5408"/>
                  </a:cubicBezTo>
                  <a:cubicBezTo>
                    <a:pt x="24" y="7257"/>
                    <a:pt x="1" y="9129"/>
                    <a:pt x="206" y="10978"/>
                  </a:cubicBezTo>
                  <a:cubicBezTo>
                    <a:pt x="480" y="13374"/>
                    <a:pt x="1188" y="15817"/>
                    <a:pt x="2717" y="17734"/>
                  </a:cubicBezTo>
                  <a:cubicBezTo>
                    <a:pt x="4383" y="19834"/>
                    <a:pt x="7031" y="21112"/>
                    <a:pt x="9679" y="21386"/>
                  </a:cubicBezTo>
                  <a:cubicBezTo>
                    <a:pt x="10038" y="21427"/>
                    <a:pt x="10399" y="21447"/>
                    <a:pt x="10758" y="21447"/>
                  </a:cubicBezTo>
                  <a:cubicBezTo>
                    <a:pt x="13023" y="21447"/>
                    <a:pt x="15249" y="20649"/>
                    <a:pt x="16983" y="19172"/>
                  </a:cubicBezTo>
                  <a:cubicBezTo>
                    <a:pt x="18923" y="17506"/>
                    <a:pt x="20224" y="14904"/>
                    <a:pt x="20110" y="12324"/>
                  </a:cubicBezTo>
                  <a:cubicBezTo>
                    <a:pt x="19996" y="9174"/>
                    <a:pt x="17896" y="6572"/>
                    <a:pt x="15180" y="5180"/>
                  </a:cubicBezTo>
                  <a:cubicBezTo>
                    <a:pt x="14472" y="4792"/>
                    <a:pt x="13559" y="4632"/>
                    <a:pt x="12966" y="4016"/>
                  </a:cubicBezTo>
                  <a:cubicBezTo>
                    <a:pt x="12555" y="3559"/>
                    <a:pt x="12304" y="2989"/>
                    <a:pt x="12121" y="2418"/>
                  </a:cubicBezTo>
                  <a:cubicBezTo>
                    <a:pt x="11927" y="1771"/>
                    <a:pt x="11896" y="430"/>
                    <a:pt x="11199" y="73"/>
                  </a:cubicBezTo>
                  <a:lnTo>
                    <a:pt x="11199" y="73"/>
                  </a:lnTo>
                  <a:cubicBezTo>
                    <a:pt x="11132" y="20"/>
                    <a:pt x="11035" y="0"/>
                    <a:pt x="10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3020525" y="3050650"/>
              <a:ext cx="1568125" cy="1195500"/>
            </a:xfrm>
            <a:custGeom>
              <a:avLst/>
              <a:gdLst/>
              <a:ahLst/>
              <a:cxnLst/>
              <a:rect l="l" t="t" r="r" b="b"/>
              <a:pathLst>
                <a:path w="62725" h="47820" extrusionOk="0">
                  <a:moveTo>
                    <a:pt x="31362" y="0"/>
                  </a:moveTo>
                  <a:cubicBezTo>
                    <a:pt x="8651" y="0"/>
                    <a:pt x="0" y="25565"/>
                    <a:pt x="2671" y="35585"/>
                  </a:cubicBezTo>
                  <a:cubicBezTo>
                    <a:pt x="4885" y="43962"/>
                    <a:pt x="15499" y="47819"/>
                    <a:pt x="31362" y="47819"/>
                  </a:cubicBezTo>
                  <a:cubicBezTo>
                    <a:pt x="47203" y="47819"/>
                    <a:pt x="57817" y="43962"/>
                    <a:pt x="60054" y="35585"/>
                  </a:cubicBezTo>
                  <a:cubicBezTo>
                    <a:pt x="62724" y="25565"/>
                    <a:pt x="54051" y="0"/>
                    <a:pt x="31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3044475" y="3254925"/>
              <a:ext cx="1519625" cy="991225"/>
            </a:xfrm>
            <a:custGeom>
              <a:avLst/>
              <a:gdLst/>
              <a:ahLst/>
              <a:cxnLst/>
              <a:rect l="l" t="t" r="r" b="b"/>
              <a:pathLst>
                <a:path w="60785" h="39649" extrusionOk="0">
                  <a:moveTo>
                    <a:pt x="11071" y="1"/>
                  </a:moveTo>
                  <a:cubicBezTo>
                    <a:pt x="2900" y="8378"/>
                    <a:pt x="1" y="21046"/>
                    <a:pt x="1713" y="27414"/>
                  </a:cubicBezTo>
                  <a:cubicBezTo>
                    <a:pt x="3927" y="35791"/>
                    <a:pt x="14541" y="39648"/>
                    <a:pt x="30404" y="39648"/>
                  </a:cubicBezTo>
                  <a:cubicBezTo>
                    <a:pt x="46245" y="39648"/>
                    <a:pt x="56859" y="35791"/>
                    <a:pt x="59096" y="27414"/>
                  </a:cubicBezTo>
                  <a:cubicBezTo>
                    <a:pt x="60785" y="21046"/>
                    <a:pt x="57886" y="8378"/>
                    <a:pt x="49714" y="1"/>
                  </a:cubicBezTo>
                  <a:lnTo>
                    <a:pt x="49714" y="1"/>
                  </a:lnTo>
                  <a:cubicBezTo>
                    <a:pt x="55854" y="7556"/>
                    <a:pt x="57977" y="17736"/>
                    <a:pt x="56539" y="23077"/>
                  </a:cubicBezTo>
                  <a:cubicBezTo>
                    <a:pt x="54508" y="30701"/>
                    <a:pt x="44830" y="34239"/>
                    <a:pt x="30404" y="34239"/>
                  </a:cubicBezTo>
                  <a:cubicBezTo>
                    <a:pt x="15956" y="34239"/>
                    <a:pt x="6278" y="30701"/>
                    <a:pt x="4246" y="23077"/>
                  </a:cubicBezTo>
                  <a:cubicBezTo>
                    <a:pt x="2808" y="17736"/>
                    <a:pt x="4931" y="7556"/>
                    <a:pt x="11071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3053050" y="3043150"/>
              <a:ext cx="1509350" cy="1210575"/>
            </a:xfrm>
            <a:custGeom>
              <a:avLst/>
              <a:gdLst/>
              <a:ahLst/>
              <a:cxnLst/>
              <a:rect l="l" t="t" r="r" b="b"/>
              <a:pathLst>
                <a:path w="60374" h="48423" extrusionOk="0">
                  <a:moveTo>
                    <a:pt x="29801" y="592"/>
                  </a:moveTo>
                  <a:cubicBezTo>
                    <a:pt x="30724" y="592"/>
                    <a:pt x="31649" y="640"/>
                    <a:pt x="32572" y="734"/>
                  </a:cubicBezTo>
                  <a:cubicBezTo>
                    <a:pt x="38347" y="1305"/>
                    <a:pt x="43688" y="3815"/>
                    <a:pt x="47911" y="7787"/>
                  </a:cubicBezTo>
                  <a:cubicBezTo>
                    <a:pt x="51722" y="11371"/>
                    <a:pt x="54576" y="15958"/>
                    <a:pt x="56402" y="20843"/>
                  </a:cubicBezTo>
                  <a:cubicBezTo>
                    <a:pt x="57908" y="24860"/>
                    <a:pt x="58935" y="29311"/>
                    <a:pt x="58547" y="33602"/>
                  </a:cubicBezTo>
                  <a:cubicBezTo>
                    <a:pt x="58479" y="34401"/>
                    <a:pt x="58365" y="35200"/>
                    <a:pt x="58159" y="35976"/>
                  </a:cubicBezTo>
                  <a:cubicBezTo>
                    <a:pt x="56721" y="41272"/>
                    <a:pt x="51905" y="44262"/>
                    <a:pt x="46929" y="45791"/>
                  </a:cubicBezTo>
                  <a:cubicBezTo>
                    <a:pt x="43460" y="46864"/>
                    <a:pt x="39853" y="47389"/>
                    <a:pt x="36224" y="47640"/>
                  </a:cubicBezTo>
                  <a:cubicBezTo>
                    <a:pt x="34244" y="47781"/>
                    <a:pt x="32248" y="47855"/>
                    <a:pt x="30252" y="47855"/>
                  </a:cubicBezTo>
                  <a:cubicBezTo>
                    <a:pt x="28037" y="47855"/>
                    <a:pt x="25821" y="47764"/>
                    <a:pt x="23624" y="47571"/>
                  </a:cubicBezTo>
                  <a:cubicBezTo>
                    <a:pt x="17507" y="47069"/>
                    <a:pt x="10546" y="45882"/>
                    <a:pt x="5775" y="41728"/>
                  </a:cubicBezTo>
                  <a:cubicBezTo>
                    <a:pt x="3949" y="40130"/>
                    <a:pt x="2579" y="38076"/>
                    <a:pt x="1963" y="35725"/>
                  </a:cubicBezTo>
                  <a:cubicBezTo>
                    <a:pt x="1507" y="34036"/>
                    <a:pt x="1415" y="32256"/>
                    <a:pt x="1507" y="30521"/>
                  </a:cubicBezTo>
                  <a:cubicBezTo>
                    <a:pt x="1758" y="25865"/>
                    <a:pt x="3150" y="21231"/>
                    <a:pt x="5227" y="17077"/>
                  </a:cubicBezTo>
                  <a:cubicBezTo>
                    <a:pt x="7578" y="12306"/>
                    <a:pt x="11025" y="7992"/>
                    <a:pt x="15430" y="4957"/>
                  </a:cubicBezTo>
                  <a:cubicBezTo>
                    <a:pt x="19663" y="2038"/>
                    <a:pt x="24699" y="592"/>
                    <a:pt x="29801" y="592"/>
                  </a:cubicBezTo>
                  <a:close/>
                  <a:moveTo>
                    <a:pt x="30289" y="1"/>
                  </a:moveTo>
                  <a:cubicBezTo>
                    <a:pt x="26096" y="1"/>
                    <a:pt x="21901" y="914"/>
                    <a:pt x="18124" y="2720"/>
                  </a:cubicBezTo>
                  <a:cubicBezTo>
                    <a:pt x="13056" y="5162"/>
                    <a:pt x="8902" y="9202"/>
                    <a:pt x="5912" y="13927"/>
                  </a:cubicBezTo>
                  <a:cubicBezTo>
                    <a:pt x="3219" y="18195"/>
                    <a:pt x="1347" y="23057"/>
                    <a:pt x="617" y="28056"/>
                  </a:cubicBezTo>
                  <a:cubicBezTo>
                    <a:pt x="0" y="32187"/>
                    <a:pt x="137" y="36570"/>
                    <a:pt x="2716" y="40062"/>
                  </a:cubicBezTo>
                  <a:cubicBezTo>
                    <a:pt x="6300" y="44901"/>
                    <a:pt x="12828" y="46727"/>
                    <a:pt x="18489" y="47617"/>
                  </a:cubicBezTo>
                  <a:cubicBezTo>
                    <a:pt x="22228" y="48216"/>
                    <a:pt x="26022" y="48423"/>
                    <a:pt x="29806" y="48423"/>
                  </a:cubicBezTo>
                  <a:cubicBezTo>
                    <a:pt x="30203" y="48423"/>
                    <a:pt x="30600" y="48420"/>
                    <a:pt x="30997" y="48416"/>
                  </a:cubicBezTo>
                  <a:cubicBezTo>
                    <a:pt x="35037" y="48370"/>
                    <a:pt x="39100" y="48074"/>
                    <a:pt x="43049" y="47275"/>
                  </a:cubicBezTo>
                  <a:cubicBezTo>
                    <a:pt x="48550" y="46179"/>
                    <a:pt x="54804" y="44034"/>
                    <a:pt x="57931" y="39035"/>
                  </a:cubicBezTo>
                  <a:cubicBezTo>
                    <a:pt x="58546" y="38032"/>
                    <a:pt x="59025" y="36937"/>
                    <a:pt x="59322" y="35797"/>
                  </a:cubicBezTo>
                  <a:lnTo>
                    <a:pt x="59322" y="35797"/>
                  </a:lnTo>
                  <a:cubicBezTo>
                    <a:pt x="59323" y="35796"/>
                    <a:pt x="59323" y="35795"/>
                    <a:pt x="59323" y="35794"/>
                  </a:cubicBezTo>
                  <a:lnTo>
                    <a:pt x="59323" y="35794"/>
                  </a:lnTo>
                  <a:cubicBezTo>
                    <a:pt x="59323" y="35794"/>
                    <a:pt x="59323" y="35794"/>
                    <a:pt x="59323" y="35794"/>
                  </a:cubicBezTo>
                  <a:cubicBezTo>
                    <a:pt x="59323" y="35794"/>
                    <a:pt x="59323" y="35793"/>
                    <a:pt x="59323" y="35793"/>
                  </a:cubicBezTo>
                  <a:lnTo>
                    <a:pt x="59323" y="35793"/>
                  </a:lnTo>
                  <a:cubicBezTo>
                    <a:pt x="60373" y="31845"/>
                    <a:pt x="59688" y="27439"/>
                    <a:pt x="58593" y="23582"/>
                  </a:cubicBezTo>
                  <a:cubicBezTo>
                    <a:pt x="57155" y="18492"/>
                    <a:pt x="54644" y="13630"/>
                    <a:pt x="51175" y="9613"/>
                  </a:cubicBezTo>
                  <a:cubicBezTo>
                    <a:pt x="47386" y="5231"/>
                    <a:pt x="42387" y="2035"/>
                    <a:pt x="36726" y="734"/>
                  </a:cubicBezTo>
                  <a:cubicBezTo>
                    <a:pt x="34619" y="244"/>
                    <a:pt x="32454" y="1"/>
                    <a:pt x="30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3650500" y="3096450"/>
              <a:ext cx="307600" cy="96800"/>
            </a:xfrm>
            <a:custGeom>
              <a:avLst/>
              <a:gdLst/>
              <a:ahLst/>
              <a:cxnLst/>
              <a:rect l="l" t="t" r="r" b="b"/>
              <a:pathLst>
                <a:path w="12304" h="3872" extrusionOk="0">
                  <a:moveTo>
                    <a:pt x="6109" y="0"/>
                  </a:moveTo>
                  <a:cubicBezTo>
                    <a:pt x="3048" y="0"/>
                    <a:pt x="0" y="616"/>
                    <a:pt x="0" y="1866"/>
                  </a:cubicBezTo>
                  <a:cubicBezTo>
                    <a:pt x="0" y="3244"/>
                    <a:pt x="2870" y="3871"/>
                    <a:pt x="5838" y="3871"/>
                  </a:cubicBezTo>
                  <a:cubicBezTo>
                    <a:pt x="9014" y="3871"/>
                    <a:pt x="12303" y="3152"/>
                    <a:pt x="12303" y="1866"/>
                  </a:cubicBezTo>
                  <a:cubicBezTo>
                    <a:pt x="12303" y="628"/>
                    <a:pt x="9199" y="0"/>
                    <a:pt x="6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3471600" y="3182350"/>
              <a:ext cx="205475" cy="105750"/>
            </a:xfrm>
            <a:custGeom>
              <a:avLst/>
              <a:gdLst/>
              <a:ahLst/>
              <a:cxnLst/>
              <a:rect l="l" t="t" r="r" b="b"/>
              <a:pathLst>
                <a:path w="8219" h="4230" extrusionOk="0">
                  <a:moveTo>
                    <a:pt x="5449" y="0"/>
                  </a:moveTo>
                  <a:cubicBezTo>
                    <a:pt x="3119" y="0"/>
                    <a:pt x="1" y="1293"/>
                    <a:pt x="377" y="2904"/>
                  </a:cubicBezTo>
                  <a:cubicBezTo>
                    <a:pt x="594" y="3847"/>
                    <a:pt x="1585" y="4230"/>
                    <a:pt x="2779" y="4230"/>
                  </a:cubicBezTo>
                  <a:cubicBezTo>
                    <a:pt x="5111" y="4230"/>
                    <a:pt x="8218" y="2769"/>
                    <a:pt x="7841" y="1169"/>
                  </a:cubicBezTo>
                  <a:cubicBezTo>
                    <a:pt x="7647" y="345"/>
                    <a:pt x="6653" y="0"/>
                    <a:pt x="5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3694050" y="3214750"/>
              <a:ext cx="115425" cy="69175"/>
            </a:xfrm>
            <a:custGeom>
              <a:avLst/>
              <a:gdLst/>
              <a:ahLst/>
              <a:cxnLst/>
              <a:rect l="l" t="t" r="r" b="b"/>
              <a:pathLst>
                <a:path w="4617" h="2767" extrusionOk="0">
                  <a:moveTo>
                    <a:pt x="1951" y="0"/>
                  </a:moveTo>
                  <a:cubicBezTo>
                    <a:pt x="1106" y="0"/>
                    <a:pt x="337" y="310"/>
                    <a:pt x="198" y="992"/>
                  </a:cubicBezTo>
                  <a:cubicBezTo>
                    <a:pt x="1" y="2036"/>
                    <a:pt x="1524" y="2767"/>
                    <a:pt x="2795" y="2767"/>
                  </a:cubicBezTo>
                  <a:cubicBezTo>
                    <a:pt x="3579" y="2767"/>
                    <a:pt x="4268" y="2489"/>
                    <a:pt x="4398" y="1836"/>
                  </a:cubicBezTo>
                  <a:cubicBezTo>
                    <a:pt x="4616" y="678"/>
                    <a:pt x="3201" y="0"/>
                    <a:pt x="19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3374300" y="3738250"/>
              <a:ext cx="166100" cy="170650"/>
            </a:xfrm>
            <a:custGeom>
              <a:avLst/>
              <a:gdLst/>
              <a:ahLst/>
              <a:cxnLst/>
              <a:rect l="l" t="t" r="r" b="b"/>
              <a:pathLst>
                <a:path w="6644" h="6826" extrusionOk="0">
                  <a:moveTo>
                    <a:pt x="3288" y="1"/>
                  </a:moveTo>
                  <a:cubicBezTo>
                    <a:pt x="1302" y="1"/>
                    <a:pt x="1" y="1621"/>
                    <a:pt x="1" y="3425"/>
                  </a:cubicBezTo>
                  <a:cubicBezTo>
                    <a:pt x="1" y="5205"/>
                    <a:pt x="1370" y="6826"/>
                    <a:pt x="3288" y="6826"/>
                  </a:cubicBezTo>
                  <a:cubicBezTo>
                    <a:pt x="5045" y="6826"/>
                    <a:pt x="6529" y="5616"/>
                    <a:pt x="6575" y="3607"/>
                  </a:cubicBezTo>
                  <a:cubicBezTo>
                    <a:pt x="6643" y="1553"/>
                    <a:pt x="5205" y="1"/>
                    <a:pt x="3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4041375" y="3738250"/>
              <a:ext cx="166075" cy="170650"/>
            </a:xfrm>
            <a:custGeom>
              <a:avLst/>
              <a:gdLst/>
              <a:ahLst/>
              <a:cxnLst/>
              <a:rect l="l" t="t" r="r" b="b"/>
              <a:pathLst>
                <a:path w="6643" h="6826" extrusionOk="0">
                  <a:moveTo>
                    <a:pt x="3356" y="1"/>
                  </a:moveTo>
                  <a:cubicBezTo>
                    <a:pt x="1439" y="1"/>
                    <a:pt x="1" y="1553"/>
                    <a:pt x="46" y="3607"/>
                  </a:cubicBezTo>
                  <a:cubicBezTo>
                    <a:pt x="115" y="5616"/>
                    <a:pt x="1598" y="6826"/>
                    <a:pt x="3356" y="6826"/>
                  </a:cubicBezTo>
                  <a:cubicBezTo>
                    <a:pt x="5273" y="6826"/>
                    <a:pt x="6643" y="5205"/>
                    <a:pt x="6643" y="3425"/>
                  </a:cubicBezTo>
                  <a:cubicBezTo>
                    <a:pt x="6643" y="1621"/>
                    <a:pt x="5342" y="1"/>
                    <a:pt x="3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3296700" y="3959850"/>
              <a:ext cx="195175" cy="68875"/>
            </a:xfrm>
            <a:custGeom>
              <a:avLst/>
              <a:gdLst/>
              <a:ahLst/>
              <a:cxnLst/>
              <a:rect l="l" t="t" r="r" b="b"/>
              <a:pathLst>
                <a:path w="7807" h="2755" extrusionOk="0">
                  <a:moveTo>
                    <a:pt x="4085" y="0"/>
                  </a:moveTo>
                  <a:cubicBezTo>
                    <a:pt x="3922" y="0"/>
                    <a:pt x="3755" y="5"/>
                    <a:pt x="3584" y="16"/>
                  </a:cubicBezTo>
                  <a:cubicBezTo>
                    <a:pt x="1530" y="130"/>
                    <a:pt x="1" y="746"/>
                    <a:pt x="92" y="1614"/>
                  </a:cubicBezTo>
                  <a:cubicBezTo>
                    <a:pt x="160" y="2481"/>
                    <a:pt x="2443" y="2755"/>
                    <a:pt x="3904" y="2755"/>
                  </a:cubicBezTo>
                  <a:cubicBezTo>
                    <a:pt x="5387" y="2755"/>
                    <a:pt x="7807" y="2276"/>
                    <a:pt x="7601" y="1477"/>
                  </a:cubicBezTo>
                  <a:cubicBezTo>
                    <a:pt x="7391" y="719"/>
                    <a:pt x="6016" y="0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4092725" y="3959850"/>
              <a:ext cx="195200" cy="68875"/>
            </a:xfrm>
            <a:custGeom>
              <a:avLst/>
              <a:gdLst/>
              <a:ahLst/>
              <a:cxnLst/>
              <a:rect l="l" t="t" r="r" b="b"/>
              <a:pathLst>
                <a:path w="7808" h="2755" extrusionOk="0">
                  <a:moveTo>
                    <a:pt x="4086" y="0"/>
                  </a:moveTo>
                  <a:cubicBezTo>
                    <a:pt x="3922" y="0"/>
                    <a:pt x="3755" y="5"/>
                    <a:pt x="3585" y="16"/>
                  </a:cubicBezTo>
                  <a:cubicBezTo>
                    <a:pt x="1530" y="130"/>
                    <a:pt x="1" y="746"/>
                    <a:pt x="92" y="1614"/>
                  </a:cubicBezTo>
                  <a:cubicBezTo>
                    <a:pt x="161" y="2481"/>
                    <a:pt x="2443" y="2755"/>
                    <a:pt x="3927" y="2755"/>
                  </a:cubicBezTo>
                  <a:cubicBezTo>
                    <a:pt x="5388" y="2755"/>
                    <a:pt x="7807" y="2276"/>
                    <a:pt x="7602" y="1477"/>
                  </a:cubicBezTo>
                  <a:cubicBezTo>
                    <a:pt x="7412" y="719"/>
                    <a:pt x="6020" y="0"/>
                    <a:pt x="4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3631100" y="3766175"/>
              <a:ext cx="314975" cy="136175"/>
            </a:xfrm>
            <a:custGeom>
              <a:avLst/>
              <a:gdLst/>
              <a:ahLst/>
              <a:cxnLst/>
              <a:rect l="l" t="t" r="r" b="b"/>
              <a:pathLst>
                <a:path w="12599" h="5447" extrusionOk="0">
                  <a:moveTo>
                    <a:pt x="2495" y="1"/>
                  </a:moveTo>
                  <a:cubicBezTo>
                    <a:pt x="1738" y="1"/>
                    <a:pt x="1101" y="211"/>
                    <a:pt x="776" y="870"/>
                  </a:cubicBezTo>
                  <a:cubicBezTo>
                    <a:pt x="0" y="2467"/>
                    <a:pt x="2100" y="5252"/>
                    <a:pt x="6186" y="5435"/>
                  </a:cubicBezTo>
                  <a:cubicBezTo>
                    <a:pt x="6340" y="5442"/>
                    <a:pt x="6491" y="5446"/>
                    <a:pt x="6640" y="5446"/>
                  </a:cubicBezTo>
                  <a:cubicBezTo>
                    <a:pt x="10424" y="5446"/>
                    <a:pt x="12598" y="2998"/>
                    <a:pt x="11984" y="1395"/>
                  </a:cubicBezTo>
                  <a:cubicBezTo>
                    <a:pt x="11675" y="572"/>
                    <a:pt x="10857" y="351"/>
                    <a:pt x="9896" y="351"/>
                  </a:cubicBezTo>
                  <a:cubicBezTo>
                    <a:pt x="8788" y="351"/>
                    <a:pt x="7492" y="644"/>
                    <a:pt x="6569" y="644"/>
                  </a:cubicBezTo>
                  <a:cubicBezTo>
                    <a:pt x="6516" y="644"/>
                    <a:pt x="6465" y="643"/>
                    <a:pt x="6414" y="641"/>
                  </a:cubicBezTo>
                  <a:cubicBezTo>
                    <a:pt x="5358" y="584"/>
                    <a:pt x="3758" y="1"/>
                    <a:pt x="2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3693875" y="3845950"/>
              <a:ext cx="186050" cy="56350"/>
            </a:xfrm>
            <a:custGeom>
              <a:avLst/>
              <a:gdLst/>
              <a:ahLst/>
              <a:cxnLst/>
              <a:rect l="l" t="t" r="r" b="b"/>
              <a:pathLst>
                <a:path w="7442" h="2254" extrusionOk="0">
                  <a:moveTo>
                    <a:pt x="3488" y="0"/>
                  </a:moveTo>
                  <a:cubicBezTo>
                    <a:pt x="2027" y="0"/>
                    <a:pt x="834" y="464"/>
                    <a:pt x="0" y="1148"/>
                  </a:cubicBezTo>
                  <a:cubicBezTo>
                    <a:pt x="913" y="1741"/>
                    <a:pt x="2146" y="2175"/>
                    <a:pt x="3675" y="2244"/>
                  </a:cubicBezTo>
                  <a:cubicBezTo>
                    <a:pt x="3819" y="2250"/>
                    <a:pt x="3961" y="2253"/>
                    <a:pt x="4101" y="2253"/>
                  </a:cubicBezTo>
                  <a:cubicBezTo>
                    <a:pt x="5423" y="2253"/>
                    <a:pt x="6554" y="1967"/>
                    <a:pt x="7441" y="1513"/>
                  </a:cubicBezTo>
                  <a:cubicBezTo>
                    <a:pt x="6619" y="714"/>
                    <a:pt x="5364" y="98"/>
                    <a:pt x="3789" y="7"/>
                  </a:cubicBezTo>
                  <a:cubicBezTo>
                    <a:pt x="3687" y="2"/>
                    <a:pt x="3587" y="0"/>
                    <a:pt x="3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24"/>
          <p:cNvGrpSpPr/>
          <p:nvPr/>
        </p:nvGrpSpPr>
        <p:grpSpPr>
          <a:xfrm>
            <a:off x="9520942" y="3397614"/>
            <a:ext cx="1476957" cy="1484358"/>
            <a:chOff x="3667356" y="2205464"/>
            <a:chExt cx="1118403" cy="1124008"/>
          </a:xfrm>
        </p:grpSpPr>
        <p:sp>
          <p:nvSpPr>
            <p:cNvPr id="2331" name="Google Shape;2331;p24"/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BC4002-95EE-C053-DB53-AFD6D5CE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895" y="-132532"/>
            <a:ext cx="4665956" cy="1557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F25D0-7A37-1175-A775-72639AC48D04}"/>
              </a:ext>
            </a:extLst>
          </p:cNvPr>
          <p:cNvSpPr txBox="1"/>
          <p:nvPr/>
        </p:nvSpPr>
        <p:spPr>
          <a:xfrm>
            <a:off x="6188873" y="5208433"/>
            <a:ext cx="5102460" cy="5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178">
              <a:buClr>
                <a:srgbClr val="000000"/>
              </a:buClr>
            </a:pPr>
            <a:r>
              <a:rPr lang="en-US" sz="3195" i="1" kern="0" dirty="0">
                <a:solidFill>
                  <a:srgbClr val="6A2F0F"/>
                </a:solidFill>
                <a:latin typeface="Cambria" panose="02040503050406030204" pitchFamily="18" charset="0"/>
                <a:cs typeface="Arial"/>
                <a:sym typeface="Arial"/>
              </a:rPr>
              <a:t>Trang 10</a:t>
            </a:r>
            <a:endParaRPr lang="en-US" sz="3195" kern="0" dirty="0">
              <a:solidFill>
                <a:srgbClr val="6A2F0F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A picture containing iron&#10;&#10;Description automatically generated">
            <a:extLst>
              <a:ext uri="{FF2B5EF4-FFF2-40B4-BE49-F238E27FC236}">
                <a16:creationId xmlns:a16="http://schemas.microsoft.com/office/drawing/2014/main" id="{5FC7BC4B-226B-A080-B0BD-1FD2D7F4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5" b="94720" l="1598" r="97870">
                        <a14:foregroundMark x1="3603" y1="84218" x2="17434" y2="82361"/>
                        <a14:foregroundMark x1="17434" y1="82361" x2="17967" y2="82361"/>
                        <a14:foregroundMark x1="1598" y1="84682" x2="1598" y2="84682"/>
                        <a14:foregroundMark x1="9320" y1="86539" x2="27538" y2="86249"/>
                        <a14:foregroundMark x1="27538" y1="86249" x2="27538" y2="86249"/>
                        <a14:foregroundMark x1="21068" y1="92312" x2="95551" y2="83754"/>
                        <a14:foregroundMark x1="97901" y1="82971" x2="90429" y2="83435"/>
                        <a14:foregroundMark x1="68593" y1="92602" x2="25360" y2="92921"/>
                        <a14:foregroundMark x1="28885" y1="94778" x2="32989" y2="94720"/>
                        <a14:foregroundMark x1="32989" y1="94720" x2="45489" y2="96287"/>
                        <a14:foregroundMark x1="45489" y1="96287" x2="49373" y2="96200"/>
                        <a14:foregroundMark x1="49373" y1="96200" x2="58474" y2="96200"/>
                        <a14:foregroundMark x1="58474" y1="96200" x2="66761" y2="94778"/>
                        <a14:foregroundMark x1="66761" y1="94778" x2="67011" y2="94778"/>
                        <a14:foregroundMark x1="27710" y1="3046" x2="32221" y2="5889"/>
                        <a14:foregroundMark x1="32221" y1="5889" x2="35620" y2="12736"/>
                        <a14:foregroundMark x1="35620" y1="12736" x2="35777" y2="13461"/>
                        <a14:foregroundMark x1="27882" y1="3365" x2="30561" y2="3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845" y="3609428"/>
            <a:ext cx="4451902" cy="240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16DAA-FAE7-FAD0-7230-350EE544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2" y="840035"/>
            <a:ext cx="5367353" cy="170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6D3B1D-3EA2-9AF1-CA69-97CCA6CAC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70" y="2053093"/>
            <a:ext cx="9397493" cy="3556951"/>
          </a:xfrm>
          <a:prstGeom prst="rect">
            <a:avLst/>
          </a:prstGeom>
        </p:spPr>
      </p:pic>
      <p:pic>
        <p:nvPicPr>
          <p:cNvPr id="17" name="Picture 16" descr="A green and white logo&#10;&#10;Description automatically generated">
            <a:extLst>
              <a:ext uri="{FF2B5EF4-FFF2-40B4-BE49-F238E27FC236}">
                <a16:creationId xmlns:a16="http://schemas.microsoft.com/office/drawing/2014/main" id="{0BF61374-FD21-A7B1-6530-9F1B65BC3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38" y="399515"/>
            <a:ext cx="1557637" cy="1557637"/>
          </a:xfrm>
          <a:prstGeom prst="rect">
            <a:avLst/>
          </a:prstGeom>
        </p:spPr>
      </p:pic>
      <p:pic>
        <p:nvPicPr>
          <p:cNvPr id="19" name="Picture 18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98A81D36-6BAF-EDFF-3F6B-C52100D39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04" y="4657420"/>
            <a:ext cx="1912329" cy="1971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>
          <a:extLst>
            <a:ext uri="{FF2B5EF4-FFF2-40B4-BE49-F238E27FC236}">
              <a16:creationId xmlns:a16="http://schemas.microsoft.com/office/drawing/2014/main" id="{B74C4757-3F3F-D24B-F576-6EDA9DD7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0" name="Google Shape;2620;p30">
            <a:extLst>
              <a:ext uri="{FF2B5EF4-FFF2-40B4-BE49-F238E27FC236}">
                <a16:creationId xmlns:a16="http://schemas.microsoft.com/office/drawing/2014/main" id="{C049D54E-693B-5FAB-9F6C-1495D68EA6CF}"/>
              </a:ext>
            </a:extLst>
          </p:cNvPr>
          <p:cNvGrpSpPr/>
          <p:nvPr/>
        </p:nvGrpSpPr>
        <p:grpSpPr>
          <a:xfrm flipH="1">
            <a:off x="195236" y="4934670"/>
            <a:ext cx="1711019" cy="1780805"/>
            <a:chOff x="5243195" y="535000"/>
            <a:chExt cx="1136695" cy="1183057"/>
          </a:xfrm>
        </p:grpSpPr>
        <p:sp>
          <p:nvSpPr>
            <p:cNvPr id="2621" name="Google Shape;2621;p30">
              <a:extLst>
                <a:ext uri="{FF2B5EF4-FFF2-40B4-BE49-F238E27FC236}">
                  <a16:creationId xmlns:a16="http://schemas.microsoft.com/office/drawing/2014/main" id="{8531C40F-14D8-D6C4-C4B4-3A0272A99303}"/>
                </a:ext>
              </a:extLst>
            </p:cNvPr>
            <p:cNvSpPr/>
            <p:nvPr/>
          </p:nvSpPr>
          <p:spPr>
            <a:xfrm>
              <a:off x="5243195" y="535000"/>
              <a:ext cx="1136695" cy="1183057"/>
            </a:xfrm>
            <a:custGeom>
              <a:avLst/>
              <a:gdLst/>
              <a:ahLst/>
              <a:cxnLst/>
              <a:rect l="l" t="t" r="r" b="b"/>
              <a:pathLst>
                <a:path w="26161" h="27228" extrusionOk="0">
                  <a:moveTo>
                    <a:pt x="6786" y="17874"/>
                  </a:moveTo>
                  <a:cubicBezTo>
                    <a:pt x="6687" y="18599"/>
                    <a:pt x="6812" y="19349"/>
                    <a:pt x="6912" y="20074"/>
                  </a:cubicBezTo>
                  <a:cubicBezTo>
                    <a:pt x="6887" y="20074"/>
                    <a:pt x="6862" y="20099"/>
                    <a:pt x="6837" y="20124"/>
                  </a:cubicBezTo>
                  <a:cubicBezTo>
                    <a:pt x="6787" y="20224"/>
                    <a:pt x="6711" y="20324"/>
                    <a:pt x="6661" y="20424"/>
                  </a:cubicBezTo>
                  <a:cubicBezTo>
                    <a:pt x="6561" y="20249"/>
                    <a:pt x="6436" y="20048"/>
                    <a:pt x="6335" y="19873"/>
                  </a:cubicBezTo>
                  <a:cubicBezTo>
                    <a:pt x="6210" y="19673"/>
                    <a:pt x="6110" y="19497"/>
                    <a:pt x="5985" y="19322"/>
                  </a:cubicBezTo>
                  <a:cubicBezTo>
                    <a:pt x="6285" y="18921"/>
                    <a:pt x="6561" y="18495"/>
                    <a:pt x="6736" y="18043"/>
                  </a:cubicBezTo>
                  <a:cubicBezTo>
                    <a:pt x="6736" y="18018"/>
                    <a:pt x="6736" y="17993"/>
                    <a:pt x="6736" y="17993"/>
                  </a:cubicBezTo>
                  <a:cubicBezTo>
                    <a:pt x="6736" y="17968"/>
                    <a:pt x="6736" y="17968"/>
                    <a:pt x="6736" y="17968"/>
                  </a:cubicBezTo>
                  <a:cubicBezTo>
                    <a:pt x="6736" y="17943"/>
                    <a:pt x="6761" y="17918"/>
                    <a:pt x="6761" y="17893"/>
                  </a:cubicBezTo>
                  <a:cubicBezTo>
                    <a:pt x="6778" y="17893"/>
                    <a:pt x="6784" y="17882"/>
                    <a:pt x="6786" y="17874"/>
                  </a:cubicBezTo>
                  <a:close/>
                  <a:moveTo>
                    <a:pt x="14381" y="19397"/>
                  </a:moveTo>
                  <a:lnTo>
                    <a:pt x="14381" y="19397"/>
                  </a:lnTo>
                  <a:cubicBezTo>
                    <a:pt x="14506" y="19422"/>
                    <a:pt x="14606" y="19447"/>
                    <a:pt x="14706" y="19472"/>
                  </a:cubicBezTo>
                  <a:cubicBezTo>
                    <a:pt x="15358" y="19723"/>
                    <a:pt x="15884" y="20124"/>
                    <a:pt x="16361" y="20625"/>
                  </a:cubicBezTo>
                  <a:cubicBezTo>
                    <a:pt x="16060" y="20700"/>
                    <a:pt x="15809" y="20901"/>
                    <a:pt x="15659" y="21176"/>
                  </a:cubicBezTo>
                  <a:cubicBezTo>
                    <a:pt x="15609" y="21076"/>
                    <a:pt x="15584" y="20976"/>
                    <a:pt x="15533" y="20901"/>
                  </a:cubicBezTo>
                  <a:cubicBezTo>
                    <a:pt x="15283" y="20349"/>
                    <a:pt x="14907" y="19773"/>
                    <a:pt x="14381" y="19397"/>
                  </a:cubicBezTo>
                  <a:close/>
                  <a:moveTo>
                    <a:pt x="25634" y="20500"/>
                  </a:moveTo>
                  <a:cubicBezTo>
                    <a:pt x="25333" y="21101"/>
                    <a:pt x="24706" y="21427"/>
                    <a:pt x="24055" y="21577"/>
                  </a:cubicBezTo>
                  <a:cubicBezTo>
                    <a:pt x="24005" y="21452"/>
                    <a:pt x="23955" y="21352"/>
                    <a:pt x="23904" y="21226"/>
                  </a:cubicBezTo>
                  <a:cubicBezTo>
                    <a:pt x="23904" y="21126"/>
                    <a:pt x="23879" y="21051"/>
                    <a:pt x="23879" y="20976"/>
                  </a:cubicBezTo>
                  <a:cubicBezTo>
                    <a:pt x="23879" y="20926"/>
                    <a:pt x="23904" y="20876"/>
                    <a:pt x="23904" y="20825"/>
                  </a:cubicBezTo>
                  <a:cubicBezTo>
                    <a:pt x="23904" y="20825"/>
                    <a:pt x="23904" y="20800"/>
                    <a:pt x="23904" y="20775"/>
                  </a:cubicBezTo>
                  <a:cubicBezTo>
                    <a:pt x="24456" y="20775"/>
                    <a:pt x="24982" y="20675"/>
                    <a:pt x="25483" y="20500"/>
                  </a:cubicBezTo>
                  <a:close/>
                  <a:moveTo>
                    <a:pt x="6121" y="14737"/>
                  </a:moveTo>
                  <a:cubicBezTo>
                    <a:pt x="6363" y="14737"/>
                    <a:pt x="6607" y="14777"/>
                    <a:pt x="6837" y="14860"/>
                  </a:cubicBezTo>
                  <a:cubicBezTo>
                    <a:pt x="7087" y="15261"/>
                    <a:pt x="7388" y="15662"/>
                    <a:pt x="7689" y="16038"/>
                  </a:cubicBezTo>
                  <a:cubicBezTo>
                    <a:pt x="7288" y="16414"/>
                    <a:pt x="7012" y="16916"/>
                    <a:pt x="6862" y="17467"/>
                  </a:cubicBezTo>
                  <a:cubicBezTo>
                    <a:pt x="6862" y="17467"/>
                    <a:pt x="6862" y="17467"/>
                    <a:pt x="6862" y="17492"/>
                  </a:cubicBezTo>
                  <a:cubicBezTo>
                    <a:pt x="6812" y="17542"/>
                    <a:pt x="6761" y="17592"/>
                    <a:pt x="6711" y="17642"/>
                  </a:cubicBezTo>
                  <a:cubicBezTo>
                    <a:pt x="6686" y="17693"/>
                    <a:pt x="6636" y="17768"/>
                    <a:pt x="6611" y="17818"/>
                  </a:cubicBezTo>
                  <a:cubicBezTo>
                    <a:pt x="6611" y="17843"/>
                    <a:pt x="6611" y="17893"/>
                    <a:pt x="6611" y="17918"/>
                  </a:cubicBezTo>
                  <a:cubicBezTo>
                    <a:pt x="6561" y="17918"/>
                    <a:pt x="6536" y="17918"/>
                    <a:pt x="6511" y="17968"/>
                  </a:cubicBezTo>
                  <a:cubicBezTo>
                    <a:pt x="6185" y="18545"/>
                    <a:pt x="5859" y="19096"/>
                    <a:pt x="5408" y="19622"/>
                  </a:cubicBezTo>
                  <a:cubicBezTo>
                    <a:pt x="4982" y="20099"/>
                    <a:pt x="4531" y="20625"/>
                    <a:pt x="4005" y="21001"/>
                  </a:cubicBezTo>
                  <a:cubicBezTo>
                    <a:pt x="3466" y="21416"/>
                    <a:pt x="2815" y="21624"/>
                    <a:pt x="2160" y="21624"/>
                  </a:cubicBezTo>
                  <a:cubicBezTo>
                    <a:pt x="1748" y="21624"/>
                    <a:pt x="1334" y="21541"/>
                    <a:pt x="947" y="21377"/>
                  </a:cubicBezTo>
                  <a:cubicBezTo>
                    <a:pt x="847" y="21277"/>
                    <a:pt x="721" y="21151"/>
                    <a:pt x="646" y="21026"/>
                  </a:cubicBezTo>
                  <a:lnTo>
                    <a:pt x="646" y="21026"/>
                  </a:lnTo>
                  <a:cubicBezTo>
                    <a:pt x="724" y="21032"/>
                    <a:pt x="801" y="21035"/>
                    <a:pt x="878" y="21035"/>
                  </a:cubicBezTo>
                  <a:cubicBezTo>
                    <a:pt x="2310" y="21035"/>
                    <a:pt x="3544" y="19946"/>
                    <a:pt x="3829" y="18495"/>
                  </a:cubicBezTo>
                  <a:cubicBezTo>
                    <a:pt x="4005" y="17567"/>
                    <a:pt x="3904" y="16565"/>
                    <a:pt x="4355" y="15738"/>
                  </a:cubicBezTo>
                  <a:cubicBezTo>
                    <a:pt x="4710" y="15084"/>
                    <a:pt x="5413" y="14737"/>
                    <a:pt x="6121" y="14737"/>
                  </a:cubicBezTo>
                  <a:close/>
                  <a:moveTo>
                    <a:pt x="5884" y="19422"/>
                  </a:moveTo>
                  <a:cubicBezTo>
                    <a:pt x="5985" y="19597"/>
                    <a:pt x="6085" y="19798"/>
                    <a:pt x="6185" y="19973"/>
                  </a:cubicBezTo>
                  <a:cubicBezTo>
                    <a:pt x="6285" y="20174"/>
                    <a:pt x="6411" y="20374"/>
                    <a:pt x="6536" y="20600"/>
                  </a:cubicBezTo>
                  <a:cubicBezTo>
                    <a:pt x="6235" y="20976"/>
                    <a:pt x="5859" y="21352"/>
                    <a:pt x="5433" y="21627"/>
                  </a:cubicBezTo>
                  <a:cubicBezTo>
                    <a:pt x="5157" y="21377"/>
                    <a:pt x="4932" y="21051"/>
                    <a:pt x="4706" y="20725"/>
                  </a:cubicBezTo>
                  <a:cubicBezTo>
                    <a:pt x="4982" y="20449"/>
                    <a:pt x="5258" y="20174"/>
                    <a:pt x="5508" y="19873"/>
                  </a:cubicBezTo>
                  <a:cubicBezTo>
                    <a:pt x="5634" y="19723"/>
                    <a:pt x="5759" y="19572"/>
                    <a:pt x="5884" y="19422"/>
                  </a:cubicBezTo>
                  <a:close/>
                  <a:moveTo>
                    <a:pt x="19744" y="19372"/>
                  </a:moveTo>
                  <a:cubicBezTo>
                    <a:pt x="20521" y="19422"/>
                    <a:pt x="21148" y="19923"/>
                    <a:pt x="21824" y="20274"/>
                  </a:cubicBezTo>
                  <a:cubicBezTo>
                    <a:pt x="21774" y="20299"/>
                    <a:pt x="21724" y="20324"/>
                    <a:pt x="21724" y="20374"/>
                  </a:cubicBezTo>
                  <a:cubicBezTo>
                    <a:pt x="21699" y="20625"/>
                    <a:pt x="21699" y="20876"/>
                    <a:pt x="21749" y="21126"/>
                  </a:cubicBezTo>
                  <a:cubicBezTo>
                    <a:pt x="21774" y="21327"/>
                    <a:pt x="21849" y="21527"/>
                    <a:pt x="21924" y="21678"/>
                  </a:cubicBezTo>
                  <a:cubicBezTo>
                    <a:pt x="21323" y="21652"/>
                    <a:pt x="20747" y="21502"/>
                    <a:pt x="20245" y="21201"/>
                  </a:cubicBezTo>
                  <a:cubicBezTo>
                    <a:pt x="20195" y="21176"/>
                    <a:pt x="20145" y="21176"/>
                    <a:pt x="20095" y="21176"/>
                  </a:cubicBezTo>
                  <a:cubicBezTo>
                    <a:pt x="20020" y="20550"/>
                    <a:pt x="19945" y="19948"/>
                    <a:pt x="19744" y="19372"/>
                  </a:cubicBezTo>
                  <a:close/>
                  <a:moveTo>
                    <a:pt x="21899" y="20324"/>
                  </a:moveTo>
                  <a:cubicBezTo>
                    <a:pt x="22050" y="20399"/>
                    <a:pt x="22200" y="20475"/>
                    <a:pt x="22376" y="20550"/>
                  </a:cubicBezTo>
                  <a:cubicBezTo>
                    <a:pt x="22802" y="20700"/>
                    <a:pt x="23278" y="20775"/>
                    <a:pt x="23729" y="20775"/>
                  </a:cubicBezTo>
                  <a:cubicBezTo>
                    <a:pt x="23729" y="20825"/>
                    <a:pt x="23729" y="20901"/>
                    <a:pt x="23729" y="20951"/>
                  </a:cubicBezTo>
                  <a:cubicBezTo>
                    <a:pt x="23729" y="21051"/>
                    <a:pt x="23729" y="21151"/>
                    <a:pt x="23754" y="21251"/>
                  </a:cubicBezTo>
                  <a:cubicBezTo>
                    <a:pt x="23804" y="21377"/>
                    <a:pt x="23854" y="21502"/>
                    <a:pt x="23929" y="21602"/>
                  </a:cubicBezTo>
                  <a:cubicBezTo>
                    <a:pt x="23679" y="21652"/>
                    <a:pt x="23453" y="21678"/>
                    <a:pt x="23228" y="21703"/>
                  </a:cubicBezTo>
                  <a:cubicBezTo>
                    <a:pt x="22977" y="21703"/>
                    <a:pt x="22726" y="21714"/>
                    <a:pt x="22476" y="21714"/>
                  </a:cubicBezTo>
                  <a:cubicBezTo>
                    <a:pt x="22351" y="21714"/>
                    <a:pt x="22225" y="21711"/>
                    <a:pt x="22100" y="21703"/>
                  </a:cubicBezTo>
                  <a:cubicBezTo>
                    <a:pt x="22075" y="21627"/>
                    <a:pt x="22025" y="21527"/>
                    <a:pt x="22000" y="21452"/>
                  </a:cubicBezTo>
                  <a:cubicBezTo>
                    <a:pt x="21975" y="21327"/>
                    <a:pt x="21950" y="21226"/>
                    <a:pt x="21924" y="21101"/>
                  </a:cubicBezTo>
                  <a:cubicBezTo>
                    <a:pt x="21874" y="20850"/>
                    <a:pt x="21874" y="20625"/>
                    <a:pt x="21924" y="20374"/>
                  </a:cubicBezTo>
                  <a:cubicBezTo>
                    <a:pt x="21924" y="20349"/>
                    <a:pt x="21899" y="20349"/>
                    <a:pt x="21899" y="20324"/>
                  </a:cubicBezTo>
                  <a:close/>
                  <a:moveTo>
                    <a:pt x="11949" y="19673"/>
                  </a:moveTo>
                  <a:lnTo>
                    <a:pt x="11949" y="19673"/>
                  </a:lnTo>
                  <a:cubicBezTo>
                    <a:pt x="11824" y="19823"/>
                    <a:pt x="11674" y="20023"/>
                    <a:pt x="11574" y="20199"/>
                  </a:cubicBezTo>
                  <a:cubicBezTo>
                    <a:pt x="11248" y="20800"/>
                    <a:pt x="11047" y="21477"/>
                    <a:pt x="10847" y="22129"/>
                  </a:cubicBezTo>
                  <a:cubicBezTo>
                    <a:pt x="10847" y="22129"/>
                    <a:pt x="10847" y="22129"/>
                    <a:pt x="10847" y="22104"/>
                  </a:cubicBezTo>
                  <a:cubicBezTo>
                    <a:pt x="10822" y="22079"/>
                    <a:pt x="10797" y="22028"/>
                    <a:pt x="10772" y="22003"/>
                  </a:cubicBezTo>
                  <a:cubicBezTo>
                    <a:pt x="10746" y="21978"/>
                    <a:pt x="10721" y="21953"/>
                    <a:pt x="10696" y="21928"/>
                  </a:cubicBezTo>
                  <a:cubicBezTo>
                    <a:pt x="10621" y="21878"/>
                    <a:pt x="10571" y="21828"/>
                    <a:pt x="10496" y="21803"/>
                  </a:cubicBezTo>
                  <a:cubicBezTo>
                    <a:pt x="10404" y="21766"/>
                    <a:pt x="10312" y="21743"/>
                    <a:pt x="10211" y="21743"/>
                  </a:cubicBezTo>
                  <a:cubicBezTo>
                    <a:pt x="10174" y="21743"/>
                    <a:pt x="10135" y="21746"/>
                    <a:pt x="10095" y="21753"/>
                  </a:cubicBezTo>
                  <a:cubicBezTo>
                    <a:pt x="10195" y="21477"/>
                    <a:pt x="10320" y="21226"/>
                    <a:pt x="10471" y="20976"/>
                  </a:cubicBezTo>
                  <a:cubicBezTo>
                    <a:pt x="10822" y="20399"/>
                    <a:pt x="11348" y="19948"/>
                    <a:pt x="11949" y="19673"/>
                  </a:cubicBezTo>
                  <a:close/>
                  <a:moveTo>
                    <a:pt x="4606" y="20825"/>
                  </a:moveTo>
                  <a:cubicBezTo>
                    <a:pt x="4756" y="21176"/>
                    <a:pt x="4982" y="21477"/>
                    <a:pt x="5258" y="21753"/>
                  </a:cubicBezTo>
                  <a:cubicBezTo>
                    <a:pt x="4782" y="22028"/>
                    <a:pt x="4255" y="22229"/>
                    <a:pt x="3704" y="22304"/>
                  </a:cubicBezTo>
                  <a:cubicBezTo>
                    <a:pt x="3553" y="22104"/>
                    <a:pt x="3453" y="21878"/>
                    <a:pt x="3353" y="21652"/>
                  </a:cubicBezTo>
                  <a:cubicBezTo>
                    <a:pt x="3553" y="21577"/>
                    <a:pt x="3754" y="21477"/>
                    <a:pt x="3929" y="21352"/>
                  </a:cubicBezTo>
                  <a:cubicBezTo>
                    <a:pt x="4180" y="21201"/>
                    <a:pt x="4406" y="21001"/>
                    <a:pt x="4606" y="20825"/>
                  </a:cubicBezTo>
                  <a:close/>
                  <a:moveTo>
                    <a:pt x="1248" y="21652"/>
                  </a:moveTo>
                  <a:lnTo>
                    <a:pt x="1248" y="21652"/>
                  </a:lnTo>
                  <a:cubicBezTo>
                    <a:pt x="1578" y="21771"/>
                    <a:pt x="1937" y="21835"/>
                    <a:pt x="2294" y="21835"/>
                  </a:cubicBezTo>
                  <a:cubicBezTo>
                    <a:pt x="2613" y="21835"/>
                    <a:pt x="2932" y="21784"/>
                    <a:pt x="3228" y="21678"/>
                  </a:cubicBezTo>
                  <a:cubicBezTo>
                    <a:pt x="3278" y="21903"/>
                    <a:pt x="3353" y="22129"/>
                    <a:pt x="3478" y="22329"/>
                  </a:cubicBezTo>
                  <a:cubicBezTo>
                    <a:pt x="3438" y="22330"/>
                    <a:pt x="3398" y="22331"/>
                    <a:pt x="3358" y="22331"/>
                  </a:cubicBezTo>
                  <a:cubicBezTo>
                    <a:pt x="2596" y="22331"/>
                    <a:pt x="1843" y="22105"/>
                    <a:pt x="1248" y="21652"/>
                  </a:cubicBezTo>
                  <a:close/>
                  <a:moveTo>
                    <a:pt x="16461" y="20775"/>
                  </a:moveTo>
                  <a:cubicBezTo>
                    <a:pt x="16862" y="21226"/>
                    <a:pt x="17213" y="21778"/>
                    <a:pt x="17538" y="22304"/>
                  </a:cubicBezTo>
                  <a:cubicBezTo>
                    <a:pt x="17012" y="22354"/>
                    <a:pt x="16536" y="22730"/>
                    <a:pt x="16361" y="23231"/>
                  </a:cubicBezTo>
                  <a:cubicBezTo>
                    <a:pt x="16160" y="22605"/>
                    <a:pt x="15960" y="21953"/>
                    <a:pt x="15734" y="21352"/>
                  </a:cubicBezTo>
                  <a:cubicBezTo>
                    <a:pt x="15859" y="21051"/>
                    <a:pt x="16135" y="20825"/>
                    <a:pt x="16461" y="20775"/>
                  </a:cubicBezTo>
                  <a:close/>
                  <a:moveTo>
                    <a:pt x="17614" y="22454"/>
                  </a:moveTo>
                  <a:cubicBezTo>
                    <a:pt x="17814" y="22805"/>
                    <a:pt x="18015" y="23156"/>
                    <a:pt x="18215" y="23482"/>
                  </a:cubicBezTo>
                  <a:cubicBezTo>
                    <a:pt x="18441" y="23858"/>
                    <a:pt x="18691" y="24234"/>
                    <a:pt x="18967" y="24585"/>
                  </a:cubicBezTo>
                  <a:cubicBezTo>
                    <a:pt x="18945" y="24577"/>
                    <a:pt x="18923" y="24574"/>
                    <a:pt x="18902" y="24574"/>
                  </a:cubicBezTo>
                  <a:cubicBezTo>
                    <a:pt x="18850" y="24574"/>
                    <a:pt x="18802" y="24592"/>
                    <a:pt x="18767" y="24610"/>
                  </a:cubicBezTo>
                  <a:cubicBezTo>
                    <a:pt x="18691" y="24635"/>
                    <a:pt x="18616" y="24660"/>
                    <a:pt x="18541" y="24685"/>
                  </a:cubicBezTo>
                  <a:cubicBezTo>
                    <a:pt x="18366" y="24760"/>
                    <a:pt x="18240" y="24835"/>
                    <a:pt x="18090" y="24936"/>
                  </a:cubicBezTo>
                  <a:cubicBezTo>
                    <a:pt x="17889" y="25086"/>
                    <a:pt x="17739" y="25262"/>
                    <a:pt x="17614" y="25487"/>
                  </a:cubicBezTo>
                  <a:cubicBezTo>
                    <a:pt x="17062" y="24911"/>
                    <a:pt x="16736" y="24209"/>
                    <a:pt x="16461" y="23457"/>
                  </a:cubicBezTo>
                  <a:cubicBezTo>
                    <a:pt x="16611" y="22981"/>
                    <a:pt x="17012" y="22555"/>
                    <a:pt x="17538" y="22480"/>
                  </a:cubicBezTo>
                  <a:cubicBezTo>
                    <a:pt x="17564" y="22480"/>
                    <a:pt x="17589" y="22480"/>
                    <a:pt x="17614" y="22454"/>
                  </a:cubicBezTo>
                  <a:close/>
                  <a:moveTo>
                    <a:pt x="12548" y="424"/>
                  </a:moveTo>
                  <a:cubicBezTo>
                    <a:pt x="14376" y="424"/>
                    <a:pt x="16226" y="965"/>
                    <a:pt x="17889" y="1702"/>
                  </a:cubicBezTo>
                  <a:cubicBezTo>
                    <a:pt x="20446" y="2830"/>
                    <a:pt x="23253" y="4785"/>
                    <a:pt x="23077" y="7918"/>
                  </a:cubicBezTo>
                  <a:cubicBezTo>
                    <a:pt x="22977" y="9572"/>
                    <a:pt x="22175" y="11176"/>
                    <a:pt x="21323" y="12555"/>
                  </a:cubicBezTo>
                  <a:cubicBezTo>
                    <a:pt x="20471" y="13958"/>
                    <a:pt x="19418" y="15211"/>
                    <a:pt x="18190" y="16314"/>
                  </a:cubicBezTo>
                  <a:cubicBezTo>
                    <a:pt x="18165" y="16339"/>
                    <a:pt x="18140" y="16389"/>
                    <a:pt x="18140" y="16414"/>
                  </a:cubicBezTo>
                  <a:cubicBezTo>
                    <a:pt x="17914" y="16464"/>
                    <a:pt x="17689" y="16565"/>
                    <a:pt x="17488" y="16665"/>
                  </a:cubicBezTo>
                  <a:cubicBezTo>
                    <a:pt x="17371" y="16735"/>
                    <a:pt x="17429" y="16893"/>
                    <a:pt x="17560" y="16893"/>
                  </a:cubicBezTo>
                  <a:cubicBezTo>
                    <a:pt x="17569" y="16893"/>
                    <a:pt x="17579" y="16892"/>
                    <a:pt x="17589" y="16891"/>
                  </a:cubicBezTo>
                  <a:cubicBezTo>
                    <a:pt x="17994" y="16783"/>
                    <a:pt x="18406" y="16711"/>
                    <a:pt x="18818" y="16711"/>
                  </a:cubicBezTo>
                  <a:cubicBezTo>
                    <a:pt x="19170" y="16711"/>
                    <a:pt x="19523" y="16763"/>
                    <a:pt x="19869" y="16891"/>
                  </a:cubicBezTo>
                  <a:cubicBezTo>
                    <a:pt x="20696" y="17166"/>
                    <a:pt x="21248" y="17718"/>
                    <a:pt x="21699" y="18419"/>
                  </a:cubicBezTo>
                  <a:cubicBezTo>
                    <a:pt x="22200" y="19146"/>
                    <a:pt x="22726" y="19647"/>
                    <a:pt x="23528" y="20023"/>
                  </a:cubicBezTo>
                  <a:cubicBezTo>
                    <a:pt x="23904" y="20199"/>
                    <a:pt x="24280" y="20324"/>
                    <a:pt x="24681" y="20424"/>
                  </a:cubicBezTo>
                  <a:cubicBezTo>
                    <a:pt x="24374" y="20477"/>
                    <a:pt x="24061" y="20508"/>
                    <a:pt x="23749" y="20508"/>
                  </a:cubicBezTo>
                  <a:cubicBezTo>
                    <a:pt x="23168" y="20508"/>
                    <a:pt x="22587" y="20401"/>
                    <a:pt x="22050" y="20124"/>
                  </a:cubicBezTo>
                  <a:cubicBezTo>
                    <a:pt x="21338" y="19792"/>
                    <a:pt x="20627" y="19190"/>
                    <a:pt x="19830" y="19190"/>
                  </a:cubicBezTo>
                  <a:cubicBezTo>
                    <a:pt x="19785" y="19190"/>
                    <a:pt x="19740" y="19192"/>
                    <a:pt x="19694" y="19196"/>
                  </a:cubicBezTo>
                  <a:cubicBezTo>
                    <a:pt x="19544" y="18770"/>
                    <a:pt x="19318" y="18369"/>
                    <a:pt x="19017" y="17968"/>
                  </a:cubicBezTo>
                  <a:cubicBezTo>
                    <a:pt x="18981" y="17927"/>
                    <a:pt x="18940" y="17909"/>
                    <a:pt x="18900" y="17909"/>
                  </a:cubicBezTo>
                  <a:cubicBezTo>
                    <a:pt x="18770" y="17909"/>
                    <a:pt x="18652" y="18091"/>
                    <a:pt x="18767" y="18244"/>
                  </a:cubicBezTo>
                  <a:cubicBezTo>
                    <a:pt x="19970" y="19773"/>
                    <a:pt x="19644" y="21903"/>
                    <a:pt x="20070" y="23708"/>
                  </a:cubicBezTo>
                  <a:cubicBezTo>
                    <a:pt x="20320" y="24710"/>
                    <a:pt x="20922" y="25763"/>
                    <a:pt x="21849" y="26264"/>
                  </a:cubicBezTo>
                  <a:cubicBezTo>
                    <a:pt x="20295" y="25988"/>
                    <a:pt x="19168" y="24485"/>
                    <a:pt x="18416" y="23181"/>
                  </a:cubicBezTo>
                  <a:cubicBezTo>
                    <a:pt x="17564" y="21778"/>
                    <a:pt x="16736" y="20124"/>
                    <a:pt x="15183" y="19347"/>
                  </a:cubicBezTo>
                  <a:cubicBezTo>
                    <a:pt x="14663" y="19098"/>
                    <a:pt x="14082" y="18992"/>
                    <a:pt x="13513" y="18992"/>
                  </a:cubicBezTo>
                  <a:cubicBezTo>
                    <a:pt x="13451" y="18992"/>
                    <a:pt x="13389" y="18993"/>
                    <a:pt x="13328" y="18996"/>
                  </a:cubicBezTo>
                  <a:cubicBezTo>
                    <a:pt x="13178" y="18996"/>
                    <a:pt x="13002" y="19021"/>
                    <a:pt x="12852" y="19071"/>
                  </a:cubicBezTo>
                  <a:cubicBezTo>
                    <a:pt x="12225" y="19171"/>
                    <a:pt x="11624" y="19447"/>
                    <a:pt x="11097" y="19823"/>
                  </a:cubicBezTo>
                  <a:cubicBezTo>
                    <a:pt x="10471" y="20324"/>
                    <a:pt x="10070" y="20951"/>
                    <a:pt x="9794" y="21678"/>
                  </a:cubicBezTo>
                  <a:cubicBezTo>
                    <a:pt x="9468" y="22655"/>
                    <a:pt x="9343" y="23708"/>
                    <a:pt x="8666" y="24535"/>
                  </a:cubicBezTo>
                  <a:cubicBezTo>
                    <a:pt x="7800" y="25565"/>
                    <a:pt x="6595" y="25964"/>
                    <a:pt x="5350" y="25964"/>
                  </a:cubicBezTo>
                  <a:cubicBezTo>
                    <a:pt x="4505" y="25964"/>
                    <a:pt x="3642" y="25781"/>
                    <a:pt x="2852" y="25487"/>
                  </a:cubicBezTo>
                  <a:cubicBezTo>
                    <a:pt x="2852" y="25487"/>
                    <a:pt x="2852" y="25462"/>
                    <a:pt x="2827" y="25462"/>
                  </a:cubicBezTo>
                  <a:cubicBezTo>
                    <a:pt x="4656" y="25337"/>
                    <a:pt x="6787" y="24860"/>
                    <a:pt x="7363" y="22881"/>
                  </a:cubicBezTo>
                  <a:cubicBezTo>
                    <a:pt x="7714" y="21602"/>
                    <a:pt x="7313" y="20299"/>
                    <a:pt x="7188" y="19021"/>
                  </a:cubicBezTo>
                  <a:cubicBezTo>
                    <a:pt x="7087" y="17843"/>
                    <a:pt x="7313" y="16464"/>
                    <a:pt x="8516" y="15913"/>
                  </a:cubicBezTo>
                  <a:cubicBezTo>
                    <a:pt x="8654" y="15844"/>
                    <a:pt x="8581" y="15606"/>
                    <a:pt x="8432" y="15606"/>
                  </a:cubicBezTo>
                  <a:cubicBezTo>
                    <a:pt x="8419" y="15606"/>
                    <a:pt x="8405" y="15608"/>
                    <a:pt x="8391" y="15612"/>
                  </a:cubicBezTo>
                  <a:cubicBezTo>
                    <a:pt x="8190" y="15688"/>
                    <a:pt x="7990" y="15788"/>
                    <a:pt x="7839" y="15913"/>
                  </a:cubicBezTo>
                  <a:cubicBezTo>
                    <a:pt x="7137" y="14660"/>
                    <a:pt x="6461" y="13432"/>
                    <a:pt x="6035" y="12078"/>
                  </a:cubicBezTo>
                  <a:cubicBezTo>
                    <a:pt x="5609" y="10725"/>
                    <a:pt x="5383" y="9322"/>
                    <a:pt x="5408" y="7893"/>
                  </a:cubicBezTo>
                  <a:cubicBezTo>
                    <a:pt x="5433" y="6439"/>
                    <a:pt x="5684" y="4885"/>
                    <a:pt x="6436" y="3607"/>
                  </a:cubicBezTo>
                  <a:cubicBezTo>
                    <a:pt x="7087" y="2454"/>
                    <a:pt x="8140" y="1602"/>
                    <a:pt x="9343" y="1076"/>
                  </a:cubicBezTo>
                  <a:cubicBezTo>
                    <a:pt x="10374" y="617"/>
                    <a:pt x="11457" y="424"/>
                    <a:pt x="12548" y="424"/>
                  </a:cubicBezTo>
                  <a:close/>
                  <a:moveTo>
                    <a:pt x="10070" y="21853"/>
                  </a:moveTo>
                  <a:cubicBezTo>
                    <a:pt x="10195" y="21853"/>
                    <a:pt x="10320" y="21878"/>
                    <a:pt x="10421" y="21953"/>
                  </a:cubicBezTo>
                  <a:cubicBezTo>
                    <a:pt x="10471" y="21978"/>
                    <a:pt x="10521" y="22003"/>
                    <a:pt x="10571" y="22053"/>
                  </a:cubicBezTo>
                  <a:cubicBezTo>
                    <a:pt x="10596" y="22079"/>
                    <a:pt x="10621" y="22104"/>
                    <a:pt x="10621" y="22104"/>
                  </a:cubicBezTo>
                  <a:cubicBezTo>
                    <a:pt x="10646" y="22129"/>
                    <a:pt x="10671" y="22179"/>
                    <a:pt x="10696" y="22204"/>
                  </a:cubicBezTo>
                  <a:cubicBezTo>
                    <a:pt x="10709" y="22216"/>
                    <a:pt x="10728" y="22223"/>
                    <a:pt x="10746" y="22223"/>
                  </a:cubicBezTo>
                  <a:cubicBezTo>
                    <a:pt x="10765" y="22223"/>
                    <a:pt x="10784" y="22216"/>
                    <a:pt x="10797" y="22204"/>
                  </a:cubicBezTo>
                  <a:cubicBezTo>
                    <a:pt x="10808" y="22204"/>
                    <a:pt x="10815" y="22198"/>
                    <a:pt x="10818" y="22193"/>
                  </a:cubicBezTo>
                  <a:lnTo>
                    <a:pt x="10818" y="22193"/>
                  </a:lnTo>
                  <a:cubicBezTo>
                    <a:pt x="10743" y="22463"/>
                    <a:pt x="10645" y="22710"/>
                    <a:pt x="10571" y="22981"/>
                  </a:cubicBezTo>
                  <a:cubicBezTo>
                    <a:pt x="10345" y="23582"/>
                    <a:pt x="10095" y="24184"/>
                    <a:pt x="9769" y="24710"/>
                  </a:cubicBezTo>
                  <a:cubicBezTo>
                    <a:pt x="9594" y="24560"/>
                    <a:pt x="9393" y="24459"/>
                    <a:pt x="9168" y="24434"/>
                  </a:cubicBezTo>
                  <a:cubicBezTo>
                    <a:pt x="9160" y="24427"/>
                    <a:pt x="9153" y="24424"/>
                    <a:pt x="9146" y="24424"/>
                  </a:cubicBezTo>
                  <a:cubicBezTo>
                    <a:pt x="9130" y="24424"/>
                    <a:pt x="9117" y="24442"/>
                    <a:pt x="9117" y="24459"/>
                  </a:cubicBezTo>
                  <a:cubicBezTo>
                    <a:pt x="9092" y="24485"/>
                    <a:pt x="9117" y="24510"/>
                    <a:pt x="9142" y="24535"/>
                  </a:cubicBezTo>
                  <a:cubicBezTo>
                    <a:pt x="9343" y="24610"/>
                    <a:pt x="9518" y="24710"/>
                    <a:pt x="9669" y="24860"/>
                  </a:cubicBezTo>
                  <a:cubicBezTo>
                    <a:pt x="9443" y="25161"/>
                    <a:pt x="9218" y="25462"/>
                    <a:pt x="8917" y="25713"/>
                  </a:cubicBezTo>
                  <a:cubicBezTo>
                    <a:pt x="8566" y="26013"/>
                    <a:pt x="8190" y="26239"/>
                    <a:pt x="7814" y="26414"/>
                  </a:cubicBezTo>
                  <a:cubicBezTo>
                    <a:pt x="7789" y="26364"/>
                    <a:pt x="7764" y="26314"/>
                    <a:pt x="7764" y="26289"/>
                  </a:cubicBezTo>
                  <a:cubicBezTo>
                    <a:pt x="7714" y="26214"/>
                    <a:pt x="7664" y="26139"/>
                    <a:pt x="7614" y="26064"/>
                  </a:cubicBezTo>
                  <a:cubicBezTo>
                    <a:pt x="7563" y="26013"/>
                    <a:pt x="7513" y="25963"/>
                    <a:pt x="7463" y="25913"/>
                  </a:cubicBezTo>
                  <a:cubicBezTo>
                    <a:pt x="7438" y="25888"/>
                    <a:pt x="7388" y="25863"/>
                    <a:pt x="7363" y="25863"/>
                  </a:cubicBezTo>
                  <a:cubicBezTo>
                    <a:pt x="7513" y="25788"/>
                    <a:pt x="7639" y="25713"/>
                    <a:pt x="7789" y="25637"/>
                  </a:cubicBezTo>
                  <a:cubicBezTo>
                    <a:pt x="8315" y="25337"/>
                    <a:pt x="8767" y="24936"/>
                    <a:pt x="9092" y="24434"/>
                  </a:cubicBezTo>
                  <a:cubicBezTo>
                    <a:pt x="9243" y="24234"/>
                    <a:pt x="9368" y="24008"/>
                    <a:pt x="9468" y="23758"/>
                  </a:cubicBezTo>
                  <a:cubicBezTo>
                    <a:pt x="9719" y="23156"/>
                    <a:pt x="9844" y="22480"/>
                    <a:pt x="10070" y="21853"/>
                  </a:cubicBezTo>
                  <a:close/>
                  <a:moveTo>
                    <a:pt x="19017" y="24660"/>
                  </a:moveTo>
                  <a:cubicBezTo>
                    <a:pt x="19393" y="25136"/>
                    <a:pt x="19794" y="25562"/>
                    <a:pt x="20270" y="25888"/>
                  </a:cubicBezTo>
                  <a:cubicBezTo>
                    <a:pt x="20145" y="25963"/>
                    <a:pt x="20020" y="26064"/>
                    <a:pt x="19919" y="26164"/>
                  </a:cubicBezTo>
                  <a:cubicBezTo>
                    <a:pt x="19769" y="26289"/>
                    <a:pt x="19644" y="26439"/>
                    <a:pt x="19544" y="26615"/>
                  </a:cubicBezTo>
                  <a:cubicBezTo>
                    <a:pt x="19092" y="26490"/>
                    <a:pt x="18666" y="26289"/>
                    <a:pt x="18265" y="26038"/>
                  </a:cubicBezTo>
                  <a:cubicBezTo>
                    <a:pt x="18065" y="25888"/>
                    <a:pt x="17864" y="25738"/>
                    <a:pt x="17714" y="25587"/>
                  </a:cubicBezTo>
                  <a:cubicBezTo>
                    <a:pt x="17839" y="25387"/>
                    <a:pt x="18015" y="25211"/>
                    <a:pt x="18190" y="25086"/>
                  </a:cubicBezTo>
                  <a:cubicBezTo>
                    <a:pt x="18315" y="24986"/>
                    <a:pt x="18466" y="24911"/>
                    <a:pt x="18591" y="24860"/>
                  </a:cubicBezTo>
                  <a:cubicBezTo>
                    <a:pt x="18666" y="24835"/>
                    <a:pt x="18742" y="24810"/>
                    <a:pt x="18817" y="24785"/>
                  </a:cubicBezTo>
                  <a:cubicBezTo>
                    <a:pt x="18892" y="24760"/>
                    <a:pt x="18992" y="24760"/>
                    <a:pt x="19017" y="24685"/>
                  </a:cubicBezTo>
                  <a:cubicBezTo>
                    <a:pt x="19017" y="24685"/>
                    <a:pt x="19017" y="24685"/>
                    <a:pt x="19017" y="24660"/>
                  </a:cubicBezTo>
                  <a:close/>
                  <a:moveTo>
                    <a:pt x="3203" y="25788"/>
                  </a:moveTo>
                  <a:lnTo>
                    <a:pt x="3203" y="25788"/>
                  </a:lnTo>
                  <a:cubicBezTo>
                    <a:pt x="3779" y="26013"/>
                    <a:pt x="4381" y="26164"/>
                    <a:pt x="4982" y="26239"/>
                  </a:cubicBezTo>
                  <a:cubicBezTo>
                    <a:pt x="5107" y="26314"/>
                    <a:pt x="5183" y="26439"/>
                    <a:pt x="5258" y="26590"/>
                  </a:cubicBezTo>
                  <a:cubicBezTo>
                    <a:pt x="5283" y="26615"/>
                    <a:pt x="5283" y="26665"/>
                    <a:pt x="5308" y="26715"/>
                  </a:cubicBezTo>
                  <a:cubicBezTo>
                    <a:pt x="4531" y="26590"/>
                    <a:pt x="3804" y="26289"/>
                    <a:pt x="3203" y="25788"/>
                  </a:cubicBezTo>
                  <a:close/>
                  <a:moveTo>
                    <a:pt x="7238" y="25913"/>
                  </a:moveTo>
                  <a:cubicBezTo>
                    <a:pt x="7338" y="25988"/>
                    <a:pt x="7438" y="26064"/>
                    <a:pt x="7488" y="26164"/>
                  </a:cubicBezTo>
                  <a:cubicBezTo>
                    <a:pt x="7538" y="26239"/>
                    <a:pt x="7563" y="26289"/>
                    <a:pt x="7589" y="26364"/>
                  </a:cubicBezTo>
                  <a:cubicBezTo>
                    <a:pt x="7589" y="26389"/>
                    <a:pt x="7614" y="26389"/>
                    <a:pt x="7614" y="26389"/>
                  </a:cubicBezTo>
                  <a:cubicBezTo>
                    <a:pt x="7614" y="26414"/>
                    <a:pt x="7614" y="26439"/>
                    <a:pt x="7614" y="26465"/>
                  </a:cubicBezTo>
                  <a:cubicBezTo>
                    <a:pt x="7639" y="26465"/>
                    <a:pt x="7639" y="26465"/>
                    <a:pt x="7639" y="26490"/>
                  </a:cubicBezTo>
                  <a:cubicBezTo>
                    <a:pt x="7128" y="26679"/>
                    <a:pt x="6588" y="26768"/>
                    <a:pt x="6042" y="26768"/>
                  </a:cubicBezTo>
                  <a:cubicBezTo>
                    <a:pt x="5864" y="26768"/>
                    <a:pt x="5686" y="26759"/>
                    <a:pt x="5508" y="26740"/>
                  </a:cubicBezTo>
                  <a:cubicBezTo>
                    <a:pt x="5508" y="26665"/>
                    <a:pt x="5458" y="26565"/>
                    <a:pt x="5433" y="26490"/>
                  </a:cubicBezTo>
                  <a:cubicBezTo>
                    <a:pt x="5383" y="26414"/>
                    <a:pt x="5333" y="26339"/>
                    <a:pt x="5283" y="26289"/>
                  </a:cubicBezTo>
                  <a:cubicBezTo>
                    <a:pt x="5258" y="26264"/>
                    <a:pt x="5258" y="26264"/>
                    <a:pt x="5233" y="26239"/>
                  </a:cubicBezTo>
                  <a:lnTo>
                    <a:pt x="5233" y="26239"/>
                  </a:lnTo>
                  <a:cubicBezTo>
                    <a:pt x="5302" y="26241"/>
                    <a:pt x="5371" y="26243"/>
                    <a:pt x="5440" y="26243"/>
                  </a:cubicBezTo>
                  <a:cubicBezTo>
                    <a:pt x="6068" y="26243"/>
                    <a:pt x="6673" y="26139"/>
                    <a:pt x="7238" y="25913"/>
                  </a:cubicBezTo>
                  <a:close/>
                  <a:moveTo>
                    <a:pt x="20446" y="25988"/>
                  </a:moveTo>
                  <a:cubicBezTo>
                    <a:pt x="20997" y="26364"/>
                    <a:pt x="21624" y="26590"/>
                    <a:pt x="22325" y="26590"/>
                  </a:cubicBezTo>
                  <a:cubicBezTo>
                    <a:pt x="21882" y="26751"/>
                    <a:pt x="21410" y="26826"/>
                    <a:pt x="20933" y="26826"/>
                  </a:cubicBezTo>
                  <a:cubicBezTo>
                    <a:pt x="20519" y="26826"/>
                    <a:pt x="20101" y="26770"/>
                    <a:pt x="19694" y="26665"/>
                  </a:cubicBezTo>
                  <a:cubicBezTo>
                    <a:pt x="19819" y="26540"/>
                    <a:pt x="19919" y="26389"/>
                    <a:pt x="20045" y="26289"/>
                  </a:cubicBezTo>
                  <a:cubicBezTo>
                    <a:pt x="20170" y="26164"/>
                    <a:pt x="20295" y="26089"/>
                    <a:pt x="20446" y="25988"/>
                  </a:cubicBezTo>
                  <a:close/>
                  <a:moveTo>
                    <a:pt x="12570" y="0"/>
                  </a:moveTo>
                  <a:cubicBezTo>
                    <a:pt x="11738" y="0"/>
                    <a:pt x="10909" y="107"/>
                    <a:pt x="10095" y="349"/>
                  </a:cubicBezTo>
                  <a:cubicBezTo>
                    <a:pt x="8817" y="725"/>
                    <a:pt x="7589" y="1452"/>
                    <a:pt x="6711" y="2479"/>
                  </a:cubicBezTo>
                  <a:cubicBezTo>
                    <a:pt x="5734" y="3607"/>
                    <a:pt x="5283" y="5061"/>
                    <a:pt x="5107" y="6515"/>
                  </a:cubicBezTo>
                  <a:cubicBezTo>
                    <a:pt x="4882" y="8194"/>
                    <a:pt x="5032" y="9923"/>
                    <a:pt x="5483" y="11552"/>
                  </a:cubicBezTo>
                  <a:cubicBezTo>
                    <a:pt x="5759" y="12555"/>
                    <a:pt x="6135" y="13582"/>
                    <a:pt x="6636" y="14510"/>
                  </a:cubicBezTo>
                  <a:cubicBezTo>
                    <a:pt x="6411" y="14423"/>
                    <a:pt x="6174" y="14381"/>
                    <a:pt x="5936" y="14381"/>
                  </a:cubicBezTo>
                  <a:cubicBezTo>
                    <a:pt x="5483" y="14381"/>
                    <a:pt x="5025" y="14531"/>
                    <a:pt x="4631" y="14810"/>
                  </a:cubicBezTo>
                  <a:cubicBezTo>
                    <a:pt x="3929" y="15312"/>
                    <a:pt x="3704" y="16164"/>
                    <a:pt x="3604" y="16991"/>
                  </a:cubicBezTo>
                  <a:cubicBezTo>
                    <a:pt x="3503" y="17918"/>
                    <a:pt x="3503" y="18946"/>
                    <a:pt x="2852" y="19723"/>
                  </a:cubicBezTo>
                  <a:cubicBezTo>
                    <a:pt x="2339" y="20297"/>
                    <a:pt x="1573" y="20654"/>
                    <a:pt x="804" y="20654"/>
                  </a:cubicBezTo>
                  <a:cubicBezTo>
                    <a:pt x="634" y="20654"/>
                    <a:pt x="463" y="20636"/>
                    <a:pt x="295" y="20600"/>
                  </a:cubicBezTo>
                  <a:cubicBezTo>
                    <a:pt x="284" y="20598"/>
                    <a:pt x="273" y="20597"/>
                    <a:pt x="262" y="20597"/>
                  </a:cubicBezTo>
                  <a:cubicBezTo>
                    <a:pt x="124" y="20597"/>
                    <a:pt x="0" y="20736"/>
                    <a:pt x="70" y="20876"/>
                  </a:cubicBezTo>
                  <a:cubicBezTo>
                    <a:pt x="718" y="22009"/>
                    <a:pt x="2006" y="22694"/>
                    <a:pt x="3305" y="22694"/>
                  </a:cubicBezTo>
                  <a:cubicBezTo>
                    <a:pt x="3413" y="22694"/>
                    <a:pt x="3521" y="22690"/>
                    <a:pt x="3629" y="22680"/>
                  </a:cubicBezTo>
                  <a:cubicBezTo>
                    <a:pt x="5057" y="22555"/>
                    <a:pt x="6235" y="21678"/>
                    <a:pt x="6987" y="20500"/>
                  </a:cubicBezTo>
                  <a:cubicBezTo>
                    <a:pt x="7037" y="20901"/>
                    <a:pt x="7087" y="21302"/>
                    <a:pt x="7087" y="21703"/>
                  </a:cubicBezTo>
                  <a:cubicBezTo>
                    <a:pt x="7087" y="22931"/>
                    <a:pt x="6561" y="23958"/>
                    <a:pt x="5433" y="24485"/>
                  </a:cubicBezTo>
                  <a:cubicBezTo>
                    <a:pt x="4506" y="24936"/>
                    <a:pt x="3403" y="25036"/>
                    <a:pt x="2401" y="25086"/>
                  </a:cubicBezTo>
                  <a:cubicBezTo>
                    <a:pt x="2200" y="25086"/>
                    <a:pt x="2125" y="25287"/>
                    <a:pt x="2250" y="25437"/>
                  </a:cubicBezTo>
                  <a:cubicBezTo>
                    <a:pt x="3182" y="26565"/>
                    <a:pt x="4587" y="27207"/>
                    <a:pt x="6017" y="27207"/>
                  </a:cubicBezTo>
                  <a:cubicBezTo>
                    <a:pt x="6588" y="27207"/>
                    <a:pt x="7163" y="27105"/>
                    <a:pt x="7714" y="26891"/>
                  </a:cubicBezTo>
                  <a:cubicBezTo>
                    <a:pt x="8641" y="26515"/>
                    <a:pt x="9443" y="25913"/>
                    <a:pt x="9995" y="25086"/>
                  </a:cubicBezTo>
                  <a:cubicBezTo>
                    <a:pt x="10596" y="24209"/>
                    <a:pt x="10922" y="23181"/>
                    <a:pt x="11248" y="22204"/>
                  </a:cubicBezTo>
                  <a:cubicBezTo>
                    <a:pt x="11523" y="21302"/>
                    <a:pt x="11824" y="20023"/>
                    <a:pt x="12726" y="19547"/>
                  </a:cubicBezTo>
                  <a:cubicBezTo>
                    <a:pt x="12923" y="19442"/>
                    <a:pt x="13115" y="19396"/>
                    <a:pt x="13299" y="19396"/>
                  </a:cubicBezTo>
                  <a:cubicBezTo>
                    <a:pt x="14170" y="19396"/>
                    <a:pt x="14877" y="20427"/>
                    <a:pt x="15208" y="21151"/>
                  </a:cubicBezTo>
                  <a:cubicBezTo>
                    <a:pt x="15659" y="22154"/>
                    <a:pt x="15859" y="23231"/>
                    <a:pt x="16310" y="24259"/>
                  </a:cubicBezTo>
                  <a:cubicBezTo>
                    <a:pt x="16661" y="25086"/>
                    <a:pt x="17213" y="25788"/>
                    <a:pt x="17965" y="26314"/>
                  </a:cubicBezTo>
                  <a:cubicBezTo>
                    <a:pt x="18818" y="26910"/>
                    <a:pt x="19854" y="27228"/>
                    <a:pt x="20888" y="27228"/>
                  </a:cubicBezTo>
                  <a:cubicBezTo>
                    <a:pt x="21767" y="27228"/>
                    <a:pt x="22643" y="26998"/>
                    <a:pt x="23403" y="26515"/>
                  </a:cubicBezTo>
                  <a:cubicBezTo>
                    <a:pt x="23564" y="26423"/>
                    <a:pt x="23472" y="26183"/>
                    <a:pt x="23301" y="26183"/>
                  </a:cubicBezTo>
                  <a:cubicBezTo>
                    <a:pt x="23285" y="26183"/>
                    <a:pt x="23269" y="26185"/>
                    <a:pt x="23253" y="26189"/>
                  </a:cubicBezTo>
                  <a:cubicBezTo>
                    <a:pt x="23166" y="26202"/>
                    <a:pt x="23081" y="26208"/>
                    <a:pt x="22996" y="26208"/>
                  </a:cubicBezTo>
                  <a:cubicBezTo>
                    <a:pt x="22266" y="26208"/>
                    <a:pt x="21594" y="25747"/>
                    <a:pt x="21122" y="25186"/>
                  </a:cubicBezTo>
                  <a:cubicBezTo>
                    <a:pt x="20546" y="24434"/>
                    <a:pt x="20346" y="23507"/>
                    <a:pt x="20245" y="22580"/>
                  </a:cubicBezTo>
                  <a:cubicBezTo>
                    <a:pt x="20195" y="22254"/>
                    <a:pt x="20170" y="21928"/>
                    <a:pt x="20145" y="21577"/>
                  </a:cubicBezTo>
                  <a:lnTo>
                    <a:pt x="20145" y="21577"/>
                  </a:lnTo>
                  <a:cubicBezTo>
                    <a:pt x="20849" y="21982"/>
                    <a:pt x="21713" y="22115"/>
                    <a:pt x="22555" y="22115"/>
                  </a:cubicBezTo>
                  <a:cubicBezTo>
                    <a:pt x="22913" y="22115"/>
                    <a:pt x="23267" y="22091"/>
                    <a:pt x="23604" y="22053"/>
                  </a:cubicBezTo>
                  <a:cubicBezTo>
                    <a:pt x="24681" y="21928"/>
                    <a:pt x="25734" y="21427"/>
                    <a:pt x="26135" y="20349"/>
                  </a:cubicBezTo>
                  <a:cubicBezTo>
                    <a:pt x="26160" y="20249"/>
                    <a:pt x="26060" y="20099"/>
                    <a:pt x="25935" y="20099"/>
                  </a:cubicBezTo>
                  <a:cubicBezTo>
                    <a:pt x="25818" y="20111"/>
                    <a:pt x="25701" y="20117"/>
                    <a:pt x="25584" y="20117"/>
                  </a:cubicBezTo>
                  <a:cubicBezTo>
                    <a:pt x="24745" y="20117"/>
                    <a:pt x="23903" y="19815"/>
                    <a:pt x="23178" y="19397"/>
                  </a:cubicBezTo>
                  <a:cubicBezTo>
                    <a:pt x="22351" y="18896"/>
                    <a:pt x="22050" y="18018"/>
                    <a:pt x="21398" y="17367"/>
                  </a:cubicBezTo>
                  <a:cubicBezTo>
                    <a:pt x="20765" y="16758"/>
                    <a:pt x="19800" y="16338"/>
                    <a:pt x="18872" y="16338"/>
                  </a:cubicBezTo>
                  <a:cubicBezTo>
                    <a:pt x="18845" y="16338"/>
                    <a:pt x="18818" y="16338"/>
                    <a:pt x="18792" y="16339"/>
                  </a:cubicBezTo>
                  <a:cubicBezTo>
                    <a:pt x="19819" y="15362"/>
                    <a:pt x="20721" y="14284"/>
                    <a:pt x="21498" y="13081"/>
                  </a:cubicBezTo>
                  <a:cubicBezTo>
                    <a:pt x="22325" y="11778"/>
                    <a:pt x="23077" y="10324"/>
                    <a:pt x="23378" y="8795"/>
                  </a:cubicBezTo>
                  <a:cubicBezTo>
                    <a:pt x="23679" y="7317"/>
                    <a:pt x="23378" y="5863"/>
                    <a:pt x="22551" y="4635"/>
                  </a:cubicBezTo>
                  <a:cubicBezTo>
                    <a:pt x="21674" y="3382"/>
                    <a:pt x="20421" y="2504"/>
                    <a:pt x="19092" y="1803"/>
                  </a:cubicBezTo>
                  <a:cubicBezTo>
                    <a:pt x="17112" y="794"/>
                    <a:pt x="14836" y="0"/>
                    <a:pt x="12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0">
              <a:extLst>
                <a:ext uri="{FF2B5EF4-FFF2-40B4-BE49-F238E27FC236}">
                  <a16:creationId xmlns:a16="http://schemas.microsoft.com/office/drawing/2014/main" id="{D003DF0B-E01A-AFE1-D7CE-57A5A7231EB7}"/>
                </a:ext>
              </a:extLst>
            </p:cNvPr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0">
              <a:extLst>
                <a:ext uri="{FF2B5EF4-FFF2-40B4-BE49-F238E27FC236}">
                  <a16:creationId xmlns:a16="http://schemas.microsoft.com/office/drawing/2014/main" id="{44EE7959-F513-2FF9-A32D-2503DEA7B1BB}"/>
                </a:ext>
              </a:extLst>
            </p:cNvPr>
            <p:cNvSpPr/>
            <p:nvPr/>
          </p:nvSpPr>
          <p:spPr>
            <a:xfrm>
              <a:off x="5365983" y="553379"/>
              <a:ext cx="949643" cy="1122835"/>
            </a:xfrm>
            <a:custGeom>
              <a:avLst/>
              <a:gdLst/>
              <a:ahLst/>
              <a:cxnLst/>
              <a:rect l="l" t="t" r="r" b="b"/>
              <a:pathLst>
                <a:path w="21856" h="25842" extrusionOk="0">
                  <a:moveTo>
                    <a:pt x="15008" y="2980"/>
                  </a:moveTo>
                  <a:cubicBezTo>
                    <a:pt x="15090" y="2980"/>
                    <a:pt x="15177" y="2994"/>
                    <a:pt x="15264" y="3009"/>
                  </a:cubicBezTo>
                  <a:cubicBezTo>
                    <a:pt x="15540" y="3084"/>
                    <a:pt x="15815" y="3259"/>
                    <a:pt x="15890" y="3535"/>
                  </a:cubicBezTo>
                  <a:cubicBezTo>
                    <a:pt x="15966" y="3786"/>
                    <a:pt x="15890" y="4112"/>
                    <a:pt x="15615" y="4212"/>
                  </a:cubicBezTo>
                  <a:cubicBezTo>
                    <a:pt x="15560" y="4232"/>
                    <a:pt x="15503" y="4241"/>
                    <a:pt x="15444" y="4241"/>
                  </a:cubicBezTo>
                  <a:cubicBezTo>
                    <a:pt x="15206" y="4241"/>
                    <a:pt x="14949" y="4092"/>
                    <a:pt x="14788" y="3911"/>
                  </a:cubicBezTo>
                  <a:cubicBezTo>
                    <a:pt x="14612" y="3711"/>
                    <a:pt x="14512" y="3435"/>
                    <a:pt x="14587" y="3159"/>
                  </a:cubicBezTo>
                  <a:cubicBezTo>
                    <a:pt x="14587" y="3141"/>
                    <a:pt x="14612" y="3124"/>
                    <a:pt x="14636" y="3124"/>
                  </a:cubicBezTo>
                  <a:cubicBezTo>
                    <a:pt x="14646" y="3124"/>
                    <a:pt x="14655" y="3127"/>
                    <a:pt x="14662" y="3134"/>
                  </a:cubicBezTo>
                  <a:cubicBezTo>
                    <a:pt x="14712" y="3084"/>
                    <a:pt x="14763" y="3034"/>
                    <a:pt x="14838" y="3009"/>
                  </a:cubicBezTo>
                  <a:cubicBezTo>
                    <a:pt x="14891" y="2988"/>
                    <a:pt x="14948" y="2980"/>
                    <a:pt x="15008" y="2980"/>
                  </a:cubicBezTo>
                  <a:close/>
                  <a:moveTo>
                    <a:pt x="17244" y="3786"/>
                  </a:moveTo>
                  <a:cubicBezTo>
                    <a:pt x="17520" y="3836"/>
                    <a:pt x="17745" y="3936"/>
                    <a:pt x="17971" y="4087"/>
                  </a:cubicBezTo>
                  <a:cubicBezTo>
                    <a:pt x="18196" y="4237"/>
                    <a:pt x="18397" y="4437"/>
                    <a:pt x="18547" y="4663"/>
                  </a:cubicBezTo>
                  <a:cubicBezTo>
                    <a:pt x="18798" y="5014"/>
                    <a:pt x="19048" y="5590"/>
                    <a:pt x="18798" y="5991"/>
                  </a:cubicBezTo>
                  <a:cubicBezTo>
                    <a:pt x="18663" y="6188"/>
                    <a:pt x="18469" y="6261"/>
                    <a:pt x="18261" y="6261"/>
                  </a:cubicBezTo>
                  <a:cubicBezTo>
                    <a:pt x="17964" y="6261"/>
                    <a:pt x="17640" y="6113"/>
                    <a:pt x="17419" y="5966"/>
                  </a:cubicBezTo>
                  <a:cubicBezTo>
                    <a:pt x="17018" y="5665"/>
                    <a:pt x="16743" y="5239"/>
                    <a:pt x="16692" y="4738"/>
                  </a:cubicBezTo>
                  <a:cubicBezTo>
                    <a:pt x="16642" y="4412"/>
                    <a:pt x="16718" y="3886"/>
                    <a:pt x="17093" y="3811"/>
                  </a:cubicBezTo>
                  <a:cubicBezTo>
                    <a:pt x="17119" y="3786"/>
                    <a:pt x="17144" y="3786"/>
                    <a:pt x="17194" y="3786"/>
                  </a:cubicBezTo>
                  <a:close/>
                  <a:moveTo>
                    <a:pt x="15284" y="4712"/>
                  </a:moveTo>
                  <a:cubicBezTo>
                    <a:pt x="15380" y="4712"/>
                    <a:pt x="15477" y="4730"/>
                    <a:pt x="15565" y="4763"/>
                  </a:cubicBezTo>
                  <a:cubicBezTo>
                    <a:pt x="15690" y="4813"/>
                    <a:pt x="15790" y="4863"/>
                    <a:pt x="15890" y="4939"/>
                  </a:cubicBezTo>
                  <a:cubicBezTo>
                    <a:pt x="16317" y="5139"/>
                    <a:pt x="16692" y="5565"/>
                    <a:pt x="16667" y="6041"/>
                  </a:cubicBezTo>
                  <a:cubicBezTo>
                    <a:pt x="16619" y="6477"/>
                    <a:pt x="16313" y="6820"/>
                    <a:pt x="15886" y="6820"/>
                  </a:cubicBezTo>
                  <a:cubicBezTo>
                    <a:pt x="15871" y="6820"/>
                    <a:pt x="15856" y="6819"/>
                    <a:pt x="15840" y="6818"/>
                  </a:cubicBezTo>
                  <a:cubicBezTo>
                    <a:pt x="15389" y="6768"/>
                    <a:pt x="14988" y="6442"/>
                    <a:pt x="14763" y="6041"/>
                  </a:cubicBezTo>
                  <a:cubicBezTo>
                    <a:pt x="14562" y="5665"/>
                    <a:pt x="14512" y="5064"/>
                    <a:pt x="14938" y="4813"/>
                  </a:cubicBezTo>
                  <a:cubicBezTo>
                    <a:pt x="15037" y="4743"/>
                    <a:pt x="15160" y="4712"/>
                    <a:pt x="15284" y="4712"/>
                  </a:cubicBezTo>
                  <a:close/>
                  <a:moveTo>
                    <a:pt x="9722" y="1"/>
                  </a:moveTo>
                  <a:cubicBezTo>
                    <a:pt x="8631" y="1"/>
                    <a:pt x="7548" y="194"/>
                    <a:pt x="6517" y="653"/>
                  </a:cubicBezTo>
                  <a:cubicBezTo>
                    <a:pt x="5314" y="1179"/>
                    <a:pt x="4261" y="2031"/>
                    <a:pt x="3610" y="3184"/>
                  </a:cubicBezTo>
                  <a:cubicBezTo>
                    <a:pt x="2858" y="4462"/>
                    <a:pt x="2607" y="6016"/>
                    <a:pt x="2582" y="7470"/>
                  </a:cubicBezTo>
                  <a:cubicBezTo>
                    <a:pt x="2557" y="8899"/>
                    <a:pt x="2783" y="10302"/>
                    <a:pt x="3209" y="11655"/>
                  </a:cubicBezTo>
                  <a:cubicBezTo>
                    <a:pt x="3635" y="13009"/>
                    <a:pt x="4311" y="14237"/>
                    <a:pt x="5013" y="15490"/>
                  </a:cubicBezTo>
                  <a:cubicBezTo>
                    <a:pt x="5164" y="15365"/>
                    <a:pt x="5364" y="15265"/>
                    <a:pt x="5565" y="15189"/>
                  </a:cubicBezTo>
                  <a:cubicBezTo>
                    <a:pt x="5579" y="15185"/>
                    <a:pt x="5593" y="15183"/>
                    <a:pt x="5606" y="15183"/>
                  </a:cubicBezTo>
                  <a:cubicBezTo>
                    <a:pt x="5755" y="15183"/>
                    <a:pt x="5828" y="15421"/>
                    <a:pt x="5690" y="15490"/>
                  </a:cubicBezTo>
                  <a:cubicBezTo>
                    <a:pt x="4487" y="16041"/>
                    <a:pt x="4261" y="17420"/>
                    <a:pt x="4362" y="18598"/>
                  </a:cubicBezTo>
                  <a:cubicBezTo>
                    <a:pt x="4487" y="19876"/>
                    <a:pt x="4888" y="21179"/>
                    <a:pt x="4537" y="22458"/>
                  </a:cubicBezTo>
                  <a:cubicBezTo>
                    <a:pt x="3961" y="24437"/>
                    <a:pt x="1830" y="24914"/>
                    <a:pt x="1" y="25039"/>
                  </a:cubicBezTo>
                  <a:cubicBezTo>
                    <a:pt x="26" y="25039"/>
                    <a:pt x="26" y="25064"/>
                    <a:pt x="26" y="25064"/>
                  </a:cubicBezTo>
                  <a:cubicBezTo>
                    <a:pt x="816" y="25358"/>
                    <a:pt x="1679" y="25541"/>
                    <a:pt x="2524" y="25541"/>
                  </a:cubicBezTo>
                  <a:cubicBezTo>
                    <a:pt x="3769" y="25541"/>
                    <a:pt x="4974" y="25142"/>
                    <a:pt x="5840" y="24112"/>
                  </a:cubicBezTo>
                  <a:cubicBezTo>
                    <a:pt x="6517" y="23285"/>
                    <a:pt x="6642" y="22232"/>
                    <a:pt x="6968" y="21255"/>
                  </a:cubicBezTo>
                  <a:cubicBezTo>
                    <a:pt x="7244" y="20528"/>
                    <a:pt x="7645" y="19901"/>
                    <a:pt x="8271" y="19400"/>
                  </a:cubicBezTo>
                  <a:cubicBezTo>
                    <a:pt x="8798" y="19024"/>
                    <a:pt x="9399" y="18748"/>
                    <a:pt x="10026" y="18648"/>
                  </a:cubicBezTo>
                  <a:cubicBezTo>
                    <a:pt x="10176" y="18598"/>
                    <a:pt x="10352" y="18573"/>
                    <a:pt x="10502" y="18573"/>
                  </a:cubicBezTo>
                  <a:cubicBezTo>
                    <a:pt x="10563" y="18570"/>
                    <a:pt x="10625" y="18569"/>
                    <a:pt x="10687" y="18569"/>
                  </a:cubicBezTo>
                  <a:cubicBezTo>
                    <a:pt x="11256" y="18569"/>
                    <a:pt x="11837" y="18675"/>
                    <a:pt x="12357" y="18924"/>
                  </a:cubicBezTo>
                  <a:cubicBezTo>
                    <a:pt x="13910" y="19701"/>
                    <a:pt x="14738" y="21355"/>
                    <a:pt x="15590" y="22758"/>
                  </a:cubicBezTo>
                  <a:cubicBezTo>
                    <a:pt x="16342" y="24062"/>
                    <a:pt x="17469" y="25565"/>
                    <a:pt x="19023" y="25841"/>
                  </a:cubicBezTo>
                  <a:cubicBezTo>
                    <a:pt x="18096" y="25340"/>
                    <a:pt x="17494" y="24287"/>
                    <a:pt x="17244" y="23285"/>
                  </a:cubicBezTo>
                  <a:cubicBezTo>
                    <a:pt x="16818" y="21480"/>
                    <a:pt x="17144" y="19350"/>
                    <a:pt x="15941" y="17821"/>
                  </a:cubicBezTo>
                  <a:cubicBezTo>
                    <a:pt x="15826" y="17668"/>
                    <a:pt x="15944" y="17486"/>
                    <a:pt x="16074" y="17486"/>
                  </a:cubicBezTo>
                  <a:cubicBezTo>
                    <a:pt x="16114" y="17486"/>
                    <a:pt x="16155" y="17504"/>
                    <a:pt x="16191" y="17545"/>
                  </a:cubicBezTo>
                  <a:cubicBezTo>
                    <a:pt x="16492" y="17946"/>
                    <a:pt x="16718" y="18347"/>
                    <a:pt x="16868" y="18773"/>
                  </a:cubicBezTo>
                  <a:cubicBezTo>
                    <a:pt x="16914" y="18769"/>
                    <a:pt x="16959" y="18767"/>
                    <a:pt x="17004" y="18767"/>
                  </a:cubicBezTo>
                  <a:cubicBezTo>
                    <a:pt x="17801" y="18767"/>
                    <a:pt x="18512" y="19369"/>
                    <a:pt x="19224" y="19701"/>
                  </a:cubicBezTo>
                  <a:cubicBezTo>
                    <a:pt x="19761" y="19978"/>
                    <a:pt x="20342" y="20085"/>
                    <a:pt x="20923" y="20085"/>
                  </a:cubicBezTo>
                  <a:cubicBezTo>
                    <a:pt x="21235" y="20085"/>
                    <a:pt x="21548" y="20054"/>
                    <a:pt x="21855" y="20001"/>
                  </a:cubicBezTo>
                  <a:cubicBezTo>
                    <a:pt x="21454" y="19901"/>
                    <a:pt x="21078" y="19776"/>
                    <a:pt x="20702" y="19600"/>
                  </a:cubicBezTo>
                  <a:cubicBezTo>
                    <a:pt x="19900" y="19224"/>
                    <a:pt x="19374" y="18723"/>
                    <a:pt x="18873" y="17996"/>
                  </a:cubicBezTo>
                  <a:cubicBezTo>
                    <a:pt x="18422" y="17295"/>
                    <a:pt x="17870" y="16743"/>
                    <a:pt x="17043" y="16468"/>
                  </a:cubicBezTo>
                  <a:cubicBezTo>
                    <a:pt x="16697" y="16340"/>
                    <a:pt x="16344" y="16288"/>
                    <a:pt x="15992" y="16288"/>
                  </a:cubicBezTo>
                  <a:cubicBezTo>
                    <a:pt x="15580" y="16288"/>
                    <a:pt x="15168" y="16360"/>
                    <a:pt x="14763" y="16468"/>
                  </a:cubicBezTo>
                  <a:cubicBezTo>
                    <a:pt x="14753" y="16469"/>
                    <a:pt x="14743" y="16470"/>
                    <a:pt x="14734" y="16470"/>
                  </a:cubicBezTo>
                  <a:cubicBezTo>
                    <a:pt x="14603" y="16470"/>
                    <a:pt x="14545" y="16312"/>
                    <a:pt x="14662" y="16242"/>
                  </a:cubicBezTo>
                  <a:cubicBezTo>
                    <a:pt x="14863" y="16142"/>
                    <a:pt x="15088" y="16041"/>
                    <a:pt x="15314" y="15991"/>
                  </a:cubicBezTo>
                  <a:cubicBezTo>
                    <a:pt x="15314" y="15966"/>
                    <a:pt x="15339" y="15916"/>
                    <a:pt x="15364" y="15891"/>
                  </a:cubicBezTo>
                  <a:cubicBezTo>
                    <a:pt x="16592" y="14788"/>
                    <a:pt x="17645" y="13535"/>
                    <a:pt x="18497" y="12132"/>
                  </a:cubicBezTo>
                  <a:cubicBezTo>
                    <a:pt x="19349" y="10753"/>
                    <a:pt x="20151" y="9149"/>
                    <a:pt x="20251" y="7495"/>
                  </a:cubicBezTo>
                  <a:cubicBezTo>
                    <a:pt x="20427" y="4362"/>
                    <a:pt x="17620" y="2407"/>
                    <a:pt x="15063" y="1279"/>
                  </a:cubicBezTo>
                  <a:cubicBezTo>
                    <a:pt x="13400" y="542"/>
                    <a:pt x="11550" y="1"/>
                    <a:pt x="9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0">
              <a:extLst>
                <a:ext uri="{FF2B5EF4-FFF2-40B4-BE49-F238E27FC236}">
                  <a16:creationId xmlns:a16="http://schemas.microsoft.com/office/drawing/2014/main" id="{9A8BE0CA-1401-275A-4EC9-059B655391B9}"/>
                </a:ext>
              </a:extLst>
            </p:cNvPr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0">
              <a:extLst>
                <a:ext uri="{FF2B5EF4-FFF2-40B4-BE49-F238E27FC236}">
                  <a16:creationId xmlns:a16="http://schemas.microsoft.com/office/drawing/2014/main" id="{8D45BACE-A754-DE5F-2D8D-B5EADF7D740A}"/>
                </a:ext>
              </a:extLst>
            </p:cNvPr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0">
              <a:extLst>
                <a:ext uri="{FF2B5EF4-FFF2-40B4-BE49-F238E27FC236}">
                  <a16:creationId xmlns:a16="http://schemas.microsoft.com/office/drawing/2014/main" id="{AE011B6E-34FF-1A55-528B-2F6C7065B872}"/>
                </a:ext>
              </a:extLst>
            </p:cNvPr>
            <p:cNvSpPr/>
            <p:nvPr/>
          </p:nvSpPr>
          <p:spPr>
            <a:xfrm>
              <a:off x="6089066" y="717834"/>
              <a:ext cx="104584" cy="107582"/>
            </a:xfrm>
            <a:custGeom>
              <a:avLst/>
              <a:gdLst/>
              <a:ahLst/>
              <a:cxnLst/>
              <a:rect l="l" t="t" r="r" b="b"/>
              <a:pathLst>
                <a:path w="2407" h="2476" extrusionOk="0">
                  <a:moveTo>
                    <a:pt x="451" y="176"/>
                  </a:moveTo>
                  <a:cubicBezTo>
                    <a:pt x="451" y="201"/>
                    <a:pt x="477" y="201"/>
                    <a:pt x="477" y="201"/>
                  </a:cubicBezTo>
                  <a:cubicBezTo>
                    <a:pt x="852" y="302"/>
                    <a:pt x="1228" y="527"/>
                    <a:pt x="1479" y="803"/>
                  </a:cubicBezTo>
                  <a:cubicBezTo>
                    <a:pt x="1755" y="1053"/>
                    <a:pt x="1980" y="1454"/>
                    <a:pt x="1980" y="1830"/>
                  </a:cubicBezTo>
                  <a:cubicBezTo>
                    <a:pt x="1980" y="2031"/>
                    <a:pt x="1880" y="2181"/>
                    <a:pt x="1654" y="2206"/>
                  </a:cubicBezTo>
                  <a:cubicBezTo>
                    <a:pt x="1454" y="2206"/>
                    <a:pt x="1253" y="2131"/>
                    <a:pt x="1078" y="2031"/>
                  </a:cubicBezTo>
                  <a:cubicBezTo>
                    <a:pt x="752" y="1855"/>
                    <a:pt x="477" y="1530"/>
                    <a:pt x="351" y="1179"/>
                  </a:cubicBezTo>
                  <a:cubicBezTo>
                    <a:pt x="276" y="978"/>
                    <a:pt x="251" y="778"/>
                    <a:pt x="276" y="577"/>
                  </a:cubicBezTo>
                  <a:cubicBezTo>
                    <a:pt x="301" y="427"/>
                    <a:pt x="351" y="302"/>
                    <a:pt x="451" y="176"/>
                  </a:cubicBezTo>
                  <a:close/>
                  <a:moveTo>
                    <a:pt x="552" y="1"/>
                  </a:moveTo>
                  <a:cubicBezTo>
                    <a:pt x="502" y="1"/>
                    <a:pt x="477" y="1"/>
                    <a:pt x="451" y="26"/>
                  </a:cubicBezTo>
                  <a:cubicBezTo>
                    <a:pt x="76" y="101"/>
                    <a:pt x="0" y="627"/>
                    <a:pt x="50" y="978"/>
                  </a:cubicBezTo>
                  <a:cubicBezTo>
                    <a:pt x="101" y="1454"/>
                    <a:pt x="376" y="1880"/>
                    <a:pt x="777" y="2181"/>
                  </a:cubicBezTo>
                  <a:cubicBezTo>
                    <a:pt x="998" y="2328"/>
                    <a:pt x="1322" y="2476"/>
                    <a:pt x="1619" y="2476"/>
                  </a:cubicBezTo>
                  <a:cubicBezTo>
                    <a:pt x="1827" y="2476"/>
                    <a:pt x="2021" y="2403"/>
                    <a:pt x="2156" y="2206"/>
                  </a:cubicBezTo>
                  <a:cubicBezTo>
                    <a:pt x="2406" y="1805"/>
                    <a:pt x="2156" y="1229"/>
                    <a:pt x="1905" y="878"/>
                  </a:cubicBezTo>
                  <a:cubicBezTo>
                    <a:pt x="1755" y="652"/>
                    <a:pt x="1554" y="452"/>
                    <a:pt x="1329" y="302"/>
                  </a:cubicBezTo>
                  <a:cubicBezTo>
                    <a:pt x="1103" y="151"/>
                    <a:pt x="878" y="5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0">
              <a:extLst>
                <a:ext uri="{FF2B5EF4-FFF2-40B4-BE49-F238E27FC236}">
                  <a16:creationId xmlns:a16="http://schemas.microsoft.com/office/drawing/2014/main" id="{828CEE12-D98C-5BF8-0EAA-B8A278194AAF}"/>
                </a:ext>
              </a:extLst>
            </p:cNvPr>
            <p:cNvSpPr/>
            <p:nvPr/>
          </p:nvSpPr>
          <p:spPr>
            <a:xfrm>
              <a:off x="6099928" y="725481"/>
              <a:ext cx="75212" cy="88247"/>
            </a:xfrm>
            <a:custGeom>
              <a:avLst/>
              <a:gdLst/>
              <a:ahLst/>
              <a:cxnLst/>
              <a:rect l="l" t="t" r="r" b="b"/>
              <a:pathLst>
                <a:path w="1731" h="2031" extrusionOk="0">
                  <a:moveTo>
                    <a:pt x="201" y="0"/>
                  </a:moveTo>
                  <a:cubicBezTo>
                    <a:pt x="101" y="126"/>
                    <a:pt x="51" y="251"/>
                    <a:pt x="26" y="401"/>
                  </a:cubicBezTo>
                  <a:cubicBezTo>
                    <a:pt x="1" y="602"/>
                    <a:pt x="26" y="802"/>
                    <a:pt x="101" y="1003"/>
                  </a:cubicBezTo>
                  <a:cubicBezTo>
                    <a:pt x="227" y="1354"/>
                    <a:pt x="502" y="1679"/>
                    <a:pt x="828" y="1855"/>
                  </a:cubicBezTo>
                  <a:cubicBezTo>
                    <a:pt x="1003" y="1955"/>
                    <a:pt x="1204" y="2030"/>
                    <a:pt x="1404" y="2030"/>
                  </a:cubicBezTo>
                  <a:cubicBezTo>
                    <a:pt x="1630" y="2005"/>
                    <a:pt x="1730" y="1855"/>
                    <a:pt x="1730" y="1654"/>
                  </a:cubicBezTo>
                  <a:cubicBezTo>
                    <a:pt x="1730" y="1278"/>
                    <a:pt x="1505" y="877"/>
                    <a:pt x="1229" y="627"/>
                  </a:cubicBezTo>
                  <a:cubicBezTo>
                    <a:pt x="978" y="351"/>
                    <a:pt x="602" y="126"/>
                    <a:pt x="227" y="25"/>
                  </a:cubicBezTo>
                  <a:cubicBezTo>
                    <a:pt x="227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0">
              <a:extLst>
                <a:ext uri="{FF2B5EF4-FFF2-40B4-BE49-F238E27FC236}">
                  <a16:creationId xmlns:a16="http://schemas.microsoft.com/office/drawing/2014/main" id="{4D8723A8-E719-FA73-80C6-8AAE5403F158}"/>
                </a:ext>
              </a:extLst>
            </p:cNvPr>
            <p:cNvSpPr/>
            <p:nvPr/>
          </p:nvSpPr>
          <p:spPr>
            <a:xfrm>
              <a:off x="6098842" y="1664154"/>
              <a:ext cx="114404" cy="36411"/>
            </a:xfrm>
            <a:custGeom>
              <a:avLst/>
              <a:gdLst/>
              <a:ahLst/>
              <a:cxnLst/>
              <a:rect l="l" t="t" r="r" b="b"/>
              <a:pathLst>
                <a:path w="2633" h="838" extrusionOk="0">
                  <a:moveTo>
                    <a:pt x="753" y="0"/>
                  </a:moveTo>
                  <a:cubicBezTo>
                    <a:pt x="602" y="101"/>
                    <a:pt x="477" y="176"/>
                    <a:pt x="352" y="301"/>
                  </a:cubicBezTo>
                  <a:cubicBezTo>
                    <a:pt x="226" y="401"/>
                    <a:pt x="126" y="552"/>
                    <a:pt x="1" y="677"/>
                  </a:cubicBezTo>
                  <a:cubicBezTo>
                    <a:pt x="408" y="782"/>
                    <a:pt x="826" y="838"/>
                    <a:pt x="1240" y="838"/>
                  </a:cubicBezTo>
                  <a:cubicBezTo>
                    <a:pt x="1717" y="838"/>
                    <a:pt x="2189" y="763"/>
                    <a:pt x="2632" y="602"/>
                  </a:cubicBezTo>
                  <a:cubicBezTo>
                    <a:pt x="1931" y="602"/>
                    <a:pt x="1304" y="376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0">
              <a:extLst>
                <a:ext uri="{FF2B5EF4-FFF2-40B4-BE49-F238E27FC236}">
                  <a16:creationId xmlns:a16="http://schemas.microsoft.com/office/drawing/2014/main" id="{7738B0E7-221C-9DA5-D759-1F541871D3D0}"/>
                </a:ext>
              </a:extLst>
            </p:cNvPr>
            <p:cNvSpPr/>
            <p:nvPr/>
          </p:nvSpPr>
          <p:spPr>
            <a:xfrm>
              <a:off x="6012812" y="1606410"/>
              <a:ext cx="111145" cy="84988"/>
            </a:xfrm>
            <a:custGeom>
              <a:avLst/>
              <a:gdLst/>
              <a:ahLst/>
              <a:cxnLst/>
              <a:rect l="l" t="t" r="r" b="b"/>
              <a:pathLst>
                <a:path w="2558" h="1956" extrusionOk="0">
                  <a:moveTo>
                    <a:pt x="1304" y="1"/>
                  </a:moveTo>
                  <a:cubicBezTo>
                    <a:pt x="1304" y="26"/>
                    <a:pt x="1304" y="26"/>
                    <a:pt x="1304" y="26"/>
                  </a:cubicBezTo>
                  <a:cubicBezTo>
                    <a:pt x="1279" y="101"/>
                    <a:pt x="1179" y="101"/>
                    <a:pt x="1104" y="126"/>
                  </a:cubicBezTo>
                  <a:cubicBezTo>
                    <a:pt x="1029" y="151"/>
                    <a:pt x="953" y="176"/>
                    <a:pt x="878" y="201"/>
                  </a:cubicBezTo>
                  <a:cubicBezTo>
                    <a:pt x="753" y="252"/>
                    <a:pt x="602" y="327"/>
                    <a:pt x="477" y="427"/>
                  </a:cubicBezTo>
                  <a:cubicBezTo>
                    <a:pt x="302" y="552"/>
                    <a:pt x="126" y="728"/>
                    <a:pt x="1" y="928"/>
                  </a:cubicBezTo>
                  <a:cubicBezTo>
                    <a:pt x="151" y="1079"/>
                    <a:pt x="352" y="1229"/>
                    <a:pt x="552" y="1379"/>
                  </a:cubicBezTo>
                  <a:cubicBezTo>
                    <a:pt x="953" y="1630"/>
                    <a:pt x="1379" y="1831"/>
                    <a:pt x="1831" y="1956"/>
                  </a:cubicBezTo>
                  <a:cubicBezTo>
                    <a:pt x="1931" y="1780"/>
                    <a:pt x="2056" y="1630"/>
                    <a:pt x="2206" y="1505"/>
                  </a:cubicBezTo>
                  <a:cubicBezTo>
                    <a:pt x="2307" y="1405"/>
                    <a:pt x="2432" y="1304"/>
                    <a:pt x="2557" y="1229"/>
                  </a:cubicBezTo>
                  <a:cubicBezTo>
                    <a:pt x="2081" y="903"/>
                    <a:pt x="1680" y="477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0">
              <a:extLst>
                <a:ext uri="{FF2B5EF4-FFF2-40B4-BE49-F238E27FC236}">
                  <a16:creationId xmlns:a16="http://schemas.microsoft.com/office/drawing/2014/main" id="{C71F1021-C74A-E032-1037-F33355DE5F53}"/>
                </a:ext>
              </a:extLst>
            </p:cNvPr>
            <p:cNvSpPr/>
            <p:nvPr/>
          </p:nvSpPr>
          <p:spPr>
            <a:xfrm>
              <a:off x="5996475" y="758067"/>
              <a:ext cx="94808" cy="91636"/>
            </a:xfrm>
            <a:custGeom>
              <a:avLst/>
              <a:gdLst/>
              <a:ahLst/>
              <a:cxnLst/>
              <a:rect l="l" t="t" r="r" b="b"/>
              <a:pathLst>
                <a:path w="2182" h="2109" extrusionOk="0">
                  <a:moveTo>
                    <a:pt x="858" y="269"/>
                  </a:moveTo>
                  <a:cubicBezTo>
                    <a:pt x="898" y="269"/>
                    <a:pt x="939" y="272"/>
                    <a:pt x="978" y="278"/>
                  </a:cubicBezTo>
                  <a:cubicBezTo>
                    <a:pt x="1054" y="278"/>
                    <a:pt x="1129" y="303"/>
                    <a:pt x="1179" y="328"/>
                  </a:cubicBezTo>
                  <a:cubicBezTo>
                    <a:pt x="1204" y="353"/>
                    <a:pt x="1204" y="378"/>
                    <a:pt x="1229" y="378"/>
                  </a:cubicBezTo>
                  <a:cubicBezTo>
                    <a:pt x="1480" y="579"/>
                    <a:pt x="1780" y="804"/>
                    <a:pt x="1856" y="1155"/>
                  </a:cubicBezTo>
                  <a:cubicBezTo>
                    <a:pt x="1906" y="1431"/>
                    <a:pt x="1780" y="1756"/>
                    <a:pt x="1480" y="1807"/>
                  </a:cubicBezTo>
                  <a:cubicBezTo>
                    <a:pt x="1449" y="1811"/>
                    <a:pt x="1419" y="1813"/>
                    <a:pt x="1389" y="1813"/>
                  </a:cubicBezTo>
                  <a:cubicBezTo>
                    <a:pt x="1073" y="1813"/>
                    <a:pt x="786" y="1584"/>
                    <a:pt x="602" y="1355"/>
                  </a:cubicBezTo>
                  <a:cubicBezTo>
                    <a:pt x="427" y="1105"/>
                    <a:pt x="252" y="654"/>
                    <a:pt x="502" y="403"/>
                  </a:cubicBezTo>
                  <a:cubicBezTo>
                    <a:pt x="580" y="306"/>
                    <a:pt x="718" y="269"/>
                    <a:pt x="858" y="269"/>
                  </a:cubicBezTo>
                  <a:close/>
                  <a:moveTo>
                    <a:pt x="773" y="1"/>
                  </a:moveTo>
                  <a:cubicBezTo>
                    <a:pt x="649" y="1"/>
                    <a:pt x="526" y="32"/>
                    <a:pt x="427" y="102"/>
                  </a:cubicBezTo>
                  <a:cubicBezTo>
                    <a:pt x="1" y="353"/>
                    <a:pt x="51" y="954"/>
                    <a:pt x="252" y="1330"/>
                  </a:cubicBezTo>
                  <a:cubicBezTo>
                    <a:pt x="477" y="1731"/>
                    <a:pt x="878" y="2057"/>
                    <a:pt x="1329" y="2107"/>
                  </a:cubicBezTo>
                  <a:cubicBezTo>
                    <a:pt x="1345" y="2108"/>
                    <a:pt x="1360" y="2109"/>
                    <a:pt x="1375" y="2109"/>
                  </a:cubicBezTo>
                  <a:cubicBezTo>
                    <a:pt x="1802" y="2109"/>
                    <a:pt x="2108" y="1766"/>
                    <a:pt x="2156" y="1330"/>
                  </a:cubicBezTo>
                  <a:cubicBezTo>
                    <a:pt x="2181" y="854"/>
                    <a:pt x="1806" y="428"/>
                    <a:pt x="1379" y="228"/>
                  </a:cubicBezTo>
                  <a:cubicBezTo>
                    <a:pt x="1279" y="152"/>
                    <a:pt x="1179" y="102"/>
                    <a:pt x="1054" y="52"/>
                  </a:cubicBezTo>
                  <a:cubicBezTo>
                    <a:pt x="966" y="19"/>
                    <a:pt x="869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0">
              <a:extLst>
                <a:ext uri="{FF2B5EF4-FFF2-40B4-BE49-F238E27FC236}">
                  <a16:creationId xmlns:a16="http://schemas.microsoft.com/office/drawing/2014/main" id="{B7338666-572A-4DDB-ACD0-4C859F0F59D1}"/>
                </a:ext>
              </a:extLst>
            </p:cNvPr>
            <p:cNvSpPr/>
            <p:nvPr/>
          </p:nvSpPr>
          <p:spPr>
            <a:xfrm>
              <a:off x="6007381" y="769755"/>
              <a:ext cx="71910" cy="67130"/>
            </a:xfrm>
            <a:custGeom>
              <a:avLst/>
              <a:gdLst/>
              <a:ahLst/>
              <a:cxnLst/>
              <a:rect l="l" t="t" r="r" b="b"/>
              <a:pathLst>
                <a:path w="1655" h="1545" extrusionOk="0">
                  <a:moveTo>
                    <a:pt x="607" y="0"/>
                  </a:moveTo>
                  <a:cubicBezTo>
                    <a:pt x="467" y="0"/>
                    <a:pt x="329" y="37"/>
                    <a:pt x="251" y="134"/>
                  </a:cubicBezTo>
                  <a:cubicBezTo>
                    <a:pt x="1" y="385"/>
                    <a:pt x="176" y="836"/>
                    <a:pt x="351" y="1086"/>
                  </a:cubicBezTo>
                  <a:cubicBezTo>
                    <a:pt x="535" y="1315"/>
                    <a:pt x="822" y="1544"/>
                    <a:pt x="1138" y="1544"/>
                  </a:cubicBezTo>
                  <a:cubicBezTo>
                    <a:pt x="1168" y="1544"/>
                    <a:pt x="1198" y="1542"/>
                    <a:pt x="1229" y="1538"/>
                  </a:cubicBezTo>
                  <a:cubicBezTo>
                    <a:pt x="1529" y="1487"/>
                    <a:pt x="1655" y="1162"/>
                    <a:pt x="1605" y="886"/>
                  </a:cubicBezTo>
                  <a:cubicBezTo>
                    <a:pt x="1529" y="535"/>
                    <a:pt x="1229" y="310"/>
                    <a:pt x="953" y="109"/>
                  </a:cubicBezTo>
                  <a:cubicBezTo>
                    <a:pt x="953" y="109"/>
                    <a:pt x="953" y="84"/>
                    <a:pt x="928" y="59"/>
                  </a:cubicBezTo>
                  <a:cubicBezTo>
                    <a:pt x="878" y="34"/>
                    <a:pt x="803" y="9"/>
                    <a:pt x="727" y="9"/>
                  </a:cubicBezTo>
                  <a:cubicBezTo>
                    <a:pt x="688" y="3"/>
                    <a:pt x="64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0">
              <a:extLst>
                <a:ext uri="{FF2B5EF4-FFF2-40B4-BE49-F238E27FC236}">
                  <a16:creationId xmlns:a16="http://schemas.microsoft.com/office/drawing/2014/main" id="{74723AC0-A125-9C46-4B94-898EDEC2407A}"/>
                </a:ext>
              </a:extLst>
            </p:cNvPr>
            <p:cNvSpPr/>
            <p:nvPr/>
          </p:nvSpPr>
          <p:spPr>
            <a:xfrm>
              <a:off x="5958370" y="1510605"/>
              <a:ext cx="108973" cy="131827"/>
            </a:xfrm>
            <a:custGeom>
              <a:avLst/>
              <a:gdLst/>
              <a:ahLst/>
              <a:cxnLst/>
              <a:rect l="l" t="t" r="r" b="b"/>
              <a:pathLst>
                <a:path w="2508" h="3034" extrusionOk="0">
                  <a:moveTo>
                    <a:pt x="1154" y="0"/>
                  </a:moveTo>
                  <a:cubicBezTo>
                    <a:pt x="1129" y="26"/>
                    <a:pt x="1104" y="26"/>
                    <a:pt x="1078" y="26"/>
                  </a:cubicBezTo>
                  <a:cubicBezTo>
                    <a:pt x="552" y="101"/>
                    <a:pt x="151" y="527"/>
                    <a:pt x="1" y="1003"/>
                  </a:cubicBezTo>
                  <a:cubicBezTo>
                    <a:pt x="276" y="1755"/>
                    <a:pt x="602" y="2457"/>
                    <a:pt x="1154" y="3033"/>
                  </a:cubicBezTo>
                  <a:cubicBezTo>
                    <a:pt x="1279" y="2808"/>
                    <a:pt x="1429" y="2632"/>
                    <a:pt x="1630" y="2482"/>
                  </a:cubicBezTo>
                  <a:cubicBezTo>
                    <a:pt x="1780" y="2381"/>
                    <a:pt x="1906" y="2306"/>
                    <a:pt x="2081" y="2231"/>
                  </a:cubicBezTo>
                  <a:cubicBezTo>
                    <a:pt x="2156" y="2206"/>
                    <a:pt x="2231" y="2181"/>
                    <a:pt x="2307" y="2156"/>
                  </a:cubicBezTo>
                  <a:cubicBezTo>
                    <a:pt x="2342" y="2138"/>
                    <a:pt x="2390" y="2120"/>
                    <a:pt x="2442" y="2120"/>
                  </a:cubicBezTo>
                  <a:cubicBezTo>
                    <a:pt x="2463" y="2120"/>
                    <a:pt x="2485" y="2123"/>
                    <a:pt x="2507" y="2131"/>
                  </a:cubicBezTo>
                  <a:cubicBezTo>
                    <a:pt x="2231" y="1780"/>
                    <a:pt x="1981" y="1404"/>
                    <a:pt x="1755" y="1028"/>
                  </a:cubicBezTo>
                  <a:cubicBezTo>
                    <a:pt x="1555" y="702"/>
                    <a:pt x="1354" y="351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0">
              <a:extLst>
                <a:ext uri="{FF2B5EF4-FFF2-40B4-BE49-F238E27FC236}">
                  <a16:creationId xmlns:a16="http://schemas.microsoft.com/office/drawing/2014/main" id="{0EA4B30F-41B6-5FE8-E7FD-BD2082675ED4}"/>
                </a:ext>
              </a:extLst>
            </p:cNvPr>
            <p:cNvSpPr/>
            <p:nvPr/>
          </p:nvSpPr>
          <p:spPr>
            <a:xfrm>
              <a:off x="5996475" y="682814"/>
              <a:ext cx="63220" cy="54834"/>
            </a:xfrm>
            <a:custGeom>
              <a:avLst/>
              <a:gdLst/>
              <a:ahLst/>
              <a:cxnLst/>
              <a:rect l="l" t="t" r="r" b="b"/>
              <a:pathLst>
                <a:path w="1455" h="1262" extrusionOk="0">
                  <a:moveTo>
                    <a:pt x="377" y="205"/>
                  </a:moveTo>
                  <a:cubicBezTo>
                    <a:pt x="477" y="205"/>
                    <a:pt x="577" y="230"/>
                    <a:pt x="653" y="255"/>
                  </a:cubicBezTo>
                  <a:cubicBezTo>
                    <a:pt x="753" y="280"/>
                    <a:pt x="853" y="331"/>
                    <a:pt x="953" y="406"/>
                  </a:cubicBezTo>
                  <a:cubicBezTo>
                    <a:pt x="1003" y="431"/>
                    <a:pt x="1029" y="456"/>
                    <a:pt x="1054" y="481"/>
                  </a:cubicBezTo>
                  <a:cubicBezTo>
                    <a:pt x="1079" y="506"/>
                    <a:pt x="1079" y="506"/>
                    <a:pt x="1104" y="531"/>
                  </a:cubicBezTo>
                  <a:cubicBezTo>
                    <a:pt x="1104" y="531"/>
                    <a:pt x="1104" y="556"/>
                    <a:pt x="1104" y="556"/>
                  </a:cubicBezTo>
                  <a:cubicBezTo>
                    <a:pt x="1129" y="556"/>
                    <a:pt x="1129" y="581"/>
                    <a:pt x="1129" y="581"/>
                  </a:cubicBezTo>
                  <a:cubicBezTo>
                    <a:pt x="1129" y="606"/>
                    <a:pt x="1154" y="631"/>
                    <a:pt x="1154" y="656"/>
                  </a:cubicBezTo>
                  <a:cubicBezTo>
                    <a:pt x="1154" y="656"/>
                    <a:pt x="1154" y="681"/>
                    <a:pt x="1154" y="681"/>
                  </a:cubicBezTo>
                  <a:lnTo>
                    <a:pt x="1154" y="707"/>
                  </a:lnTo>
                  <a:cubicBezTo>
                    <a:pt x="1154" y="732"/>
                    <a:pt x="1154" y="732"/>
                    <a:pt x="1154" y="757"/>
                  </a:cubicBezTo>
                  <a:cubicBezTo>
                    <a:pt x="1154" y="782"/>
                    <a:pt x="1154" y="782"/>
                    <a:pt x="1154" y="782"/>
                  </a:cubicBezTo>
                  <a:cubicBezTo>
                    <a:pt x="1154" y="782"/>
                    <a:pt x="1154" y="807"/>
                    <a:pt x="1154" y="807"/>
                  </a:cubicBezTo>
                  <a:cubicBezTo>
                    <a:pt x="1129" y="857"/>
                    <a:pt x="1129" y="882"/>
                    <a:pt x="1104" y="907"/>
                  </a:cubicBezTo>
                  <a:cubicBezTo>
                    <a:pt x="1104" y="932"/>
                    <a:pt x="1104" y="932"/>
                    <a:pt x="1079" y="932"/>
                  </a:cubicBezTo>
                  <a:cubicBezTo>
                    <a:pt x="1079" y="932"/>
                    <a:pt x="1079" y="957"/>
                    <a:pt x="1054" y="957"/>
                  </a:cubicBezTo>
                  <a:cubicBezTo>
                    <a:pt x="1054" y="957"/>
                    <a:pt x="1054" y="982"/>
                    <a:pt x="1029" y="982"/>
                  </a:cubicBezTo>
                  <a:cubicBezTo>
                    <a:pt x="997" y="998"/>
                    <a:pt x="966" y="1004"/>
                    <a:pt x="935" y="1004"/>
                  </a:cubicBezTo>
                  <a:cubicBezTo>
                    <a:pt x="866" y="1004"/>
                    <a:pt x="797" y="974"/>
                    <a:pt x="728" y="957"/>
                  </a:cubicBezTo>
                  <a:cubicBezTo>
                    <a:pt x="628" y="932"/>
                    <a:pt x="552" y="857"/>
                    <a:pt x="477" y="782"/>
                  </a:cubicBezTo>
                  <a:cubicBezTo>
                    <a:pt x="352" y="656"/>
                    <a:pt x="277" y="506"/>
                    <a:pt x="227" y="331"/>
                  </a:cubicBezTo>
                  <a:cubicBezTo>
                    <a:pt x="227" y="331"/>
                    <a:pt x="252" y="331"/>
                    <a:pt x="252" y="306"/>
                  </a:cubicBezTo>
                  <a:cubicBezTo>
                    <a:pt x="252" y="230"/>
                    <a:pt x="327" y="205"/>
                    <a:pt x="377" y="205"/>
                  </a:cubicBezTo>
                  <a:close/>
                  <a:moveTo>
                    <a:pt x="497" y="1"/>
                  </a:moveTo>
                  <a:cubicBezTo>
                    <a:pt x="437" y="1"/>
                    <a:pt x="380" y="9"/>
                    <a:pt x="327" y="30"/>
                  </a:cubicBezTo>
                  <a:cubicBezTo>
                    <a:pt x="252" y="55"/>
                    <a:pt x="201" y="105"/>
                    <a:pt x="151" y="155"/>
                  </a:cubicBezTo>
                  <a:cubicBezTo>
                    <a:pt x="144" y="148"/>
                    <a:pt x="135" y="145"/>
                    <a:pt x="125" y="145"/>
                  </a:cubicBezTo>
                  <a:cubicBezTo>
                    <a:pt x="101" y="145"/>
                    <a:pt x="76" y="162"/>
                    <a:pt x="76" y="180"/>
                  </a:cubicBezTo>
                  <a:cubicBezTo>
                    <a:pt x="1" y="456"/>
                    <a:pt x="101" y="732"/>
                    <a:pt x="277" y="932"/>
                  </a:cubicBezTo>
                  <a:cubicBezTo>
                    <a:pt x="438" y="1113"/>
                    <a:pt x="695" y="1262"/>
                    <a:pt x="933" y="1262"/>
                  </a:cubicBezTo>
                  <a:cubicBezTo>
                    <a:pt x="992" y="1262"/>
                    <a:pt x="1049" y="1253"/>
                    <a:pt x="1104" y="1233"/>
                  </a:cubicBezTo>
                  <a:cubicBezTo>
                    <a:pt x="1379" y="1133"/>
                    <a:pt x="1455" y="807"/>
                    <a:pt x="1379" y="556"/>
                  </a:cubicBezTo>
                  <a:cubicBezTo>
                    <a:pt x="1304" y="280"/>
                    <a:pt x="1029" y="105"/>
                    <a:pt x="753" y="30"/>
                  </a:cubicBezTo>
                  <a:cubicBezTo>
                    <a:pt x="666" y="15"/>
                    <a:pt x="579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0">
              <a:extLst>
                <a:ext uri="{FF2B5EF4-FFF2-40B4-BE49-F238E27FC236}">
                  <a16:creationId xmlns:a16="http://schemas.microsoft.com/office/drawing/2014/main" id="{24389F0F-8887-FCEF-11E0-ED355478E37C}"/>
                </a:ext>
              </a:extLst>
            </p:cNvPr>
            <p:cNvSpPr/>
            <p:nvPr/>
          </p:nvSpPr>
          <p:spPr>
            <a:xfrm>
              <a:off x="6006295" y="691721"/>
              <a:ext cx="40322" cy="34717"/>
            </a:xfrm>
            <a:custGeom>
              <a:avLst/>
              <a:gdLst/>
              <a:ahLst/>
              <a:cxnLst/>
              <a:rect l="l" t="t" r="r" b="b"/>
              <a:pathLst>
                <a:path w="928" h="799" extrusionOk="0">
                  <a:moveTo>
                    <a:pt x="151" y="0"/>
                  </a:moveTo>
                  <a:cubicBezTo>
                    <a:pt x="101" y="0"/>
                    <a:pt x="26" y="25"/>
                    <a:pt x="26" y="101"/>
                  </a:cubicBezTo>
                  <a:cubicBezTo>
                    <a:pt x="26" y="126"/>
                    <a:pt x="1" y="126"/>
                    <a:pt x="1" y="126"/>
                  </a:cubicBezTo>
                  <a:cubicBezTo>
                    <a:pt x="51" y="301"/>
                    <a:pt x="126" y="451"/>
                    <a:pt x="251" y="577"/>
                  </a:cubicBezTo>
                  <a:cubicBezTo>
                    <a:pt x="326" y="652"/>
                    <a:pt x="402" y="727"/>
                    <a:pt x="502" y="752"/>
                  </a:cubicBezTo>
                  <a:cubicBezTo>
                    <a:pt x="571" y="769"/>
                    <a:pt x="640" y="799"/>
                    <a:pt x="709" y="799"/>
                  </a:cubicBezTo>
                  <a:cubicBezTo>
                    <a:pt x="740" y="799"/>
                    <a:pt x="771" y="793"/>
                    <a:pt x="803" y="777"/>
                  </a:cubicBezTo>
                  <a:cubicBezTo>
                    <a:pt x="828" y="777"/>
                    <a:pt x="828" y="752"/>
                    <a:pt x="828" y="752"/>
                  </a:cubicBezTo>
                  <a:cubicBezTo>
                    <a:pt x="853" y="752"/>
                    <a:pt x="853" y="727"/>
                    <a:pt x="853" y="727"/>
                  </a:cubicBezTo>
                  <a:cubicBezTo>
                    <a:pt x="878" y="727"/>
                    <a:pt x="878" y="727"/>
                    <a:pt x="878" y="702"/>
                  </a:cubicBezTo>
                  <a:cubicBezTo>
                    <a:pt x="903" y="677"/>
                    <a:pt x="903" y="652"/>
                    <a:pt x="928" y="602"/>
                  </a:cubicBezTo>
                  <a:cubicBezTo>
                    <a:pt x="928" y="602"/>
                    <a:pt x="928" y="577"/>
                    <a:pt x="928" y="577"/>
                  </a:cubicBezTo>
                  <a:cubicBezTo>
                    <a:pt x="928" y="577"/>
                    <a:pt x="928" y="577"/>
                    <a:pt x="928" y="552"/>
                  </a:cubicBezTo>
                  <a:cubicBezTo>
                    <a:pt x="928" y="527"/>
                    <a:pt x="928" y="527"/>
                    <a:pt x="928" y="502"/>
                  </a:cubicBezTo>
                  <a:lnTo>
                    <a:pt x="928" y="476"/>
                  </a:lnTo>
                  <a:cubicBezTo>
                    <a:pt x="928" y="476"/>
                    <a:pt x="928" y="451"/>
                    <a:pt x="928" y="451"/>
                  </a:cubicBezTo>
                  <a:cubicBezTo>
                    <a:pt x="928" y="426"/>
                    <a:pt x="903" y="401"/>
                    <a:pt x="903" y="376"/>
                  </a:cubicBezTo>
                  <a:cubicBezTo>
                    <a:pt x="903" y="376"/>
                    <a:pt x="903" y="351"/>
                    <a:pt x="878" y="351"/>
                  </a:cubicBezTo>
                  <a:cubicBezTo>
                    <a:pt x="878" y="351"/>
                    <a:pt x="878" y="326"/>
                    <a:pt x="878" y="326"/>
                  </a:cubicBezTo>
                  <a:cubicBezTo>
                    <a:pt x="853" y="301"/>
                    <a:pt x="853" y="301"/>
                    <a:pt x="828" y="276"/>
                  </a:cubicBezTo>
                  <a:cubicBezTo>
                    <a:pt x="803" y="251"/>
                    <a:pt x="777" y="226"/>
                    <a:pt x="727" y="201"/>
                  </a:cubicBezTo>
                  <a:cubicBezTo>
                    <a:pt x="627" y="126"/>
                    <a:pt x="527" y="75"/>
                    <a:pt x="427" y="50"/>
                  </a:cubicBezTo>
                  <a:cubicBezTo>
                    <a:pt x="351" y="25"/>
                    <a:pt x="25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0">
              <a:extLst>
                <a:ext uri="{FF2B5EF4-FFF2-40B4-BE49-F238E27FC236}">
                  <a16:creationId xmlns:a16="http://schemas.microsoft.com/office/drawing/2014/main" id="{B050485E-AE3B-0191-D204-73ABFA50FAF1}"/>
                </a:ext>
              </a:extLst>
            </p:cNvPr>
            <p:cNvSpPr/>
            <p:nvPr/>
          </p:nvSpPr>
          <p:spPr>
            <a:xfrm>
              <a:off x="5926783" y="1437654"/>
              <a:ext cx="78471" cy="106757"/>
            </a:xfrm>
            <a:custGeom>
              <a:avLst/>
              <a:gdLst/>
              <a:ahLst/>
              <a:cxnLst/>
              <a:rect l="l" t="t" r="r" b="b"/>
              <a:pathLst>
                <a:path w="1806" h="2457" extrusionOk="0">
                  <a:moveTo>
                    <a:pt x="728" y="0"/>
                  </a:moveTo>
                  <a:cubicBezTo>
                    <a:pt x="402" y="50"/>
                    <a:pt x="126" y="276"/>
                    <a:pt x="1" y="577"/>
                  </a:cubicBezTo>
                  <a:cubicBezTo>
                    <a:pt x="227" y="1178"/>
                    <a:pt x="427" y="1830"/>
                    <a:pt x="653" y="2456"/>
                  </a:cubicBezTo>
                  <a:cubicBezTo>
                    <a:pt x="803" y="1955"/>
                    <a:pt x="1279" y="1579"/>
                    <a:pt x="1805" y="1529"/>
                  </a:cubicBezTo>
                  <a:cubicBezTo>
                    <a:pt x="1480" y="1003"/>
                    <a:pt x="1129" y="451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0">
              <a:extLst>
                <a:ext uri="{FF2B5EF4-FFF2-40B4-BE49-F238E27FC236}">
                  <a16:creationId xmlns:a16="http://schemas.microsoft.com/office/drawing/2014/main" id="{671FB9AD-E5F0-3E2E-971C-44F11FDDA602}"/>
                </a:ext>
              </a:extLst>
            </p:cNvPr>
            <p:cNvSpPr/>
            <p:nvPr/>
          </p:nvSpPr>
          <p:spPr>
            <a:xfrm>
              <a:off x="5867996" y="1377738"/>
              <a:ext cx="86074" cy="77384"/>
            </a:xfrm>
            <a:custGeom>
              <a:avLst/>
              <a:gdLst/>
              <a:ahLst/>
              <a:cxnLst/>
              <a:rect l="l" t="t" r="r" b="b"/>
              <a:pathLst>
                <a:path w="1981" h="1781" extrusionOk="0">
                  <a:moveTo>
                    <a:pt x="1" y="1"/>
                  </a:moveTo>
                  <a:lnTo>
                    <a:pt x="1" y="1"/>
                  </a:lnTo>
                  <a:cubicBezTo>
                    <a:pt x="527" y="377"/>
                    <a:pt x="903" y="953"/>
                    <a:pt x="1153" y="1505"/>
                  </a:cubicBezTo>
                  <a:cubicBezTo>
                    <a:pt x="1204" y="1580"/>
                    <a:pt x="1229" y="1680"/>
                    <a:pt x="1279" y="1780"/>
                  </a:cubicBezTo>
                  <a:cubicBezTo>
                    <a:pt x="1429" y="1505"/>
                    <a:pt x="1680" y="1304"/>
                    <a:pt x="1981" y="1229"/>
                  </a:cubicBezTo>
                  <a:cubicBezTo>
                    <a:pt x="1504" y="728"/>
                    <a:pt x="978" y="327"/>
                    <a:pt x="326" y="76"/>
                  </a:cubicBezTo>
                  <a:cubicBezTo>
                    <a:pt x="226" y="51"/>
                    <a:pt x="101" y="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0">
              <a:extLst>
                <a:ext uri="{FF2B5EF4-FFF2-40B4-BE49-F238E27FC236}">
                  <a16:creationId xmlns:a16="http://schemas.microsoft.com/office/drawing/2014/main" id="{946C8B2E-0E3D-0F8C-EDCF-37F554B5C5E2}"/>
                </a:ext>
              </a:extLst>
            </p:cNvPr>
            <p:cNvSpPr/>
            <p:nvPr/>
          </p:nvSpPr>
          <p:spPr>
            <a:xfrm>
              <a:off x="5681772" y="1389730"/>
              <a:ext cx="80643" cy="106757"/>
            </a:xfrm>
            <a:custGeom>
              <a:avLst/>
              <a:gdLst/>
              <a:ahLst/>
              <a:cxnLst/>
              <a:rect l="l" t="t" r="r" b="b"/>
              <a:pathLst>
                <a:path w="1856" h="2457" extrusionOk="0">
                  <a:moveTo>
                    <a:pt x="1855" y="1"/>
                  </a:moveTo>
                  <a:cubicBezTo>
                    <a:pt x="1254" y="276"/>
                    <a:pt x="728" y="727"/>
                    <a:pt x="377" y="1304"/>
                  </a:cubicBezTo>
                  <a:cubicBezTo>
                    <a:pt x="226" y="1554"/>
                    <a:pt x="101" y="1805"/>
                    <a:pt x="1" y="2081"/>
                  </a:cubicBezTo>
                  <a:cubicBezTo>
                    <a:pt x="151" y="2081"/>
                    <a:pt x="277" y="2081"/>
                    <a:pt x="402" y="2131"/>
                  </a:cubicBezTo>
                  <a:cubicBezTo>
                    <a:pt x="477" y="2156"/>
                    <a:pt x="527" y="2206"/>
                    <a:pt x="602" y="2256"/>
                  </a:cubicBezTo>
                  <a:cubicBezTo>
                    <a:pt x="627" y="2281"/>
                    <a:pt x="652" y="2306"/>
                    <a:pt x="678" y="2331"/>
                  </a:cubicBezTo>
                  <a:cubicBezTo>
                    <a:pt x="703" y="2356"/>
                    <a:pt x="728" y="2407"/>
                    <a:pt x="753" y="2432"/>
                  </a:cubicBezTo>
                  <a:cubicBezTo>
                    <a:pt x="753" y="2457"/>
                    <a:pt x="753" y="2457"/>
                    <a:pt x="753" y="2457"/>
                  </a:cubicBezTo>
                  <a:cubicBezTo>
                    <a:pt x="953" y="1805"/>
                    <a:pt x="1154" y="1128"/>
                    <a:pt x="1480" y="527"/>
                  </a:cubicBezTo>
                  <a:cubicBezTo>
                    <a:pt x="1580" y="351"/>
                    <a:pt x="1730" y="15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0">
              <a:extLst>
                <a:ext uri="{FF2B5EF4-FFF2-40B4-BE49-F238E27FC236}">
                  <a16:creationId xmlns:a16="http://schemas.microsoft.com/office/drawing/2014/main" id="{11F9749D-E2DF-F483-55F9-C87C43DE9821}"/>
                </a:ext>
              </a:extLst>
            </p:cNvPr>
            <p:cNvSpPr/>
            <p:nvPr/>
          </p:nvSpPr>
          <p:spPr>
            <a:xfrm>
              <a:off x="5638236" y="1484449"/>
              <a:ext cx="75168" cy="124224"/>
            </a:xfrm>
            <a:custGeom>
              <a:avLst/>
              <a:gdLst/>
              <a:ahLst/>
              <a:cxnLst/>
              <a:rect l="l" t="t" r="r" b="b"/>
              <a:pathLst>
                <a:path w="1730" h="2859" extrusionOk="0">
                  <a:moveTo>
                    <a:pt x="1730" y="327"/>
                  </a:moveTo>
                  <a:cubicBezTo>
                    <a:pt x="1728" y="331"/>
                    <a:pt x="1727" y="336"/>
                    <a:pt x="1726" y="341"/>
                  </a:cubicBezTo>
                  <a:lnTo>
                    <a:pt x="1726" y="341"/>
                  </a:lnTo>
                  <a:cubicBezTo>
                    <a:pt x="1730" y="334"/>
                    <a:pt x="1730" y="327"/>
                    <a:pt x="1730" y="327"/>
                  </a:cubicBezTo>
                  <a:close/>
                  <a:moveTo>
                    <a:pt x="978" y="1"/>
                  </a:moveTo>
                  <a:cubicBezTo>
                    <a:pt x="752" y="628"/>
                    <a:pt x="627" y="1304"/>
                    <a:pt x="376" y="1906"/>
                  </a:cubicBezTo>
                  <a:cubicBezTo>
                    <a:pt x="276" y="2156"/>
                    <a:pt x="151" y="2382"/>
                    <a:pt x="0" y="2582"/>
                  </a:cubicBezTo>
                  <a:lnTo>
                    <a:pt x="25" y="2607"/>
                  </a:lnTo>
                  <a:cubicBezTo>
                    <a:pt x="25" y="2590"/>
                    <a:pt x="38" y="2572"/>
                    <a:pt x="54" y="2572"/>
                  </a:cubicBezTo>
                  <a:cubicBezTo>
                    <a:pt x="61" y="2572"/>
                    <a:pt x="68" y="2575"/>
                    <a:pt x="76" y="2582"/>
                  </a:cubicBezTo>
                  <a:cubicBezTo>
                    <a:pt x="301" y="2607"/>
                    <a:pt x="502" y="2708"/>
                    <a:pt x="677" y="2858"/>
                  </a:cubicBezTo>
                  <a:cubicBezTo>
                    <a:pt x="1003" y="2332"/>
                    <a:pt x="1253" y="1730"/>
                    <a:pt x="1479" y="1129"/>
                  </a:cubicBezTo>
                  <a:cubicBezTo>
                    <a:pt x="1553" y="858"/>
                    <a:pt x="1651" y="611"/>
                    <a:pt x="1726" y="341"/>
                  </a:cubicBezTo>
                  <a:lnTo>
                    <a:pt x="1726" y="341"/>
                  </a:lnTo>
                  <a:cubicBezTo>
                    <a:pt x="1723" y="346"/>
                    <a:pt x="1716" y="352"/>
                    <a:pt x="1705" y="352"/>
                  </a:cubicBezTo>
                  <a:cubicBezTo>
                    <a:pt x="1692" y="364"/>
                    <a:pt x="1673" y="371"/>
                    <a:pt x="1654" y="371"/>
                  </a:cubicBezTo>
                  <a:cubicBezTo>
                    <a:pt x="1636" y="371"/>
                    <a:pt x="1617" y="364"/>
                    <a:pt x="1604" y="352"/>
                  </a:cubicBezTo>
                  <a:cubicBezTo>
                    <a:pt x="1579" y="327"/>
                    <a:pt x="1554" y="277"/>
                    <a:pt x="1529" y="252"/>
                  </a:cubicBezTo>
                  <a:cubicBezTo>
                    <a:pt x="1529" y="252"/>
                    <a:pt x="1504" y="227"/>
                    <a:pt x="1479" y="201"/>
                  </a:cubicBezTo>
                  <a:cubicBezTo>
                    <a:pt x="1429" y="151"/>
                    <a:pt x="1379" y="126"/>
                    <a:pt x="1329" y="101"/>
                  </a:cubicBezTo>
                  <a:cubicBezTo>
                    <a:pt x="1228" y="26"/>
                    <a:pt x="110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0">
              <a:extLst>
                <a:ext uri="{FF2B5EF4-FFF2-40B4-BE49-F238E27FC236}">
                  <a16:creationId xmlns:a16="http://schemas.microsoft.com/office/drawing/2014/main" id="{89629769-C549-2718-0B6C-536DFC06242D}"/>
                </a:ext>
              </a:extLst>
            </p:cNvPr>
            <p:cNvSpPr/>
            <p:nvPr/>
          </p:nvSpPr>
          <p:spPr>
            <a:xfrm>
              <a:off x="5563069" y="1596634"/>
              <a:ext cx="100239" cy="86074"/>
            </a:xfrm>
            <a:custGeom>
              <a:avLst/>
              <a:gdLst/>
              <a:ahLst/>
              <a:cxnLst/>
              <a:rect l="l" t="t" r="r" b="b"/>
              <a:pathLst>
                <a:path w="2307" h="1981" extrusionOk="0">
                  <a:moveTo>
                    <a:pt x="1730" y="0"/>
                  </a:moveTo>
                  <a:cubicBezTo>
                    <a:pt x="1405" y="502"/>
                    <a:pt x="953" y="903"/>
                    <a:pt x="427" y="1203"/>
                  </a:cubicBezTo>
                  <a:cubicBezTo>
                    <a:pt x="277" y="1279"/>
                    <a:pt x="151" y="1354"/>
                    <a:pt x="1" y="1429"/>
                  </a:cubicBezTo>
                  <a:cubicBezTo>
                    <a:pt x="26" y="1429"/>
                    <a:pt x="76" y="1454"/>
                    <a:pt x="101" y="1479"/>
                  </a:cubicBezTo>
                  <a:cubicBezTo>
                    <a:pt x="151" y="1529"/>
                    <a:pt x="201" y="1579"/>
                    <a:pt x="252" y="1630"/>
                  </a:cubicBezTo>
                  <a:cubicBezTo>
                    <a:pt x="302" y="1705"/>
                    <a:pt x="352" y="1780"/>
                    <a:pt x="402" y="1855"/>
                  </a:cubicBezTo>
                  <a:cubicBezTo>
                    <a:pt x="402" y="1880"/>
                    <a:pt x="427" y="1930"/>
                    <a:pt x="427" y="1980"/>
                  </a:cubicBezTo>
                  <a:cubicBezTo>
                    <a:pt x="828" y="1805"/>
                    <a:pt x="1204" y="1579"/>
                    <a:pt x="1555" y="1279"/>
                  </a:cubicBezTo>
                  <a:cubicBezTo>
                    <a:pt x="1856" y="1028"/>
                    <a:pt x="2081" y="727"/>
                    <a:pt x="2307" y="426"/>
                  </a:cubicBezTo>
                  <a:cubicBezTo>
                    <a:pt x="2156" y="276"/>
                    <a:pt x="1981" y="176"/>
                    <a:pt x="1780" y="101"/>
                  </a:cubicBezTo>
                  <a:cubicBezTo>
                    <a:pt x="1755" y="76"/>
                    <a:pt x="1730" y="51"/>
                    <a:pt x="1755" y="25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0">
              <a:extLst>
                <a:ext uri="{FF2B5EF4-FFF2-40B4-BE49-F238E27FC236}">
                  <a16:creationId xmlns:a16="http://schemas.microsoft.com/office/drawing/2014/main" id="{1828DF73-48A3-9562-1154-ACE1E070E58D}"/>
                </a:ext>
              </a:extLst>
            </p:cNvPr>
            <p:cNvSpPr/>
            <p:nvPr/>
          </p:nvSpPr>
          <p:spPr>
            <a:xfrm>
              <a:off x="5470522" y="1660895"/>
              <a:ext cx="104584" cy="37193"/>
            </a:xfrm>
            <a:custGeom>
              <a:avLst/>
              <a:gdLst/>
              <a:ahLst/>
              <a:cxnLst/>
              <a:rect l="l" t="t" r="r" b="b"/>
              <a:pathLst>
                <a:path w="2407" h="856" extrusionOk="0">
                  <a:moveTo>
                    <a:pt x="2006" y="0"/>
                  </a:moveTo>
                  <a:cubicBezTo>
                    <a:pt x="1441" y="226"/>
                    <a:pt x="836" y="330"/>
                    <a:pt x="208" y="330"/>
                  </a:cubicBezTo>
                  <a:cubicBezTo>
                    <a:pt x="139" y="330"/>
                    <a:pt x="70" y="328"/>
                    <a:pt x="1" y="326"/>
                  </a:cubicBezTo>
                  <a:lnTo>
                    <a:pt x="1" y="326"/>
                  </a:lnTo>
                  <a:cubicBezTo>
                    <a:pt x="26" y="351"/>
                    <a:pt x="26" y="351"/>
                    <a:pt x="51" y="376"/>
                  </a:cubicBezTo>
                  <a:cubicBezTo>
                    <a:pt x="101" y="426"/>
                    <a:pt x="151" y="501"/>
                    <a:pt x="201" y="577"/>
                  </a:cubicBezTo>
                  <a:cubicBezTo>
                    <a:pt x="226" y="652"/>
                    <a:pt x="276" y="752"/>
                    <a:pt x="276" y="827"/>
                  </a:cubicBezTo>
                  <a:cubicBezTo>
                    <a:pt x="454" y="846"/>
                    <a:pt x="632" y="855"/>
                    <a:pt x="810" y="855"/>
                  </a:cubicBezTo>
                  <a:cubicBezTo>
                    <a:pt x="1356" y="855"/>
                    <a:pt x="1896" y="766"/>
                    <a:pt x="2407" y="577"/>
                  </a:cubicBezTo>
                  <a:cubicBezTo>
                    <a:pt x="2407" y="552"/>
                    <a:pt x="2407" y="552"/>
                    <a:pt x="2382" y="552"/>
                  </a:cubicBezTo>
                  <a:cubicBezTo>
                    <a:pt x="2382" y="526"/>
                    <a:pt x="2382" y="501"/>
                    <a:pt x="2382" y="476"/>
                  </a:cubicBezTo>
                  <a:cubicBezTo>
                    <a:pt x="2382" y="476"/>
                    <a:pt x="2357" y="476"/>
                    <a:pt x="2357" y="451"/>
                  </a:cubicBezTo>
                  <a:cubicBezTo>
                    <a:pt x="2331" y="376"/>
                    <a:pt x="2306" y="326"/>
                    <a:pt x="2256" y="251"/>
                  </a:cubicBezTo>
                  <a:cubicBezTo>
                    <a:pt x="2206" y="151"/>
                    <a:pt x="2106" y="75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0">
              <a:extLst>
                <a:ext uri="{FF2B5EF4-FFF2-40B4-BE49-F238E27FC236}">
                  <a16:creationId xmlns:a16="http://schemas.microsoft.com/office/drawing/2014/main" id="{0F34353B-5C84-3FFF-C6DC-CA6AF7176BB9}"/>
                </a:ext>
              </a:extLst>
            </p:cNvPr>
            <p:cNvSpPr/>
            <p:nvPr/>
          </p:nvSpPr>
          <p:spPr>
            <a:xfrm>
              <a:off x="5271264" y="1175265"/>
              <a:ext cx="306018" cy="299284"/>
            </a:xfrm>
            <a:custGeom>
              <a:avLst/>
              <a:gdLst/>
              <a:ahLst/>
              <a:cxnLst/>
              <a:rect l="l" t="t" r="r" b="b"/>
              <a:pathLst>
                <a:path w="7043" h="6888" extrusionOk="0">
                  <a:moveTo>
                    <a:pt x="5475" y="1"/>
                  </a:moveTo>
                  <a:cubicBezTo>
                    <a:pt x="4767" y="1"/>
                    <a:pt x="4064" y="348"/>
                    <a:pt x="3709" y="1002"/>
                  </a:cubicBezTo>
                  <a:cubicBezTo>
                    <a:pt x="3258" y="1829"/>
                    <a:pt x="3359" y="2831"/>
                    <a:pt x="3183" y="3759"/>
                  </a:cubicBezTo>
                  <a:cubicBezTo>
                    <a:pt x="2898" y="5210"/>
                    <a:pt x="1664" y="6299"/>
                    <a:pt x="232" y="6299"/>
                  </a:cubicBezTo>
                  <a:cubicBezTo>
                    <a:pt x="155" y="6299"/>
                    <a:pt x="78" y="6296"/>
                    <a:pt x="0" y="6290"/>
                  </a:cubicBezTo>
                  <a:lnTo>
                    <a:pt x="0" y="6290"/>
                  </a:lnTo>
                  <a:cubicBezTo>
                    <a:pt x="75" y="6415"/>
                    <a:pt x="201" y="6541"/>
                    <a:pt x="301" y="6641"/>
                  </a:cubicBezTo>
                  <a:cubicBezTo>
                    <a:pt x="688" y="6805"/>
                    <a:pt x="1102" y="6888"/>
                    <a:pt x="1514" y="6888"/>
                  </a:cubicBezTo>
                  <a:cubicBezTo>
                    <a:pt x="2169" y="6888"/>
                    <a:pt x="2820" y="6680"/>
                    <a:pt x="3359" y="6265"/>
                  </a:cubicBezTo>
                  <a:cubicBezTo>
                    <a:pt x="3885" y="5889"/>
                    <a:pt x="4336" y="5363"/>
                    <a:pt x="4762" y="4886"/>
                  </a:cubicBezTo>
                  <a:cubicBezTo>
                    <a:pt x="5213" y="4360"/>
                    <a:pt x="5539" y="3809"/>
                    <a:pt x="5865" y="3232"/>
                  </a:cubicBezTo>
                  <a:cubicBezTo>
                    <a:pt x="5890" y="3182"/>
                    <a:pt x="5915" y="3182"/>
                    <a:pt x="5965" y="3182"/>
                  </a:cubicBezTo>
                  <a:cubicBezTo>
                    <a:pt x="5965" y="3157"/>
                    <a:pt x="5965" y="3107"/>
                    <a:pt x="5965" y="3082"/>
                  </a:cubicBezTo>
                  <a:cubicBezTo>
                    <a:pt x="5990" y="3032"/>
                    <a:pt x="6040" y="2957"/>
                    <a:pt x="6065" y="2906"/>
                  </a:cubicBezTo>
                  <a:cubicBezTo>
                    <a:pt x="6115" y="2856"/>
                    <a:pt x="6166" y="2806"/>
                    <a:pt x="6216" y="2756"/>
                  </a:cubicBezTo>
                  <a:cubicBezTo>
                    <a:pt x="6216" y="2731"/>
                    <a:pt x="6216" y="2731"/>
                    <a:pt x="6216" y="2731"/>
                  </a:cubicBezTo>
                  <a:cubicBezTo>
                    <a:pt x="6366" y="2180"/>
                    <a:pt x="6642" y="1678"/>
                    <a:pt x="7043" y="1302"/>
                  </a:cubicBezTo>
                  <a:cubicBezTo>
                    <a:pt x="6742" y="926"/>
                    <a:pt x="6441" y="525"/>
                    <a:pt x="6191" y="124"/>
                  </a:cubicBezTo>
                  <a:cubicBezTo>
                    <a:pt x="5961" y="41"/>
                    <a:pt x="5717" y="1"/>
                    <a:pt x="5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0">
              <a:extLst>
                <a:ext uri="{FF2B5EF4-FFF2-40B4-BE49-F238E27FC236}">
                  <a16:creationId xmlns:a16="http://schemas.microsoft.com/office/drawing/2014/main" id="{2EBCA961-F30F-9503-A8BD-74BF78EDBEA2}"/>
                </a:ext>
              </a:extLst>
            </p:cNvPr>
            <p:cNvSpPr/>
            <p:nvPr/>
          </p:nvSpPr>
          <p:spPr>
            <a:xfrm>
              <a:off x="5503196" y="1311304"/>
              <a:ext cx="40322" cy="111145"/>
            </a:xfrm>
            <a:custGeom>
              <a:avLst/>
              <a:gdLst/>
              <a:ahLst/>
              <a:cxnLst/>
              <a:rect l="l" t="t" r="r" b="b"/>
              <a:pathLst>
                <a:path w="928" h="2558" extrusionOk="0">
                  <a:moveTo>
                    <a:pt x="803" y="1"/>
                  </a:moveTo>
                  <a:cubicBezTo>
                    <a:pt x="802" y="3"/>
                    <a:pt x="802" y="5"/>
                    <a:pt x="802" y="7"/>
                  </a:cubicBezTo>
                  <a:lnTo>
                    <a:pt x="802" y="7"/>
                  </a:lnTo>
                  <a:cubicBezTo>
                    <a:pt x="803" y="4"/>
                    <a:pt x="803" y="1"/>
                    <a:pt x="803" y="1"/>
                  </a:cubicBezTo>
                  <a:close/>
                  <a:moveTo>
                    <a:pt x="802" y="7"/>
                  </a:moveTo>
                  <a:cubicBezTo>
                    <a:pt x="800" y="15"/>
                    <a:pt x="794" y="26"/>
                    <a:pt x="777" y="26"/>
                  </a:cubicBezTo>
                  <a:cubicBezTo>
                    <a:pt x="777" y="51"/>
                    <a:pt x="752" y="76"/>
                    <a:pt x="752" y="101"/>
                  </a:cubicBezTo>
                  <a:cubicBezTo>
                    <a:pt x="752" y="101"/>
                    <a:pt x="752" y="101"/>
                    <a:pt x="752" y="126"/>
                  </a:cubicBezTo>
                  <a:cubicBezTo>
                    <a:pt x="752" y="126"/>
                    <a:pt x="752" y="151"/>
                    <a:pt x="752" y="176"/>
                  </a:cubicBezTo>
                  <a:cubicBezTo>
                    <a:pt x="577" y="628"/>
                    <a:pt x="301" y="1054"/>
                    <a:pt x="1" y="1455"/>
                  </a:cubicBezTo>
                  <a:cubicBezTo>
                    <a:pt x="126" y="1630"/>
                    <a:pt x="226" y="1806"/>
                    <a:pt x="351" y="2006"/>
                  </a:cubicBezTo>
                  <a:cubicBezTo>
                    <a:pt x="452" y="2181"/>
                    <a:pt x="577" y="2382"/>
                    <a:pt x="677" y="2557"/>
                  </a:cubicBezTo>
                  <a:cubicBezTo>
                    <a:pt x="727" y="2457"/>
                    <a:pt x="803" y="2357"/>
                    <a:pt x="853" y="2257"/>
                  </a:cubicBezTo>
                  <a:cubicBezTo>
                    <a:pt x="878" y="2232"/>
                    <a:pt x="903" y="2207"/>
                    <a:pt x="928" y="2207"/>
                  </a:cubicBezTo>
                  <a:cubicBezTo>
                    <a:pt x="828" y="1482"/>
                    <a:pt x="703" y="732"/>
                    <a:pt x="802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0">
              <a:extLst>
                <a:ext uri="{FF2B5EF4-FFF2-40B4-BE49-F238E27FC236}">
                  <a16:creationId xmlns:a16="http://schemas.microsoft.com/office/drawing/2014/main" id="{F73008F1-5056-339D-CAF2-7F86080E7D9E}"/>
                </a:ext>
              </a:extLst>
            </p:cNvPr>
            <p:cNvSpPr/>
            <p:nvPr/>
          </p:nvSpPr>
          <p:spPr>
            <a:xfrm>
              <a:off x="5447668" y="1378824"/>
              <a:ext cx="79514" cy="95894"/>
            </a:xfrm>
            <a:custGeom>
              <a:avLst/>
              <a:gdLst/>
              <a:ahLst/>
              <a:cxnLst/>
              <a:rect l="l" t="t" r="r" b="b"/>
              <a:pathLst>
                <a:path w="1830" h="2207" extrusionOk="0">
                  <a:moveTo>
                    <a:pt x="1178" y="1"/>
                  </a:moveTo>
                  <a:cubicBezTo>
                    <a:pt x="1053" y="151"/>
                    <a:pt x="928" y="302"/>
                    <a:pt x="802" y="452"/>
                  </a:cubicBezTo>
                  <a:cubicBezTo>
                    <a:pt x="552" y="753"/>
                    <a:pt x="276" y="1028"/>
                    <a:pt x="0" y="1304"/>
                  </a:cubicBezTo>
                  <a:cubicBezTo>
                    <a:pt x="226" y="1630"/>
                    <a:pt x="451" y="1956"/>
                    <a:pt x="727" y="2206"/>
                  </a:cubicBezTo>
                  <a:cubicBezTo>
                    <a:pt x="1153" y="1931"/>
                    <a:pt x="1529" y="1555"/>
                    <a:pt x="1830" y="1154"/>
                  </a:cubicBezTo>
                  <a:cubicBezTo>
                    <a:pt x="1705" y="953"/>
                    <a:pt x="1579" y="753"/>
                    <a:pt x="1479" y="552"/>
                  </a:cubicBezTo>
                  <a:cubicBezTo>
                    <a:pt x="1379" y="377"/>
                    <a:pt x="1279" y="176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0">
              <a:extLst>
                <a:ext uri="{FF2B5EF4-FFF2-40B4-BE49-F238E27FC236}">
                  <a16:creationId xmlns:a16="http://schemas.microsoft.com/office/drawing/2014/main" id="{D72E412A-BFD5-F613-BE94-4A08D30A8865}"/>
                </a:ext>
              </a:extLst>
            </p:cNvPr>
            <p:cNvSpPr/>
            <p:nvPr/>
          </p:nvSpPr>
          <p:spPr>
            <a:xfrm>
              <a:off x="5382320" y="1655421"/>
              <a:ext cx="91506" cy="40365"/>
            </a:xfrm>
            <a:custGeom>
              <a:avLst/>
              <a:gdLst/>
              <a:ahLst/>
              <a:cxnLst/>
              <a:rect l="l" t="t" r="r" b="b"/>
              <a:pathLst>
                <a:path w="2106" h="929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502"/>
                    <a:pt x="1329" y="803"/>
                    <a:pt x="2106" y="928"/>
                  </a:cubicBezTo>
                  <a:cubicBezTo>
                    <a:pt x="2081" y="878"/>
                    <a:pt x="2081" y="828"/>
                    <a:pt x="2056" y="803"/>
                  </a:cubicBezTo>
                  <a:cubicBezTo>
                    <a:pt x="1981" y="652"/>
                    <a:pt x="1905" y="527"/>
                    <a:pt x="1780" y="452"/>
                  </a:cubicBezTo>
                  <a:cubicBezTo>
                    <a:pt x="1179" y="377"/>
                    <a:pt x="577" y="2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0">
              <a:extLst>
                <a:ext uri="{FF2B5EF4-FFF2-40B4-BE49-F238E27FC236}">
                  <a16:creationId xmlns:a16="http://schemas.microsoft.com/office/drawing/2014/main" id="{7660A4F4-553F-079D-9FC7-0C987A94E5DB}"/>
                </a:ext>
              </a:extLst>
            </p:cNvPr>
            <p:cNvSpPr/>
            <p:nvPr/>
          </p:nvSpPr>
          <p:spPr>
            <a:xfrm>
              <a:off x="5388837" y="1439826"/>
              <a:ext cx="82816" cy="64306"/>
            </a:xfrm>
            <a:custGeom>
              <a:avLst/>
              <a:gdLst/>
              <a:ahLst/>
              <a:cxnLst/>
              <a:rect l="l" t="t" r="r" b="b"/>
              <a:pathLst>
                <a:path w="1906" h="1480" extrusionOk="0">
                  <a:moveTo>
                    <a:pt x="1254" y="0"/>
                  </a:moveTo>
                  <a:cubicBezTo>
                    <a:pt x="1054" y="176"/>
                    <a:pt x="828" y="376"/>
                    <a:pt x="577" y="527"/>
                  </a:cubicBezTo>
                  <a:cubicBezTo>
                    <a:pt x="402" y="652"/>
                    <a:pt x="201" y="752"/>
                    <a:pt x="1" y="827"/>
                  </a:cubicBezTo>
                  <a:cubicBezTo>
                    <a:pt x="76" y="1053"/>
                    <a:pt x="201" y="1279"/>
                    <a:pt x="352" y="1479"/>
                  </a:cubicBezTo>
                  <a:cubicBezTo>
                    <a:pt x="903" y="1404"/>
                    <a:pt x="1430" y="1203"/>
                    <a:pt x="1906" y="928"/>
                  </a:cubicBezTo>
                  <a:cubicBezTo>
                    <a:pt x="1630" y="652"/>
                    <a:pt x="1404" y="351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0">
              <a:extLst>
                <a:ext uri="{FF2B5EF4-FFF2-40B4-BE49-F238E27FC236}">
                  <a16:creationId xmlns:a16="http://schemas.microsoft.com/office/drawing/2014/main" id="{AF38C84D-F67E-B68B-98DF-42D0351903D2}"/>
                </a:ext>
              </a:extLst>
            </p:cNvPr>
            <p:cNvSpPr/>
            <p:nvPr/>
          </p:nvSpPr>
          <p:spPr>
            <a:xfrm>
              <a:off x="5297377" y="1475759"/>
              <a:ext cx="96980" cy="29546"/>
            </a:xfrm>
            <a:custGeom>
              <a:avLst/>
              <a:gdLst/>
              <a:ahLst/>
              <a:cxnLst/>
              <a:rect l="l" t="t" r="r" b="b"/>
              <a:pathLst>
                <a:path w="2232" h="680" extrusionOk="0">
                  <a:moveTo>
                    <a:pt x="1" y="0"/>
                  </a:moveTo>
                  <a:cubicBezTo>
                    <a:pt x="596" y="453"/>
                    <a:pt x="1349" y="679"/>
                    <a:pt x="2111" y="679"/>
                  </a:cubicBezTo>
                  <a:cubicBezTo>
                    <a:pt x="2151" y="679"/>
                    <a:pt x="2191" y="678"/>
                    <a:pt x="2231" y="677"/>
                  </a:cubicBezTo>
                  <a:cubicBezTo>
                    <a:pt x="2106" y="477"/>
                    <a:pt x="2031" y="251"/>
                    <a:pt x="1981" y="26"/>
                  </a:cubicBezTo>
                  <a:cubicBezTo>
                    <a:pt x="1685" y="132"/>
                    <a:pt x="1366" y="183"/>
                    <a:pt x="1047" y="183"/>
                  </a:cubicBezTo>
                  <a:cubicBezTo>
                    <a:pt x="690" y="183"/>
                    <a:pt x="331" y="11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0">
              <a:extLst>
                <a:ext uri="{FF2B5EF4-FFF2-40B4-BE49-F238E27FC236}">
                  <a16:creationId xmlns:a16="http://schemas.microsoft.com/office/drawing/2014/main" id="{FAC8C4D3-0B77-036F-C01A-359F83905B9B}"/>
                </a:ext>
              </a:extLst>
            </p:cNvPr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0">
              <a:extLst>
                <a:ext uri="{FF2B5EF4-FFF2-40B4-BE49-F238E27FC236}">
                  <a16:creationId xmlns:a16="http://schemas.microsoft.com/office/drawing/2014/main" id="{ABFB1C4C-3313-31EE-35A2-E5BC76E58140}"/>
                </a:ext>
              </a:extLst>
            </p:cNvPr>
            <p:cNvSpPr/>
            <p:nvPr/>
          </p:nvSpPr>
          <p:spPr>
            <a:xfrm>
              <a:off x="6013898" y="1261251"/>
              <a:ext cx="301717" cy="394222"/>
            </a:xfrm>
            <a:custGeom>
              <a:avLst/>
              <a:gdLst/>
              <a:ahLst/>
              <a:cxnLst/>
              <a:rect l="l" t="t" r="r" b="b"/>
              <a:pathLst>
                <a:path w="6944" h="9073" extrusionOk="0">
                  <a:moveTo>
                    <a:pt x="1066" y="0"/>
                  </a:moveTo>
                  <a:cubicBezTo>
                    <a:pt x="709" y="0"/>
                    <a:pt x="352" y="50"/>
                    <a:pt x="1" y="125"/>
                  </a:cubicBezTo>
                  <a:cubicBezTo>
                    <a:pt x="577" y="1554"/>
                    <a:pt x="577" y="3183"/>
                    <a:pt x="828" y="4837"/>
                  </a:cubicBezTo>
                  <a:cubicBezTo>
                    <a:pt x="1129" y="6742"/>
                    <a:pt x="2081" y="8070"/>
                    <a:pt x="3460" y="9073"/>
                  </a:cubicBezTo>
                  <a:cubicBezTo>
                    <a:pt x="2908" y="8496"/>
                    <a:pt x="2507" y="7719"/>
                    <a:pt x="2332" y="6993"/>
                  </a:cubicBezTo>
                  <a:cubicBezTo>
                    <a:pt x="1906" y="5188"/>
                    <a:pt x="2232" y="3058"/>
                    <a:pt x="1029" y="1529"/>
                  </a:cubicBezTo>
                  <a:cubicBezTo>
                    <a:pt x="914" y="1376"/>
                    <a:pt x="1032" y="1194"/>
                    <a:pt x="1162" y="1194"/>
                  </a:cubicBezTo>
                  <a:cubicBezTo>
                    <a:pt x="1202" y="1194"/>
                    <a:pt x="1243" y="1212"/>
                    <a:pt x="1279" y="1253"/>
                  </a:cubicBezTo>
                  <a:cubicBezTo>
                    <a:pt x="1580" y="1654"/>
                    <a:pt x="1806" y="2055"/>
                    <a:pt x="1956" y="2481"/>
                  </a:cubicBezTo>
                  <a:cubicBezTo>
                    <a:pt x="2002" y="2477"/>
                    <a:pt x="2047" y="2475"/>
                    <a:pt x="2092" y="2475"/>
                  </a:cubicBezTo>
                  <a:cubicBezTo>
                    <a:pt x="2889" y="2475"/>
                    <a:pt x="3600" y="3077"/>
                    <a:pt x="4312" y="3409"/>
                  </a:cubicBezTo>
                  <a:cubicBezTo>
                    <a:pt x="4849" y="3686"/>
                    <a:pt x="5430" y="3793"/>
                    <a:pt x="6011" y="3793"/>
                  </a:cubicBezTo>
                  <a:cubicBezTo>
                    <a:pt x="6323" y="3793"/>
                    <a:pt x="6636" y="3762"/>
                    <a:pt x="6943" y="3709"/>
                  </a:cubicBezTo>
                  <a:cubicBezTo>
                    <a:pt x="6542" y="3609"/>
                    <a:pt x="6166" y="3484"/>
                    <a:pt x="5790" y="3308"/>
                  </a:cubicBezTo>
                  <a:cubicBezTo>
                    <a:pt x="4988" y="2932"/>
                    <a:pt x="4462" y="2431"/>
                    <a:pt x="3961" y="1704"/>
                  </a:cubicBezTo>
                  <a:cubicBezTo>
                    <a:pt x="3510" y="1003"/>
                    <a:pt x="2958" y="451"/>
                    <a:pt x="2131" y="176"/>
                  </a:cubicBezTo>
                  <a:cubicBezTo>
                    <a:pt x="1780" y="50"/>
                    <a:pt x="1423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0">
              <a:extLst>
                <a:ext uri="{FF2B5EF4-FFF2-40B4-BE49-F238E27FC236}">
                  <a16:creationId xmlns:a16="http://schemas.microsoft.com/office/drawing/2014/main" id="{FBFBFFEA-7FC3-473C-9B59-50A128E18AF0}"/>
                </a:ext>
              </a:extLst>
            </p:cNvPr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0">
              <a:extLst>
                <a:ext uri="{FF2B5EF4-FFF2-40B4-BE49-F238E27FC236}">
                  <a16:creationId xmlns:a16="http://schemas.microsoft.com/office/drawing/2014/main" id="{EB79EDFC-D3BA-81A8-BC79-D87880AA656C}"/>
                </a:ext>
              </a:extLst>
            </p:cNvPr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0">
              <a:extLst>
                <a:ext uri="{FF2B5EF4-FFF2-40B4-BE49-F238E27FC236}">
                  <a16:creationId xmlns:a16="http://schemas.microsoft.com/office/drawing/2014/main" id="{A6728B0D-9530-6FCA-38AB-9DF09A914F4C}"/>
                </a:ext>
              </a:extLst>
            </p:cNvPr>
            <p:cNvSpPr/>
            <p:nvPr/>
          </p:nvSpPr>
          <p:spPr>
            <a:xfrm>
              <a:off x="5599045" y="909487"/>
              <a:ext cx="83858" cy="84988"/>
            </a:xfrm>
            <a:custGeom>
              <a:avLst/>
              <a:gdLst/>
              <a:ahLst/>
              <a:cxnLst/>
              <a:rect l="l" t="t" r="r" b="b"/>
              <a:pathLst>
                <a:path w="1930" h="1956" extrusionOk="0">
                  <a:moveTo>
                    <a:pt x="952" y="1"/>
                  </a:moveTo>
                  <a:cubicBezTo>
                    <a:pt x="376" y="1"/>
                    <a:pt x="0" y="452"/>
                    <a:pt x="0" y="978"/>
                  </a:cubicBezTo>
                  <a:cubicBezTo>
                    <a:pt x="0" y="1505"/>
                    <a:pt x="401" y="1956"/>
                    <a:pt x="952" y="1956"/>
                  </a:cubicBezTo>
                  <a:cubicBezTo>
                    <a:pt x="1454" y="1956"/>
                    <a:pt x="1880" y="1605"/>
                    <a:pt x="1905" y="1028"/>
                  </a:cubicBezTo>
                  <a:cubicBezTo>
                    <a:pt x="1930" y="452"/>
                    <a:pt x="1504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0">
              <a:extLst>
                <a:ext uri="{FF2B5EF4-FFF2-40B4-BE49-F238E27FC236}">
                  <a16:creationId xmlns:a16="http://schemas.microsoft.com/office/drawing/2014/main" id="{F19F1963-F814-F599-5D40-35DC3835F28F}"/>
                </a:ext>
              </a:extLst>
            </p:cNvPr>
            <p:cNvSpPr/>
            <p:nvPr/>
          </p:nvSpPr>
          <p:spPr>
            <a:xfrm>
              <a:off x="5933343" y="909487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6" y="1"/>
                    <a:pt x="0" y="452"/>
                    <a:pt x="25" y="1028"/>
                  </a:cubicBezTo>
                  <a:cubicBezTo>
                    <a:pt x="50" y="1605"/>
                    <a:pt x="477" y="1956"/>
                    <a:pt x="978" y="1956"/>
                  </a:cubicBezTo>
                  <a:cubicBezTo>
                    <a:pt x="1529" y="1956"/>
                    <a:pt x="1930" y="1505"/>
                    <a:pt x="1930" y="978"/>
                  </a:cubicBezTo>
                  <a:cubicBezTo>
                    <a:pt x="1930" y="452"/>
                    <a:pt x="1554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0">
              <a:extLst>
                <a:ext uri="{FF2B5EF4-FFF2-40B4-BE49-F238E27FC236}">
                  <a16:creationId xmlns:a16="http://schemas.microsoft.com/office/drawing/2014/main" id="{3DC2325B-7A60-EA24-94FB-7FD083BCEE28}"/>
                </a:ext>
              </a:extLst>
            </p:cNvPr>
            <p:cNvSpPr/>
            <p:nvPr/>
          </p:nvSpPr>
          <p:spPr>
            <a:xfrm>
              <a:off x="5559810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27" y="0"/>
                  </a:moveTo>
                  <a:cubicBezTo>
                    <a:pt x="1171" y="0"/>
                    <a:pt x="1113" y="2"/>
                    <a:pt x="1053" y="7"/>
                  </a:cubicBezTo>
                  <a:cubicBezTo>
                    <a:pt x="452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6" y="659"/>
                    <a:pt x="2206" y="433"/>
                  </a:cubicBezTo>
                  <a:cubicBezTo>
                    <a:pt x="2138" y="206"/>
                    <a:pt x="1762" y="0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0">
              <a:extLst>
                <a:ext uri="{FF2B5EF4-FFF2-40B4-BE49-F238E27FC236}">
                  <a16:creationId xmlns:a16="http://schemas.microsoft.com/office/drawing/2014/main" id="{9DC61F31-8BCE-A3A8-1459-AFAE9F664242}"/>
                </a:ext>
              </a:extLst>
            </p:cNvPr>
            <p:cNvSpPr/>
            <p:nvPr/>
          </p:nvSpPr>
          <p:spPr>
            <a:xfrm>
              <a:off x="5959456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3" y="0"/>
                  </a:moveTo>
                  <a:cubicBezTo>
                    <a:pt x="1146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33"/>
                  </a:cubicBezTo>
                  <a:cubicBezTo>
                    <a:pt x="2136" y="206"/>
                    <a:pt x="1742" y="0"/>
                    <a:pt x="1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0">
              <a:extLst>
                <a:ext uri="{FF2B5EF4-FFF2-40B4-BE49-F238E27FC236}">
                  <a16:creationId xmlns:a16="http://schemas.microsoft.com/office/drawing/2014/main" id="{308CB949-1470-FC1E-F0CE-6166C61280FA}"/>
                </a:ext>
              </a:extLst>
            </p:cNvPr>
            <p:cNvSpPr/>
            <p:nvPr/>
          </p:nvSpPr>
          <p:spPr>
            <a:xfrm>
              <a:off x="5727524" y="92291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711" y="0"/>
                  </a:moveTo>
                  <a:cubicBezTo>
                    <a:pt x="497" y="0"/>
                    <a:pt x="318" y="60"/>
                    <a:pt x="226" y="243"/>
                  </a:cubicBezTo>
                  <a:cubicBezTo>
                    <a:pt x="0" y="719"/>
                    <a:pt x="602" y="1521"/>
                    <a:pt x="1780" y="1572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9"/>
                    <a:pt x="3459" y="419"/>
                  </a:cubicBezTo>
                  <a:cubicBezTo>
                    <a:pt x="3368" y="179"/>
                    <a:pt x="3126" y="116"/>
                    <a:pt x="2845" y="116"/>
                  </a:cubicBezTo>
                  <a:cubicBezTo>
                    <a:pt x="2532" y="116"/>
                    <a:pt x="2170" y="194"/>
                    <a:pt x="1912" y="194"/>
                  </a:cubicBezTo>
                  <a:cubicBezTo>
                    <a:pt x="1892" y="194"/>
                    <a:pt x="1873" y="194"/>
                    <a:pt x="1855" y="193"/>
                  </a:cubicBezTo>
                  <a:cubicBezTo>
                    <a:pt x="1553" y="177"/>
                    <a:pt x="108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0">
              <a:extLst>
                <a:ext uri="{FF2B5EF4-FFF2-40B4-BE49-F238E27FC236}">
                  <a16:creationId xmlns:a16="http://schemas.microsoft.com/office/drawing/2014/main" id="{7A71AF50-050E-02A4-C1BE-9A9439ADE2AE}"/>
                </a:ext>
              </a:extLst>
            </p:cNvPr>
            <p:cNvSpPr/>
            <p:nvPr/>
          </p:nvSpPr>
          <p:spPr>
            <a:xfrm>
              <a:off x="5759112" y="962843"/>
              <a:ext cx="93678" cy="28547"/>
            </a:xfrm>
            <a:custGeom>
              <a:avLst/>
              <a:gdLst/>
              <a:ahLst/>
              <a:cxnLst/>
              <a:rect l="l" t="t" r="r" b="b"/>
              <a:pathLst>
                <a:path w="2156" h="657" extrusionOk="0">
                  <a:moveTo>
                    <a:pt x="1103" y="1"/>
                  </a:moveTo>
                  <a:cubicBezTo>
                    <a:pt x="627" y="1"/>
                    <a:pt x="251" y="126"/>
                    <a:pt x="0" y="327"/>
                  </a:cubicBezTo>
                  <a:cubicBezTo>
                    <a:pt x="276" y="502"/>
                    <a:pt x="627" y="627"/>
                    <a:pt x="1053" y="653"/>
                  </a:cubicBezTo>
                  <a:cubicBezTo>
                    <a:pt x="1100" y="655"/>
                    <a:pt x="1146" y="656"/>
                    <a:pt x="1192" y="656"/>
                  </a:cubicBezTo>
                  <a:cubicBezTo>
                    <a:pt x="1581" y="656"/>
                    <a:pt x="1909" y="564"/>
                    <a:pt x="2156" y="452"/>
                  </a:cubicBezTo>
                  <a:cubicBezTo>
                    <a:pt x="1905" y="201"/>
                    <a:pt x="1554" y="26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7" name="Google Shape;2657;p30">
            <a:extLst>
              <a:ext uri="{FF2B5EF4-FFF2-40B4-BE49-F238E27FC236}">
                <a16:creationId xmlns:a16="http://schemas.microsoft.com/office/drawing/2014/main" id="{E0251E0A-C4B7-C0CD-D766-2E4E1E4F9758}"/>
              </a:ext>
            </a:extLst>
          </p:cNvPr>
          <p:cNvGrpSpPr/>
          <p:nvPr/>
        </p:nvGrpSpPr>
        <p:grpSpPr>
          <a:xfrm>
            <a:off x="9317064" y="1040794"/>
            <a:ext cx="1636654" cy="1286450"/>
            <a:chOff x="6933133" y="2387037"/>
            <a:chExt cx="968153" cy="760940"/>
          </a:xfrm>
        </p:grpSpPr>
        <p:sp>
          <p:nvSpPr>
            <p:cNvPr id="2658" name="Google Shape;2658;p30">
              <a:extLst>
                <a:ext uri="{FF2B5EF4-FFF2-40B4-BE49-F238E27FC236}">
                  <a16:creationId xmlns:a16="http://schemas.microsoft.com/office/drawing/2014/main" id="{26CF210C-C115-47BF-ADCA-AE1AE1B266B9}"/>
                </a:ext>
              </a:extLst>
            </p:cNvPr>
            <p:cNvSpPr/>
            <p:nvPr/>
          </p:nvSpPr>
          <p:spPr>
            <a:xfrm>
              <a:off x="6933133" y="2387037"/>
              <a:ext cx="968153" cy="760940"/>
            </a:xfrm>
            <a:custGeom>
              <a:avLst/>
              <a:gdLst/>
              <a:ahLst/>
              <a:cxnLst/>
              <a:rect l="l" t="t" r="r" b="b"/>
              <a:pathLst>
                <a:path w="22282" h="17513" extrusionOk="0">
                  <a:moveTo>
                    <a:pt x="7992" y="346"/>
                  </a:moveTo>
                  <a:cubicBezTo>
                    <a:pt x="8645" y="346"/>
                    <a:pt x="9327" y="511"/>
                    <a:pt x="9950" y="583"/>
                  </a:cubicBezTo>
                  <a:cubicBezTo>
                    <a:pt x="10151" y="608"/>
                    <a:pt x="10351" y="633"/>
                    <a:pt x="10552" y="633"/>
                  </a:cubicBezTo>
                  <a:cubicBezTo>
                    <a:pt x="10659" y="640"/>
                    <a:pt x="10765" y="643"/>
                    <a:pt x="10869" y="643"/>
                  </a:cubicBezTo>
                  <a:cubicBezTo>
                    <a:pt x="11154" y="643"/>
                    <a:pt x="11430" y="620"/>
                    <a:pt x="11705" y="583"/>
                  </a:cubicBezTo>
                  <a:cubicBezTo>
                    <a:pt x="12216" y="501"/>
                    <a:pt x="12728" y="419"/>
                    <a:pt x="13240" y="419"/>
                  </a:cubicBezTo>
                  <a:cubicBezTo>
                    <a:pt x="13355" y="419"/>
                    <a:pt x="13470" y="424"/>
                    <a:pt x="13585" y="433"/>
                  </a:cubicBezTo>
                  <a:cubicBezTo>
                    <a:pt x="14211" y="508"/>
                    <a:pt x="14788" y="733"/>
                    <a:pt x="15314" y="1009"/>
                  </a:cubicBezTo>
                  <a:cubicBezTo>
                    <a:pt x="15790" y="1260"/>
                    <a:pt x="16341" y="1561"/>
                    <a:pt x="16717" y="1936"/>
                  </a:cubicBezTo>
                  <a:cubicBezTo>
                    <a:pt x="17770" y="3064"/>
                    <a:pt x="16492" y="4418"/>
                    <a:pt x="15715" y="5270"/>
                  </a:cubicBezTo>
                  <a:cubicBezTo>
                    <a:pt x="15615" y="4969"/>
                    <a:pt x="15489" y="4693"/>
                    <a:pt x="15339" y="4443"/>
                  </a:cubicBezTo>
                  <a:cubicBezTo>
                    <a:pt x="15389" y="4418"/>
                    <a:pt x="15414" y="4418"/>
                    <a:pt x="15439" y="4393"/>
                  </a:cubicBezTo>
                  <a:cubicBezTo>
                    <a:pt x="15489" y="4292"/>
                    <a:pt x="15514" y="4167"/>
                    <a:pt x="15564" y="4067"/>
                  </a:cubicBezTo>
                  <a:cubicBezTo>
                    <a:pt x="15590" y="3967"/>
                    <a:pt x="15615" y="3866"/>
                    <a:pt x="15665" y="3766"/>
                  </a:cubicBezTo>
                  <a:cubicBezTo>
                    <a:pt x="15681" y="3718"/>
                    <a:pt x="15634" y="3690"/>
                    <a:pt x="15593" y="3690"/>
                  </a:cubicBezTo>
                  <a:cubicBezTo>
                    <a:pt x="15570" y="3690"/>
                    <a:pt x="15548" y="3698"/>
                    <a:pt x="15539" y="3716"/>
                  </a:cubicBezTo>
                  <a:cubicBezTo>
                    <a:pt x="15489" y="3816"/>
                    <a:pt x="15439" y="3916"/>
                    <a:pt x="15389" y="3992"/>
                  </a:cubicBezTo>
                  <a:cubicBezTo>
                    <a:pt x="15339" y="4092"/>
                    <a:pt x="15289" y="4192"/>
                    <a:pt x="15239" y="4267"/>
                  </a:cubicBezTo>
                  <a:cubicBezTo>
                    <a:pt x="14988" y="3866"/>
                    <a:pt x="14687" y="3490"/>
                    <a:pt x="14336" y="3165"/>
                  </a:cubicBezTo>
                  <a:cubicBezTo>
                    <a:pt x="14412" y="3039"/>
                    <a:pt x="14512" y="2889"/>
                    <a:pt x="14587" y="2738"/>
                  </a:cubicBezTo>
                  <a:cubicBezTo>
                    <a:pt x="14687" y="2563"/>
                    <a:pt x="14762" y="2363"/>
                    <a:pt x="14863" y="2162"/>
                  </a:cubicBezTo>
                  <a:cubicBezTo>
                    <a:pt x="14898" y="2127"/>
                    <a:pt x="14860" y="2080"/>
                    <a:pt x="14816" y="2080"/>
                  </a:cubicBezTo>
                  <a:cubicBezTo>
                    <a:pt x="14798" y="2080"/>
                    <a:pt x="14778" y="2089"/>
                    <a:pt x="14762" y="2112"/>
                  </a:cubicBezTo>
                  <a:cubicBezTo>
                    <a:pt x="14637" y="2287"/>
                    <a:pt x="14512" y="2463"/>
                    <a:pt x="14412" y="2638"/>
                  </a:cubicBezTo>
                  <a:cubicBezTo>
                    <a:pt x="14336" y="2764"/>
                    <a:pt x="14261" y="2889"/>
                    <a:pt x="14186" y="3039"/>
                  </a:cubicBezTo>
                  <a:cubicBezTo>
                    <a:pt x="13710" y="2613"/>
                    <a:pt x="13158" y="2287"/>
                    <a:pt x="12582" y="2037"/>
                  </a:cubicBezTo>
                  <a:cubicBezTo>
                    <a:pt x="12557" y="2037"/>
                    <a:pt x="12532" y="2037"/>
                    <a:pt x="12507" y="2012"/>
                  </a:cubicBezTo>
                  <a:cubicBezTo>
                    <a:pt x="12557" y="1761"/>
                    <a:pt x="12707" y="1535"/>
                    <a:pt x="12933" y="1360"/>
                  </a:cubicBezTo>
                  <a:cubicBezTo>
                    <a:pt x="12994" y="1319"/>
                    <a:pt x="12956" y="1246"/>
                    <a:pt x="12900" y="1246"/>
                  </a:cubicBezTo>
                  <a:cubicBezTo>
                    <a:pt x="12886" y="1246"/>
                    <a:pt x="12872" y="1250"/>
                    <a:pt x="12858" y="1260"/>
                  </a:cubicBezTo>
                  <a:cubicBezTo>
                    <a:pt x="12607" y="1410"/>
                    <a:pt x="12407" y="1661"/>
                    <a:pt x="12306" y="1962"/>
                  </a:cubicBezTo>
                  <a:cubicBezTo>
                    <a:pt x="11655" y="1736"/>
                    <a:pt x="11003" y="1586"/>
                    <a:pt x="10301" y="1535"/>
                  </a:cubicBezTo>
                  <a:cubicBezTo>
                    <a:pt x="10301" y="1535"/>
                    <a:pt x="10326" y="1510"/>
                    <a:pt x="10326" y="1485"/>
                  </a:cubicBezTo>
                  <a:cubicBezTo>
                    <a:pt x="10326" y="1435"/>
                    <a:pt x="10351" y="1385"/>
                    <a:pt x="10376" y="1310"/>
                  </a:cubicBezTo>
                  <a:cubicBezTo>
                    <a:pt x="10427" y="1210"/>
                    <a:pt x="10502" y="1109"/>
                    <a:pt x="10577" y="1009"/>
                  </a:cubicBezTo>
                  <a:cubicBezTo>
                    <a:pt x="10627" y="984"/>
                    <a:pt x="10577" y="934"/>
                    <a:pt x="10552" y="934"/>
                  </a:cubicBezTo>
                  <a:lnTo>
                    <a:pt x="10527" y="934"/>
                  </a:lnTo>
                  <a:cubicBezTo>
                    <a:pt x="10427" y="1034"/>
                    <a:pt x="10326" y="1134"/>
                    <a:pt x="10251" y="1235"/>
                  </a:cubicBezTo>
                  <a:cubicBezTo>
                    <a:pt x="10201" y="1310"/>
                    <a:pt x="10176" y="1360"/>
                    <a:pt x="10151" y="1435"/>
                  </a:cubicBezTo>
                  <a:cubicBezTo>
                    <a:pt x="10151" y="1460"/>
                    <a:pt x="10126" y="1510"/>
                    <a:pt x="10126" y="1535"/>
                  </a:cubicBezTo>
                  <a:cubicBezTo>
                    <a:pt x="9938" y="1523"/>
                    <a:pt x="9750" y="1517"/>
                    <a:pt x="9562" y="1517"/>
                  </a:cubicBezTo>
                  <a:cubicBezTo>
                    <a:pt x="9374" y="1517"/>
                    <a:pt x="9186" y="1523"/>
                    <a:pt x="8998" y="1535"/>
                  </a:cubicBezTo>
                  <a:cubicBezTo>
                    <a:pt x="8848" y="1561"/>
                    <a:pt x="8697" y="1561"/>
                    <a:pt x="8547" y="1586"/>
                  </a:cubicBezTo>
                  <a:cubicBezTo>
                    <a:pt x="8647" y="1410"/>
                    <a:pt x="8747" y="1260"/>
                    <a:pt x="8823" y="1084"/>
                  </a:cubicBezTo>
                  <a:cubicBezTo>
                    <a:pt x="8840" y="1049"/>
                    <a:pt x="8808" y="1013"/>
                    <a:pt x="8779" y="1013"/>
                  </a:cubicBezTo>
                  <a:cubicBezTo>
                    <a:pt x="8766" y="1013"/>
                    <a:pt x="8755" y="1020"/>
                    <a:pt x="8747" y="1034"/>
                  </a:cubicBezTo>
                  <a:cubicBezTo>
                    <a:pt x="8597" y="1210"/>
                    <a:pt x="8472" y="1410"/>
                    <a:pt x="8346" y="1611"/>
                  </a:cubicBezTo>
                  <a:cubicBezTo>
                    <a:pt x="7870" y="1661"/>
                    <a:pt x="7394" y="1761"/>
                    <a:pt x="6943" y="1911"/>
                  </a:cubicBezTo>
                  <a:cubicBezTo>
                    <a:pt x="6968" y="1811"/>
                    <a:pt x="7018" y="1736"/>
                    <a:pt x="7043" y="1661"/>
                  </a:cubicBezTo>
                  <a:cubicBezTo>
                    <a:pt x="7118" y="1485"/>
                    <a:pt x="7219" y="1310"/>
                    <a:pt x="7319" y="1160"/>
                  </a:cubicBezTo>
                  <a:cubicBezTo>
                    <a:pt x="7339" y="1139"/>
                    <a:pt x="7310" y="1103"/>
                    <a:pt x="7272" y="1103"/>
                  </a:cubicBezTo>
                  <a:cubicBezTo>
                    <a:pt x="7263" y="1103"/>
                    <a:pt x="7253" y="1105"/>
                    <a:pt x="7244" y="1109"/>
                  </a:cubicBezTo>
                  <a:cubicBezTo>
                    <a:pt x="7118" y="1260"/>
                    <a:pt x="6968" y="1385"/>
                    <a:pt x="6868" y="1586"/>
                  </a:cubicBezTo>
                  <a:cubicBezTo>
                    <a:pt x="6843" y="1661"/>
                    <a:pt x="6792" y="1761"/>
                    <a:pt x="6767" y="1836"/>
                  </a:cubicBezTo>
                  <a:cubicBezTo>
                    <a:pt x="6742" y="1886"/>
                    <a:pt x="6717" y="1936"/>
                    <a:pt x="6717" y="1987"/>
                  </a:cubicBezTo>
                  <a:cubicBezTo>
                    <a:pt x="6316" y="2112"/>
                    <a:pt x="5965" y="2287"/>
                    <a:pt x="5615" y="2513"/>
                  </a:cubicBezTo>
                  <a:cubicBezTo>
                    <a:pt x="5489" y="2588"/>
                    <a:pt x="5389" y="2688"/>
                    <a:pt x="5264" y="2764"/>
                  </a:cubicBezTo>
                  <a:cubicBezTo>
                    <a:pt x="5564" y="1987"/>
                    <a:pt x="5915" y="1160"/>
                    <a:pt x="6642" y="708"/>
                  </a:cubicBezTo>
                  <a:cubicBezTo>
                    <a:pt x="7054" y="434"/>
                    <a:pt x="7516" y="346"/>
                    <a:pt x="7992" y="346"/>
                  </a:cubicBezTo>
                  <a:close/>
                  <a:moveTo>
                    <a:pt x="11429" y="8754"/>
                  </a:moveTo>
                  <a:cubicBezTo>
                    <a:pt x="11454" y="8929"/>
                    <a:pt x="11454" y="9079"/>
                    <a:pt x="11454" y="9255"/>
                  </a:cubicBezTo>
                  <a:cubicBezTo>
                    <a:pt x="11379" y="9280"/>
                    <a:pt x="11329" y="9280"/>
                    <a:pt x="11279" y="9280"/>
                  </a:cubicBezTo>
                  <a:cubicBezTo>
                    <a:pt x="11178" y="9305"/>
                    <a:pt x="11103" y="9305"/>
                    <a:pt x="11003" y="9305"/>
                  </a:cubicBezTo>
                  <a:cubicBezTo>
                    <a:pt x="10828" y="9330"/>
                    <a:pt x="10627" y="9355"/>
                    <a:pt x="10452" y="9405"/>
                  </a:cubicBezTo>
                  <a:cubicBezTo>
                    <a:pt x="10402" y="9405"/>
                    <a:pt x="10402" y="9505"/>
                    <a:pt x="10477" y="9505"/>
                  </a:cubicBezTo>
                  <a:cubicBezTo>
                    <a:pt x="10652" y="9505"/>
                    <a:pt x="10828" y="9480"/>
                    <a:pt x="11028" y="9480"/>
                  </a:cubicBezTo>
                  <a:cubicBezTo>
                    <a:pt x="11103" y="9480"/>
                    <a:pt x="11204" y="9455"/>
                    <a:pt x="11304" y="9455"/>
                  </a:cubicBezTo>
                  <a:lnTo>
                    <a:pt x="11454" y="9455"/>
                  </a:lnTo>
                  <a:cubicBezTo>
                    <a:pt x="11429" y="9631"/>
                    <a:pt x="11429" y="9831"/>
                    <a:pt x="11404" y="10007"/>
                  </a:cubicBezTo>
                  <a:cubicBezTo>
                    <a:pt x="11300" y="10017"/>
                    <a:pt x="11196" y="10023"/>
                    <a:pt x="11093" y="10023"/>
                  </a:cubicBezTo>
                  <a:cubicBezTo>
                    <a:pt x="10946" y="10023"/>
                    <a:pt x="10799" y="10011"/>
                    <a:pt x="10652" y="9982"/>
                  </a:cubicBezTo>
                  <a:cubicBezTo>
                    <a:pt x="10602" y="9982"/>
                    <a:pt x="10552" y="10057"/>
                    <a:pt x="10602" y="10082"/>
                  </a:cubicBezTo>
                  <a:cubicBezTo>
                    <a:pt x="10810" y="10165"/>
                    <a:pt x="11017" y="10214"/>
                    <a:pt x="11239" y="10214"/>
                  </a:cubicBezTo>
                  <a:cubicBezTo>
                    <a:pt x="11285" y="10214"/>
                    <a:pt x="11332" y="10212"/>
                    <a:pt x="11379" y="10207"/>
                  </a:cubicBezTo>
                  <a:lnTo>
                    <a:pt x="11379" y="10207"/>
                  </a:lnTo>
                  <a:cubicBezTo>
                    <a:pt x="11329" y="10508"/>
                    <a:pt x="11279" y="10784"/>
                    <a:pt x="11178" y="11059"/>
                  </a:cubicBezTo>
                  <a:cubicBezTo>
                    <a:pt x="11128" y="11009"/>
                    <a:pt x="11053" y="11009"/>
                    <a:pt x="10978" y="11009"/>
                  </a:cubicBezTo>
                  <a:cubicBezTo>
                    <a:pt x="10853" y="10984"/>
                    <a:pt x="10727" y="10959"/>
                    <a:pt x="10627" y="10909"/>
                  </a:cubicBezTo>
                  <a:cubicBezTo>
                    <a:pt x="10502" y="10884"/>
                    <a:pt x="10402" y="10834"/>
                    <a:pt x="10301" y="10784"/>
                  </a:cubicBezTo>
                  <a:cubicBezTo>
                    <a:pt x="10201" y="10759"/>
                    <a:pt x="10101" y="10683"/>
                    <a:pt x="9975" y="10633"/>
                  </a:cubicBezTo>
                  <a:cubicBezTo>
                    <a:pt x="9950" y="10633"/>
                    <a:pt x="9900" y="10683"/>
                    <a:pt x="9950" y="10734"/>
                  </a:cubicBezTo>
                  <a:cubicBezTo>
                    <a:pt x="10026" y="10809"/>
                    <a:pt x="10126" y="10859"/>
                    <a:pt x="10226" y="10934"/>
                  </a:cubicBezTo>
                  <a:cubicBezTo>
                    <a:pt x="10326" y="10984"/>
                    <a:pt x="10452" y="11034"/>
                    <a:pt x="10552" y="11084"/>
                  </a:cubicBezTo>
                  <a:cubicBezTo>
                    <a:pt x="10677" y="11135"/>
                    <a:pt x="10777" y="11185"/>
                    <a:pt x="10903" y="11210"/>
                  </a:cubicBezTo>
                  <a:cubicBezTo>
                    <a:pt x="10953" y="11235"/>
                    <a:pt x="11028" y="11235"/>
                    <a:pt x="11078" y="11260"/>
                  </a:cubicBezTo>
                  <a:lnTo>
                    <a:pt x="11128" y="11260"/>
                  </a:lnTo>
                  <a:cubicBezTo>
                    <a:pt x="11103" y="11285"/>
                    <a:pt x="11103" y="11310"/>
                    <a:pt x="11103" y="11335"/>
                  </a:cubicBezTo>
                  <a:cubicBezTo>
                    <a:pt x="11053" y="11435"/>
                    <a:pt x="11028" y="11561"/>
                    <a:pt x="10978" y="11661"/>
                  </a:cubicBezTo>
                  <a:cubicBezTo>
                    <a:pt x="10951" y="11705"/>
                    <a:pt x="10921" y="11721"/>
                    <a:pt x="10890" y="11721"/>
                  </a:cubicBezTo>
                  <a:cubicBezTo>
                    <a:pt x="10832" y="11721"/>
                    <a:pt x="10767" y="11668"/>
                    <a:pt x="10702" y="11636"/>
                  </a:cubicBezTo>
                  <a:cubicBezTo>
                    <a:pt x="10527" y="11536"/>
                    <a:pt x="10326" y="11410"/>
                    <a:pt x="10151" y="11285"/>
                  </a:cubicBezTo>
                  <a:cubicBezTo>
                    <a:pt x="10001" y="11160"/>
                    <a:pt x="9850" y="11034"/>
                    <a:pt x="9700" y="10884"/>
                  </a:cubicBezTo>
                  <a:cubicBezTo>
                    <a:pt x="9574" y="10759"/>
                    <a:pt x="9449" y="10658"/>
                    <a:pt x="9324" y="10533"/>
                  </a:cubicBezTo>
                  <a:cubicBezTo>
                    <a:pt x="9424" y="10307"/>
                    <a:pt x="9499" y="10082"/>
                    <a:pt x="9499" y="9831"/>
                  </a:cubicBezTo>
                  <a:cubicBezTo>
                    <a:pt x="9524" y="9706"/>
                    <a:pt x="9499" y="9556"/>
                    <a:pt x="9474" y="9430"/>
                  </a:cubicBezTo>
                  <a:lnTo>
                    <a:pt x="9499" y="9430"/>
                  </a:lnTo>
                  <a:cubicBezTo>
                    <a:pt x="10151" y="9205"/>
                    <a:pt x="10803" y="8979"/>
                    <a:pt x="11429" y="8754"/>
                  </a:cubicBezTo>
                  <a:close/>
                  <a:moveTo>
                    <a:pt x="14011" y="3390"/>
                  </a:moveTo>
                  <a:cubicBezTo>
                    <a:pt x="14336" y="3666"/>
                    <a:pt x="14612" y="3992"/>
                    <a:pt x="14838" y="4343"/>
                  </a:cubicBezTo>
                  <a:cubicBezTo>
                    <a:pt x="15514" y="5345"/>
                    <a:pt x="15640" y="6448"/>
                    <a:pt x="15514" y="7626"/>
                  </a:cubicBezTo>
                  <a:cubicBezTo>
                    <a:pt x="15439" y="8252"/>
                    <a:pt x="15339" y="8904"/>
                    <a:pt x="15264" y="9531"/>
                  </a:cubicBezTo>
                  <a:cubicBezTo>
                    <a:pt x="15214" y="10032"/>
                    <a:pt x="15163" y="10533"/>
                    <a:pt x="15314" y="11009"/>
                  </a:cubicBezTo>
                  <a:cubicBezTo>
                    <a:pt x="15414" y="11335"/>
                    <a:pt x="15640" y="11636"/>
                    <a:pt x="15915" y="11811"/>
                  </a:cubicBezTo>
                  <a:cubicBezTo>
                    <a:pt x="15890" y="12087"/>
                    <a:pt x="15865" y="12363"/>
                    <a:pt x="15815" y="12638"/>
                  </a:cubicBezTo>
                  <a:cubicBezTo>
                    <a:pt x="15790" y="12613"/>
                    <a:pt x="15765" y="12613"/>
                    <a:pt x="15715" y="12588"/>
                  </a:cubicBezTo>
                  <a:cubicBezTo>
                    <a:pt x="15614" y="12564"/>
                    <a:pt x="15514" y="12553"/>
                    <a:pt x="15414" y="12553"/>
                  </a:cubicBezTo>
                  <a:cubicBezTo>
                    <a:pt x="14893" y="12553"/>
                    <a:pt x="14393" y="12861"/>
                    <a:pt x="14036" y="13240"/>
                  </a:cubicBezTo>
                  <a:cubicBezTo>
                    <a:pt x="13935" y="13340"/>
                    <a:pt x="13860" y="13440"/>
                    <a:pt x="13785" y="13541"/>
                  </a:cubicBezTo>
                  <a:cubicBezTo>
                    <a:pt x="14437" y="11937"/>
                    <a:pt x="14712" y="10132"/>
                    <a:pt x="14737" y="8428"/>
                  </a:cubicBezTo>
                  <a:cubicBezTo>
                    <a:pt x="14762" y="6749"/>
                    <a:pt x="14562" y="4994"/>
                    <a:pt x="14011" y="3390"/>
                  </a:cubicBezTo>
                  <a:close/>
                  <a:moveTo>
                    <a:pt x="5489" y="3039"/>
                  </a:moveTo>
                  <a:cubicBezTo>
                    <a:pt x="6291" y="4894"/>
                    <a:pt x="6667" y="6899"/>
                    <a:pt x="6567" y="8904"/>
                  </a:cubicBezTo>
                  <a:cubicBezTo>
                    <a:pt x="6517" y="9906"/>
                    <a:pt x="6366" y="10909"/>
                    <a:pt x="6066" y="11886"/>
                  </a:cubicBezTo>
                  <a:cubicBezTo>
                    <a:pt x="5940" y="12363"/>
                    <a:pt x="5790" y="12839"/>
                    <a:pt x="5589" y="13315"/>
                  </a:cubicBezTo>
                  <a:cubicBezTo>
                    <a:pt x="5414" y="13766"/>
                    <a:pt x="5188" y="14167"/>
                    <a:pt x="4988" y="14618"/>
                  </a:cubicBezTo>
                  <a:cubicBezTo>
                    <a:pt x="3785" y="13967"/>
                    <a:pt x="2682" y="12989"/>
                    <a:pt x="2356" y="11611"/>
                  </a:cubicBezTo>
                  <a:cubicBezTo>
                    <a:pt x="2339" y="11525"/>
                    <a:pt x="2264" y="11486"/>
                    <a:pt x="2185" y="11486"/>
                  </a:cubicBezTo>
                  <a:cubicBezTo>
                    <a:pt x="2149" y="11486"/>
                    <a:pt x="2112" y="11495"/>
                    <a:pt x="2081" y="11510"/>
                  </a:cubicBezTo>
                  <a:cubicBezTo>
                    <a:pt x="1831" y="11618"/>
                    <a:pt x="1542" y="11712"/>
                    <a:pt x="1261" y="11712"/>
                  </a:cubicBezTo>
                  <a:cubicBezTo>
                    <a:pt x="1148" y="11712"/>
                    <a:pt x="1036" y="11697"/>
                    <a:pt x="928" y="11661"/>
                  </a:cubicBezTo>
                  <a:cubicBezTo>
                    <a:pt x="627" y="11561"/>
                    <a:pt x="351" y="11260"/>
                    <a:pt x="452" y="10909"/>
                  </a:cubicBezTo>
                  <a:cubicBezTo>
                    <a:pt x="602" y="10433"/>
                    <a:pt x="1354" y="10333"/>
                    <a:pt x="1780" y="10307"/>
                  </a:cubicBezTo>
                  <a:cubicBezTo>
                    <a:pt x="1955" y="10307"/>
                    <a:pt x="2056" y="10057"/>
                    <a:pt x="1880" y="9957"/>
                  </a:cubicBezTo>
                  <a:cubicBezTo>
                    <a:pt x="1579" y="9806"/>
                    <a:pt x="552" y="9155"/>
                    <a:pt x="1229" y="8829"/>
                  </a:cubicBezTo>
                  <a:cubicBezTo>
                    <a:pt x="1318" y="8786"/>
                    <a:pt x="1405" y="8767"/>
                    <a:pt x="1490" y="8767"/>
                  </a:cubicBezTo>
                  <a:cubicBezTo>
                    <a:pt x="1904" y="8767"/>
                    <a:pt x="2257" y="9214"/>
                    <a:pt x="2507" y="9505"/>
                  </a:cubicBezTo>
                  <a:cubicBezTo>
                    <a:pt x="2517" y="9527"/>
                    <a:pt x="2532" y="9534"/>
                    <a:pt x="2548" y="9534"/>
                  </a:cubicBezTo>
                  <a:cubicBezTo>
                    <a:pt x="2570" y="9534"/>
                    <a:pt x="2593" y="9520"/>
                    <a:pt x="2607" y="9505"/>
                  </a:cubicBezTo>
                  <a:cubicBezTo>
                    <a:pt x="2632" y="9522"/>
                    <a:pt x="2660" y="9531"/>
                    <a:pt x="2687" y="9531"/>
                  </a:cubicBezTo>
                  <a:cubicBezTo>
                    <a:pt x="2741" y="9531"/>
                    <a:pt x="2791" y="9497"/>
                    <a:pt x="2808" y="9430"/>
                  </a:cubicBezTo>
                  <a:cubicBezTo>
                    <a:pt x="3209" y="7200"/>
                    <a:pt x="3534" y="4693"/>
                    <a:pt x="5389" y="3139"/>
                  </a:cubicBezTo>
                  <a:cubicBezTo>
                    <a:pt x="5414" y="3089"/>
                    <a:pt x="5464" y="3064"/>
                    <a:pt x="5489" y="3039"/>
                  </a:cubicBezTo>
                  <a:close/>
                  <a:moveTo>
                    <a:pt x="7244" y="2187"/>
                  </a:moveTo>
                  <a:cubicBezTo>
                    <a:pt x="7670" y="3190"/>
                    <a:pt x="8021" y="4217"/>
                    <a:pt x="8246" y="5270"/>
                  </a:cubicBezTo>
                  <a:cubicBezTo>
                    <a:pt x="8497" y="6398"/>
                    <a:pt x="8572" y="7551"/>
                    <a:pt x="8522" y="8703"/>
                  </a:cubicBezTo>
                  <a:cubicBezTo>
                    <a:pt x="8422" y="11034"/>
                    <a:pt x="7670" y="13190"/>
                    <a:pt x="6517" y="15195"/>
                  </a:cubicBezTo>
                  <a:cubicBezTo>
                    <a:pt x="6492" y="15220"/>
                    <a:pt x="6492" y="15245"/>
                    <a:pt x="6492" y="15270"/>
                  </a:cubicBezTo>
                  <a:cubicBezTo>
                    <a:pt x="6166" y="15145"/>
                    <a:pt x="5865" y="15019"/>
                    <a:pt x="5564" y="14894"/>
                  </a:cubicBezTo>
                  <a:cubicBezTo>
                    <a:pt x="5389" y="14819"/>
                    <a:pt x="5239" y="14744"/>
                    <a:pt x="5088" y="14668"/>
                  </a:cubicBezTo>
                  <a:cubicBezTo>
                    <a:pt x="5665" y="13866"/>
                    <a:pt x="6041" y="12789"/>
                    <a:pt x="6316" y="11836"/>
                  </a:cubicBezTo>
                  <a:cubicBezTo>
                    <a:pt x="6592" y="10859"/>
                    <a:pt x="6767" y="9856"/>
                    <a:pt x="6792" y="8829"/>
                  </a:cubicBezTo>
                  <a:cubicBezTo>
                    <a:pt x="6893" y="6799"/>
                    <a:pt x="6517" y="4769"/>
                    <a:pt x="5665" y="2914"/>
                  </a:cubicBezTo>
                  <a:cubicBezTo>
                    <a:pt x="6141" y="2588"/>
                    <a:pt x="6667" y="2363"/>
                    <a:pt x="7244" y="2187"/>
                  </a:cubicBezTo>
                  <a:close/>
                  <a:moveTo>
                    <a:pt x="11329" y="2087"/>
                  </a:moveTo>
                  <a:cubicBezTo>
                    <a:pt x="11655" y="2162"/>
                    <a:pt x="11980" y="2237"/>
                    <a:pt x="12281" y="2363"/>
                  </a:cubicBezTo>
                  <a:cubicBezTo>
                    <a:pt x="12782" y="2538"/>
                    <a:pt x="13259" y="2814"/>
                    <a:pt x="13685" y="3114"/>
                  </a:cubicBezTo>
                  <a:cubicBezTo>
                    <a:pt x="14211" y="4844"/>
                    <a:pt x="14562" y="6548"/>
                    <a:pt x="14537" y="8353"/>
                  </a:cubicBezTo>
                  <a:cubicBezTo>
                    <a:pt x="14512" y="10232"/>
                    <a:pt x="14136" y="12012"/>
                    <a:pt x="13585" y="13791"/>
                  </a:cubicBezTo>
                  <a:cubicBezTo>
                    <a:pt x="13259" y="14242"/>
                    <a:pt x="12933" y="14693"/>
                    <a:pt x="12482" y="15019"/>
                  </a:cubicBezTo>
                  <a:cubicBezTo>
                    <a:pt x="12056" y="15320"/>
                    <a:pt x="11554" y="15521"/>
                    <a:pt x="11053" y="15646"/>
                  </a:cubicBezTo>
                  <a:cubicBezTo>
                    <a:pt x="11529" y="14944"/>
                    <a:pt x="11880" y="14117"/>
                    <a:pt x="12156" y="13340"/>
                  </a:cubicBezTo>
                  <a:cubicBezTo>
                    <a:pt x="12482" y="12413"/>
                    <a:pt x="12732" y="11485"/>
                    <a:pt x="12858" y="10508"/>
                  </a:cubicBezTo>
                  <a:cubicBezTo>
                    <a:pt x="13133" y="8628"/>
                    <a:pt x="13033" y="6673"/>
                    <a:pt x="12507" y="4844"/>
                  </a:cubicBezTo>
                  <a:cubicBezTo>
                    <a:pt x="12231" y="3891"/>
                    <a:pt x="11855" y="2939"/>
                    <a:pt x="11329" y="2087"/>
                  </a:cubicBezTo>
                  <a:close/>
                  <a:moveTo>
                    <a:pt x="9023" y="1911"/>
                  </a:moveTo>
                  <a:cubicBezTo>
                    <a:pt x="9424" y="3014"/>
                    <a:pt x="9825" y="4067"/>
                    <a:pt x="10051" y="5220"/>
                  </a:cubicBezTo>
                  <a:cubicBezTo>
                    <a:pt x="10276" y="6448"/>
                    <a:pt x="10301" y="7626"/>
                    <a:pt x="10326" y="8854"/>
                  </a:cubicBezTo>
                  <a:cubicBezTo>
                    <a:pt x="10326" y="8879"/>
                    <a:pt x="10326" y="8904"/>
                    <a:pt x="10326" y="8904"/>
                  </a:cubicBezTo>
                  <a:cubicBezTo>
                    <a:pt x="10026" y="9004"/>
                    <a:pt x="9750" y="9104"/>
                    <a:pt x="9449" y="9205"/>
                  </a:cubicBezTo>
                  <a:lnTo>
                    <a:pt x="9424" y="9205"/>
                  </a:lnTo>
                  <a:cubicBezTo>
                    <a:pt x="9399" y="9130"/>
                    <a:pt x="9349" y="9079"/>
                    <a:pt x="9324" y="9004"/>
                  </a:cubicBezTo>
                  <a:cubicBezTo>
                    <a:pt x="9315" y="8978"/>
                    <a:pt x="9297" y="8967"/>
                    <a:pt x="9279" y="8967"/>
                  </a:cubicBezTo>
                  <a:cubicBezTo>
                    <a:pt x="9244" y="8967"/>
                    <a:pt x="9207" y="9005"/>
                    <a:pt x="9224" y="9054"/>
                  </a:cubicBezTo>
                  <a:cubicBezTo>
                    <a:pt x="9224" y="9104"/>
                    <a:pt x="9224" y="9180"/>
                    <a:pt x="9249" y="9255"/>
                  </a:cubicBezTo>
                  <a:cubicBezTo>
                    <a:pt x="9249" y="9330"/>
                    <a:pt x="9249" y="9380"/>
                    <a:pt x="9249" y="9455"/>
                  </a:cubicBezTo>
                  <a:cubicBezTo>
                    <a:pt x="9249" y="9581"/>
                    <a:pt x="9249" y="9706"/>
                    <a:pt x="9224" y="9831"/>
                  </a:cubicBezTo>
                  <a:cubicBezTo>
                    <a:pt x="9199" y="10082"/>
                    <a:pt x="9123" y="10333"/>
                    <a:pt x="8998" y="10533"/>
                  </a:cubicBezTo>
                  <a:cubicBezTo>
                    <a:pt x="8998" y="10558"/>
                    <a:pt x="8973" y="10558"/>
                    <a:pt x="8973" y="10583"/>
                  </a:cubicBezTo>
                  <a:cubicBezTo>
                    <a:pt x="8955" y="10673"/>
                    <a:pt x="9039" y="10749"/>
                    <a:pt x="9126" y="10749"/>
                  </a:cubicBezTo>
                  <a:cubicBezTo>
                    <a:pt x="9160" y="10749"/>
                    <a:pt x="9195" y="10737"/>
                    <a:pt x="9224" y="10708"/>
                  </a:cubicBezTo>
                  <a:cubicBezTo>
                    <a:pt x="9349" y="10959"/>
                    <a:pt x="9549" y="11160"/>
                    <a:pt x="9775" y="11335"/>
                  </a:cubicBezTo>
                  <a:cubicBezTo>
                    <a:pt x="9675" y="12112"/>
                    <a:pt x="9574" y="12889"/>
                    <a:pt x="9299" y="13641"/>
                  </a:cubicBezTo>
                  <a:cubicBezTo>
                    <a:pt x="9173" y="14042"/>
                    <a:pt x="9023" y="14418"/>
                    <a:pt x="8848" y="14794"/>
                  </a:cubicBezTo>
                  <a:cubicBezTo>
                    <a:pt x="8697" y="15094"/>
                    <a:pt x="8497" y="15395"/>
                    <a:pt x="8321" y="15696"/>
                  </a:cubicBezTo>
                  <a:cubicBezTo>
                    <a:pt x="7770" y="15621"/>
                    <a:pt x="7219" y="15495"/>
                    <a:pt x="6692" y="15320"/>
                  </a:cubicBezTo>
                  <a:lnTo>
                    <a:pt x="6717" y="15320"/>
                  </a:lnTo>
                  <a:cubicBezTo>
                    <a:pt x="7695" y="13916"/>
                    <a:pt x="8296" y="12212"/>
                    <a:pt x="8597" y="10508"/>
                  </a:cubicBezTo>
                  <a:cubicBezTo>
                    <a:pt x="8697" y="9906"/>
                    <a:pt x="8772" y="9305"/>
                    <a:pt x="8798" y="8703"/>
                  </a:cubicBezTo>
                  <a:cubicBezTo>
                    <a:pt x="8873" y="6498"/>
                    <a:pt x="8472" y="4092"/>
                    <a:pt x="7344" y="2162"/>
                  </a:cubicBezTo>
                  <a:cubicBezTo>
                    <a:pt x="7820" y="2037"/>
                    <a:pt x="8321" y="1962"/>
                    <a:pt x="8823" y="1936"/>
                  </a:cubicBezTo>
                  <a:cubicBezTo>
                    <a:pt x="8873" y="1936"/>
                    <a:pt x="8948" y="1936"/>
                    <a:pt x="9023" y="1911"/>
                  </a:cubicBezTo>
                  <a:close/>
                  <a:moveTo>
                    <a:pt x="9596" y="1905"/>
                  </a:moveTo>
                  <a:cubicBezTo>
                    <a:pt x="10115" y="1905"/>
                    <a:pt x="10634" y="1954"/>
                    <a:pt x="11153" y="2037"/>
                  </a:cubicBezTo>
                  <a:cubicBezTo>
                    <a:pt x="12181" y="4217"/>
                    <a:pt x="12782" y="6498"/>
                    <a:pt x="12732" y="8929"/>
                  </a:cubicBezTo>
                  <a:cubicBezTo>
                    <a:pt x="12682" y="10107"/>
                    <a:pt x="12507" y="11310"/>
                    <a:pt x="12156" y="12463"/>
                  </a:cubicBezTo>
                  <a:cubicBezTo>
                    <a:pt x="11980" y="13064"/>
                    <a:pt x="11755" y="13641"/>
                    <a:pt x="11504" y="14217"/>
                  </a:cubicBezTo>
                  <a:cubicBezTo>
                    <a:pt x="11254" y="14719"/>
                    <a:pt x="10953" y="15195"/>
                    <a:pt x="10677" y="15696"/>
                  </a:cubicBezTo>
                  <a:cubicBezTo>
                    <a:pt x="10602" y="15721"/>
                    <a:pt x="10527" y="15721"/>
                    <a:pt x="10452" y="15746"/>
                  </a:cubicBezTo>
                  <a:cubicBezTo>
                    <a:pt x="10179" y="15778"/>
                    <a:pt x="9906" y="15791"/>
                    <a:pt x="9633" y="15791"/>
                  </a:cubicBezTo>
                  <a:cubicBezTo>
                    <a:pt x="9254" y="15791"/>
                    <a:pt x="8875" y="15765"/>
                    <a:pt x="8497" y="15721"/>
                  </a:cubicBezTo>
                  <a:cubicBezTo>
                    <a:pt x="8948" y="15145"/>
                    <a:pt x="9249" y="14418"/>
                    <a:pt x="9474" y="13741"/>
                  </a:cubicBezTo>
                  <a:cubicBezTo>
                    <a:pt x="9725" y="13014"/>
                    <a:pt x="9925" y="12237"/>
                    <a:pt x="9950" y="11460"/>
                  </a:cubicBezTo>
                  <a:cubicBezTo>
                    <a:pt x="10001" y="11510"/>
                    <a:pt x="10051" y="11561"/>
                    <a:pt x="10101" y="11586"/>
                  </a:cubicBezTo>
                  <a:cubicBezTo>
                    <a:pt x="10307" y="11723"/>
                    <a:pt x="10643" y="12002"/>
                    <a:pt x="10915" y="12002"/>
                  </a:cubicBezTo>
                  <a:cubicBezTo>
                    <a:pt x="11039" y="12002"/>
                    <a:pt x="11150" y="11944"/>
                    <a:pt x="11229" y="11786"/>
                  </a:cubicBezTo>
                  <a:cubicBezTo>
                    <a:pt x="11454" y="11335"/>
                    <a:pt x="11579" y="10784"/>
                    <a:pt x="11630" y="10282"/>
                  </a:cubicBezTo>
                  <a:cubicBezTo>
                    <a:pt x="11705" y="9731"/>
                    <a:pt x="11705" y="9155"/>
                    <a:pt x="11630" y="8603"/>
                  </a:cubicBezTo>
                  <a:cubicBezTo>
                    <a:pt x="11630" y="8560"/>
                    <a:pt x="11592" y="8498"/>
                    <a:pt x="11534" y="8498"/>
                  </a:cubicBezTo>
                  <a:cubicBezTo>
                    <a:pt x="11524" y="8498"/>
                    <a:pt x="11515" y="8500"/>
                    <a:pt x="11504" y="8503"/>
                  </a:cubicBezTo>
                  <a:cubicBezTo>
                    <a:pt x="11153" y="8628"/>
                    <a:pt x="10803" y="8754"/>
                    <a:pt x="10477" y="8854"/>
                  </a:cubicBezTo>
                  <a:cubicBezTo>
                    <a:pt x="10602" y="7676"/>
                    <a:pt x="10502" y="6423"/>
                    <a:pt x="10276" y="5245"/>
                  </a:cubicBezTo>
                  <a:cubicBezTo>
                    <a:pt x="10076" y="4117"/>
                    <a:pt x="9775" y="2939"/>
                    <a:pt x="9274" y="1911"/>
                  </a:cubicBezTo>
                  <a:cubicBezTo>
                    <a:pt x="9381" y="1907"/>
                    <a:pt x="9489" y="1905"/>
                    <a:pt x="9596" y="1905"/>
                  </a:cubicBezTo>
                  <a:close/>
                  <a:moveTo>
                    <a:pt x="20870" y="7654"/>
                  </a:moveTo>
                  <a:cubicBezTo>
                    <a:pt x="21235" y="7654"/>
                    <a:pt x="21593" y="7764"/>
                    <a:pt x="21905" y="8027"/>
                  </a:cubicBezTo>
                  <a:cubicBezTo>
                    <a:pt x="21680" y="8302"/>
                    <a:pt x="21479" y="8628"/>
                    <a:pt x="21304" y="8929"/>
                  </a:cubicBezTo>
                  <a:cubicBezTo>
                    <a:pt x="21204" y="8879"/>
                    <a:pt x="21078" y="8829"/>
                    <a:pt x="20953" y="8804"/>
                  </a:cubicBezTo>
                  <a:cubicBezTo>
                    <a:pt x="20803" y="8754"/>
                    <a:pt x="20677" y="8729"/>
                    <a:pt x="20552" y="8678"/>
                  </a:cubicBezTo>
                  <a:cubicBezTo>
                    <a:pt x="20477" y="8678"/>
                    <a:pt x="20427" y="8779"/>
                    <a:pt x="20502" y="8804"/>
                  </a:cubicBezTo>
                  <a:cubicBezTo>
                    <a:pt x="20627" y="8879"/>
                    <a:pt x="20752" y="8929"/>
                    <a:pt x="20878" y="8979"/>
                  </a:cubicBezTo>
                  <a:cubicBezTo>
                    <a:pt x="20928" y="9004"/>
                    <a:pt x="21003" y="9029"/>
                    <a:pt x="21053" y="9054"/>
                  </a:cubicBezTo>
                  <a:cubicBezTo>
                    <a:pt x="21103" y="9079"/>
                    <a:pt x="21153" y="9104"/>
                    <a:pt x="21204" y="9104"/>
                  </a:cubicBezTo>
                  <a:cubicBezTo>
                    <a:pt x="20978" y="9556"/>
                    <a:pt x="20778" y="10007"/>
                    <a:pt x="20652" y="10483"/>
                  </a:cubicBezTo>
                  <a:cubicBezTo>
                    <a:pt x="20398" y="10404"/>
                    <a:pt x="20135" y="10354"/>
                    <a:pt x="19873" y="10354"/>
                  </a:cubicBezTo>
                  <a:cubicBezTo>
                    <a:pt x="19722" y="10354"/>
                    <a:pt x="19571" y="10371"/>
                    <a:pt x="19424" y="10408"/>
                  </a:cubicBezTo>
                  <a:cubicBezTo>
                    <a:pt x="19374" y="10433"/>
                    <a:pt x="19374" y="10508"/>
                    <a:pt x="19449" y="10508"/>
                  </a:cubicBezTo>
                  <a:cubicBezTo>
                    <a:pt x="19510" y="10504"/>
                    <a:pt x="19572" y="10502"/>
                    <a:pt x="19634" y="10502"/>
                  </a:cubicBezTo>
                  <a:cubicBezTo>
                    <a:pt x="19954" y="10502"/>
                    <a:pt x="20283" y="10557"/>
                    <a:pt x="20577" y="10683"/>
                  </a:cubicBezTo>
                  <a:cubicBezTo>
                    <a:pt x="20452" y="11185"/>
                    <a:pt x="20351" y="11686"/>
                    <a:pt x="20301" y="12187"/>
                  </a:cubicBezTo>
                  <a:cubicBezTo>
                    <a:pt x="19971" y="12123"/>
                    <a:pt x="19628" y="12087"/>
                    <a:pt x="19284" y="12087"/>
                  </a:cubicBezTo>
                  <a:cubicBezTo>
                    <a:pt x="18818" y="12087"/>
                    <a:pt x="18353" y="12154"/>
                    <a:pt x="17920" y="12312"/>
                  </a:cubicBezTo>
                  <a:cubicBezTo>
                    <a:pt x="17870" y="12312"/>
                    <a:pt x="17870" y="12388"/>
                    <a:pt x="17920" y="12388"/>
                  </a:cubicBezTo>
                  <a:cubicBezTo>
                    <a:pt x="18248" y="12347"/>
                    <a:pt x="18592" y="12306"/>
                    <a:pt x="18939" y="12306"/>
                  </a:cubicBezTo>
                  <a:cubicBezTo>
                    <a:pt x="19017" y="12306"/>
                    <a:pt x="19095" y="12308"/>
                    <a:pt x="19174" y="12312"/>
                  </a:cubicBezTo>
                  <a:cubicBezTo>
                    <a:pt x="19549" y="12338"/>
                    <a:pt x="19925" y="12388"/>
                    <a:pt x="20301" y="12463"/>
                  </a:cubicBezTo>
                  <a:cubicBezTo>
                    <a:pt x="20251" y="12964"/>
                    <a:pt x="20276" y="13490"/>
                    <a:pt x="20351" y="13992"/>
                  </a:cubicBezTo>
                  <a:cubicBezTo>
                    <a:pt x="20227" y="13974"/>
                    <a:pt x="20116" y="13956"/>
                    <a:pt x="19999" y="13956"/>
                  </a:cubicBezTo>
                  <a:cubicBezTo>
                    <a:pt x="19951" y="13956"/>
                    <a:pt x="19902" y="13959"/>
                    <a:pt x="19850" y="13967"/>
                  </a:cubicBezTo>
                  <a:cubicBezTo>
                    <a:pt x="19650" y="13967"/>
                    <a:pt x="19449" y="14042"/>
                    <a:pt x="19249" y="14117"/>
                  </a:cubicBezTo>
                  <a:cubicBezTo>
                    <a:pt x="19199" y="14142"/>
                    <a:pt x="19249" y="14217"/>
                    <a:pt x="19299" y="14217"/>
                  </a:cubicBezTo>
                  <a:cubicBezTo>
                    <a:pt x="19474" y="14167"/>
                    <a:pt x="19656" y="14142"/>
                    <a:pt x="19838" y="14142"/>
                  </a:cubicBezTo>
                  <a:cubicBezTo>
                    <a:pt x="20019" y="14142"/>
                    <a:pt x="20201" y="14167"/>
                    <a:pt x="20377" y="14217"/>
                  </a:cubicBezTo>
                  <a:cubicBezTo>
                    <a:pt x="20402" y="14267"/>
                    <a:pt x="20402" y="14343"/>
                    <a:pt x="20402" y="14393"/>
                  </a:cubicBezTo>
                  <a:cubicBezTo>
                    <a:pt x="20452" y="14643"/>
                    <a:pt x="20527" y="14894"/>
                    <a:pt x="20602" y="15145"/>
                  </a:cubicBezTo>
                  <a:cubicBezTo>
                    <a:pt x="20427" y="15170"/>
                    <a:pt x="20251" y="15220"/>
                    <a:pt x="20101" y="15245"/>
                  </a:cubicBezTo>
                  <a:cubicBezTo>
                    <a:pt x="20026" y="15270"/>
                    <a:pt x="20051" y="15370"/>
                    <a:pt x="20101" y="15370"/>
                  </a:cubicBezTo>
                  <a:cubicBezTo>
                    <a:pt x="20301" y="15370"/>
                    <a:pt x="20477" y="15345"/>
                    <a:pt x="20652" y="15320"/>
                  </a:cubicBezTo>
                  <a:cubicBezTo>
                    <a:pt x="20677" y="15395"/>
                    <a:pt x="20677" y="15470"/>
                    <a:pt x="20702" y="15521"/>
                  </a:cubicBezTo>
                  <a:cubicBezTo>
                    <a:pt x="20778" y="15746"/>
                    <a:pt x="20878" y="15997"/>
                    <a:pt x="21003" y="16197"/>
                  </a:cubicBezTo>
                  <a:cubicBezTo>
                    <a:pt x="20840" y="16228"/>
                    <a:pt x="20682" y="16242"/>
                    <a:pt x="20527" y="16242"/>
                  </a:cubicBezTo>
                  <a:cubicBezTo>
                    <a:pt x="19037" y="16242"/>
                    <a:pt x="17911" y="14901"/>
                    <a:pt x="17093" y="13766"/>
                  </a:cubicBezTo>
                  <a:cubicBezTo>
                    <a:pt x="16793" y="13365"/>
                    <a:pt x="16467" y="12914"/>
                    <a:pt x="15991" y="12688"/>
                  </a:cubicBezTo>
                  <a:cubicBezTo>
                    <a:pt x="16066" y="12438"/>
                    <a:pt x="16091" y="12162"/>
                    <a:pt x="16116" y="11886"/>
                  </a:cubicBezTo>
                  <a:cubicBezTo>
                    <a:pt x="16180" y="11908"/>
                    <a:pt x="16248" y="11919"/>
                    <a:pt x="16319" y="11919"/>
                  </a:cubicBezTo>
                  <a:cubicBezTo>
                    <a:pt x="16498" y="11919"/>
                    <a:pt x="16695" y="11847"/>
                    <a:pt x="16893" y="11686"/>
                  </a:cubicBezTo>
                  <a:cubicBezTo>
                    <a:pt x="17319" y="11310"/>
                    <a:pt x="17569" y="10734"/>
                    <a:pt x="17845" y="10257"/>
                  </a:cubicBezTo>
                  <a:cubicBezTo>
                    <a:pt x="18146" y="9706"/>
                    <a:pt x="18447" y="9130"/>
                    <a:pt x="18873" y="8653"/>
                  </a:cubicBezTo>
                  <a:cubicBezTo>
                    <a:pt x="19344" y="8114"/>
                    <a:pt x="20122" y="7654"/>
                    <a:pt x="20870" y="7654"/>
                  </a:cubicBezTo>
                  <a:close/>
                  <a:moveTo>
                    <a:pt x="5188" y="15170"/>
                  </a:moveTo>
                  <a:lnTo>
                    <a:pt x="5188" y="15170"/>
                  </a:lnTo>
                  <a:cubicBezTo>
                    <a:pt x="5514" y="15320"/>
                    <a:pt x="5840" y="15470"/>
                    <a:pt x="6191" y="15571"/>
                  </a:cubicBezTo>
                  <a:cubicBezTo>
                    <a:pt x="6216" y="15696"/>
                    <a:pt x="6241" y="15846"/>
                    <a:pt x="6291" y="15947"/>
                  </a:cubicBezTo>
                  <a:cubicBezTo>
                    <a:pt x="6366" y="16122"/>
                    <a:pt x="6442" y="16247"/>
                    <a:pt x="6567" y="16373"/>
                  </a:cubicBezTo>
                  <a:cubicBezTo>
                    <a:pt x="6579" y="16384"/>
                    <a:pt x="6592" y="16389"/>
                    <a:pt x="6604" y="16389"/>
                  </a:cubicBezTo>
                  <a:cubicBezTo>
                    <a:pt x="6647" y="16389"/>
                    <a:pt x="6686" y="16336"/>
                    <a:pt x="6667" y="16297"/>
                  </a:cubicBezTo>
                  <a:cubicBezTo>
                    <a:pt x="6592" y="16172"/>
                    <a:pt x="6517" y="16022"/>
                    <a:pt x="6467" y="15896"/>
                  </a:cubicBezTo>
                  <a:cubicBezTo>
                    <a:pt x="6442" y="15821"/>
                    <a:pt x="6442" y="15746"/>
                    <a:pt x="6417" y="15696"/>
                  </a:cubicBezTo>
                  <a:cubicBezTo>
                    <a:pt x="6417" y="15671"/>
                    <a:pt x="6417" y="15671"/>
                    <a:pt x="6417" y="15646"/>
                  </a:cubicBezTo>
                  <a:cubicBezTo>
                    <a:pt x="6868" y="15796"/>
                    <a:pt x="7369" y="15922"/>
                    <a:pt x="7820" y="15997"/>
                  </a:cubicBezTo>
                  <a:cubicBezTo>
                    <a:pt x="7820" y="16022"/>
                    <a:pt x="7820" y="16022"/>
                    <a:pt x="7845" y="16022"/>
                  </a:cubicBezTo>
                  <a:cubicBezTo>
                    <a:pt x="7870" y="16122"/>
                    <a:pt x="7895" y="16197"/>
                    <a:pt x="7945" y="16297"/>
                  </a:cubicBezTo>
                  <a:cubicBezTo>
                    <a:pt x="8046" y="16473"/>
                    <a:pt x="8171" y="16598"/>
                    <a:pt x="8321" y="16724"/>
                  </a:cubicBezTo>
                  <a:cubicBezTo>
                    <a:pt x="8332" y="16727"/>
                    <a:pt x="8341" y="16729"/>
                    <a:pt x="8351" y="16729"/>
                  </a:cubicBezTo>
                  <a:cubicBezTo>
                    <a:pt x="8408" y="16729"/>
                    <a:pt x="8440" y="16667"/>
                    <a:pt x="8397" y="16623"/>
                  </a:cubicBezTo>
                  <a:cubicBezTo>
                    <a:pt x="8296" y="16498"/>
                    <a:pt x="8196" y="16348"/>
                    <a:pt x="8121" y="16197"/>
                  </a:cubicBezTo>
                  <a:cubicBezTo>
                    <a:pt x="8096" y="16147"/>
                    <a:pt x="8071" y="16097"/>
                    <a:pt x="8046" y="16047"/>
                  </a:cubicBezTo>
                  <a:lnTo>
                    <a:pt x="8046" y="16047"/>
                  </a:lnTo>
                  <a:cubicBezTo>
                    <a:pt x="8472" y="16122"/>
                    <a:pt x="8898" y="16147"/>
                    <a:pt x="9299" y="16172"/>
                  </a:cubicBezTo>
                  <a:cubicBezTo>
                    <a:pt x="9299" y="16172"/>
                    <a:pt x="9299" y="16172"/>
                    <a:pt x="9299" y="16197"/>
                  </a:cubicBezTo>
                  <a:cubicBezTo>
                    <a:pt x="9324" y="16297"/>
                    <a:pt x="9349" y="16398"/>
                    <a:pt x="9374" y="16473"/>
                  </a:cubicBezTo>
                  <a:cubicBezTo>
                    <a:pt x="9474" y="16673"/>
                    <a:pt x="9600" y="16824"/>
                    <a:pt x="9775" y="16949"/>
                  </a:cubicBezTo>
                  <a:cubicBezTo>
                    <a:pt x="9785" y="16959"/>
                    <a:pt x="9795" y="16963"/>
                    <a:pt x="9805" y="16963"/>
                  </a:cubicBezTo>
                  <a:cubicBezTo>
                    <a:pt x="9849" y="16963"/>
                    <a:pt x="9891" y="16889"/>
                    <a:pt x="9850" y="16849"/>
                  </a:cubicBezTo>
                  <a:cubicBezTo>
                    <a:pt x="9725" y="16724"/>
                    <a:pt x="9625" y="16573"/>
                    <a:pt x="9549" y="16423"/>
                  </a:cubicBezTo>
                  <a:cubicBezTo>
                    <a:pt x="9524" y="16323"/>
                    <a:pt x="9499" y="16247"/>
                    <a:pt x="9474" y="16172"/>
                  </a:cubicBezTo>
                  <a:cubicBezTo>
                    <a:pt x="9975" y="16172"/>
                    <a:pt x="10502" y="16147"/>
                    <a:pt x="11003" y="16047"/>
                  </a:cubicBezTo>
                  <a:cubicBezTo>
                    <a:pt x="11028" y="16297"/>
                    <a:pt x="11178" y="16523"/>
                    <a:pt x="11354" y="16698"/>
                  </a:cubicBezTo>
                  <a:cubicBezTo>
                    <a:pt x="11363" y="16703"/>
                    <a:pt x="11373" y="16705"/>
                    <a:pt x="11383" y="16705"/>
                  </a:cubicBezTo>
                  <a:cubicBezTo>
                    <a:pt x="11427" y="16705"/>
                    <a:pt x="11470" y="16664"/>
                    <a:pt x="11429" y="16623"/>
                  </a:cubicBezTo>
                  <a:cubicBezTo>
                    <a:pt x="11329" y="16548"/>
                    <a:pt x="11254" y="16448"/>
                    <a:pt x="11204" y="16323"/>
                  </a:cubicBezTo>
                  <a:cubicBezTo>
                    <a:pt x="11153" y="16222"/>
                    <a:pt x="11128" y="16122"/>
                    <a:pt x="11128" y="16022"/>
                  </a:cubicBezTo>
                  <a:cubicBezTo>
                    <a:pt x="11429" y="15947"/>
                    <a:pt x="11730" y="15846"/>
                    <a:pt x="12031" y="15721"/>
                  </a:cubicBezTo>
                  <a:cubicBezTo>
                    <a:pt x="12231" y="15972"/>
                    <a:pt x="12206" y="16297"/>
                    <a:pt x="12056" y="16573"/>
                  </a:cubicBezTo>
                  <a:cubicBezTo>
                    <a:pt x="11855" y="16924"/>
                    <a:pt x="11479" y="17099"/>
                    <a:pt x="11078" y="17150"/>
                  </a:cubicBezTo>
                  <a:cubicBezTo>
                    <a:pt x="10840" y="17188"/>
                    <a:pt x="10595" y="17203"/>
                    <a:pt x="10347" y="17203"/>
                  </a:cubicBezTo>
                  <a:cubicBezTo>
                    <a:pt x="9786" y="17203"/>
                    <a:pt x="9211" y="17127"/>
                    <a:pt x="8672" y="17074"/>
                  </a:cubicBezTo>
                  <a:cubicBezTo>
                    <a:pt x="7870" y="16974"/>
                    <a:pt x="7068" y="16874"/>
                    <a:pt x="6366" y="16448"/>
                  </a:cubicBezTo>
                  <a:cubicBezTo>
                    <a:pt x="5840" y="16122"/>
                    <a:pt x="5489" y="15696"/>
                    <a:pt x="5188" y="15170"/>
                  </a:cubicBezTo>
                  <a:close/>
                  <a:moveTo>
                    <a:pt x="8053" y="0"/>
                  </a:moveTo>
                  <a:cubicBezTo>
                    <a:pt x="7643" y="0"/>
                    <a:pt x="7237" y="59"/>
                    <a:pt x="6843" y="232"/>
                  </a:cubicBezTo>
                  <a:cubicBezTo>
                    <a:pt x="5740" y="733"/>
                    <a:pt x="5264" y="1911"/>
                    <a:pt x="4988" y="3014"/>
                  </a:cubicBezTo>
                  <a:cubicBezTo>
                    <a:pt x="3284" y="4568"/>
                    <a:pt x="2808" y="7049"/>
                    <a:pt x="2557" y="9280"/>
                  </a:cubicBezTo>
                  <a:cubicBezTo>
                    <a:pt x="2318" y="8857"/>
                    <a:pt x="1877" y="8394"/>
                    <a:pt x="1402" y="8394"/>
                  </a:cubicBezTo>
                  <a:cubicBezTo>
                    <a:pt x="1229" y="8394"/>
                    <a:pt x="1052" y="8456"/>
                    <a:pt x="878" y="8603"/>
                  </a:cubicBezTo>
                  <a:cubicBezTo>
                    <a:pt x="351" y="9079"/>
                    <a:pt x="752" y="9656"/>
                    <a:pt x="1229" y="10007"/>
                  </a:cubicBezTo>
                  <a:cubicBezTo>
                    <a:pt x="627" y="10132"/>
                    <a:pt x="0" y="10433"/>
                    <a:pt x="51" y="11109"/>
                  </a:cubicBezTo>
                  <a:cubicBezTo>
                    <a:pt x="76" y="11510"/>
                    <a:pt x="376" y="11861"/>
                    <a:pt x="752" y="12012"/>
                  </a:cubicBezTo>
                  <a:cubicBezTo>
                    <a:pt x="909" y="12076"/>
                    <a:pt x="1069" y="12103"/>
                    <a:pt x="1229" y="12103"/>
                  </a:cubicBezTo>
                  <a:cubicBezTo>
                    <a:pt x="1506" y="12103"/>
                    <a:pt x="1786" y="12022"/>
                    <a:pt x="2056" y="11911"/>
                  </a:cubicBezTo>
                  <a:cubicBezTo>
                    <a:pt x="2457" y="13315"/>
                    <a:pt x="3534" y="14343"/>
                    <a:pt x="4863" y="15019"/>
                  </a:cubicBezTo>
                  <a:cubicBezTo>
                    <a:pt x="5038" y="15746"/>
                    <a:pt x="5665" y="16398"/>
                    <a:pt x="6316" y="16749"/>
                  </a:cubicBezTo>
                  <a:cubicBezTo>
                    <a:pt x="7219" y="17250"/>
                    <a:pt x="8296" y="17350"/>
                    <a:pt x="9299" y="17425"/>
                  </a:cubicBezTo>
                  <a:cubicBezTo>
                    <a:pt x="9668" y="17459"/>
                    <a:pt x="10102" y="17512"/>
                    <a:pt x="10534" y="17512"/>
                  </a:cubicBezTo>
                  <a:cubicBezTo>
                    <a:pt x="11070" y="17512"/>
                    <a:pt x="11603" y="17430"/>
                    <a:pt x="12006" y="17125"/>
                  </a:cubicBezTo>
                  <a:cubicBezTo>
                    <a:pt x="12457" y="16774"/>
                    <a:pt x="12632" y="16047"/>
                    <a:pt x="12231" y="15621"/>
                  </a:cubicBezTo>
                  <a:cubicBezTo>
                    <a:pt x="12632" y="15420"/>
                    <a:pt x="12958" y="15170"/>
                    <a:pt x="13259" y="14844"/>
                  </a:cubicBezTo>
                  <a:cubicBezTo>
                    <a:pt x="13810" y="14267"/>
                    <a:pt x="14161" y="13415"/>
                    <a:pt x="14938" y="13064"/>
                  </a:cubicBezTo>
                  <a:cubicBezTo>
                    <a:pt x="15099" y="12993"/>
                    <a:pt x="15251" y="12961"/>
                    <a:pt x="15394" y="12961"/>
                  </a:cubicBezTo>
                  <a:cubicBezTo>
                    <a:pt x="16051" y="12961"/>
                    <a:pt x="16522" y="13628"/>
                    <a:pt x="16893" y="14142"/>
                  </a:cubicBezTo>
                  <a:cubicBezTo>
                    <a:pt x="17758" y="15362"/>
                    <a:pt x="18976" y="16641"/>
                    <a:pt x="20548" y="16641"/>
                  </a:cubicBezTo>
                  <a:cubicBezTo>
                    <a:pt x="20752" y="16641"/>
                    <a:pt x="20962" y="16619"/>
                    <a:pt x="21179" y="16573"/>
                  </a:cubicBezTo>
                  <a:cubicBezTo>
                    <a:pt x="21254" y="16548"/>
                    <a:pt x="21304" y="16473"/>
                    <a:pt x="21304" y="16398"/>
                  </a:cubicBezTo>
                  <a:lnTo>
                    <a:pt x="21329" y="16398"/>
                  </a:lnTo>
                  <a:cubicBezTo>
                    <a:pt x="21304" y="16072"/>
                    <a:pt x="21103" y="15746"/>
                    <a:pt x="21003" y="15445"/>
                  </a:cubicBezTo>
                  <a:cubicBezTo>
                    <a:pt x="20903" y="15094"/>
                    <a:pt x="20803" y="14769"/>
                    <a:pt x="20752" y="14393"/>
                  </a:cubicBezTo>
                  <a:cubicBezTo>
                    <a:pt x="20602" y="13691"/>
                    <a:pt x="20577" y="12964"/>
                    <a:pt x="20652" y="12237"/>
                  </a:cubicBezTo>
                  <a:cubicBezTo>
                    <a:pt x="20752" y="10784"/>
                    <a:pt x="21304" y="9355"/>
                    <a:pt x="22181" y="8202"/>
                  </a:cubicBezTo>
                  <a:cubicBezTo>
                    <a:pt x="22231" y="8127"/>
                    <a:pt x="22231" y="8077"/>
                    <a:pt x="22206" y="8027"/>
                  </a:cubicBezTo>
                  <a:cubicBezTo>
                    <a:pt x="22256" y="7952"/>
                    <a:pt x="22281" y="7876"/>
                    <a:pt x="22181" y="7776"/>
                  </a:cubicBezTo>
                  <a:cubicBezTo>
                    <a:pt x="21808" y="7431"/>
                    <a:pt x="21344" y="7284"/>
                    <a:pt x="20865" y="7284"/>
                  </a:cubicBezTo>
                  <a:cubicBezTo>
                    <a:pt x="20473" y="7284"/>
                    <a:pt x="20071" y="7382"/>
                    <a:pt x="19700" y="7551"/>
                  </a:cubicBezTo>
                  <a:cubicBezTo>
                    <a:pt x="18697" y="8002"/>
                    <a:pt x="18121" y="8929"/>
                    <a:pt x="17595" y="9856"/>
                  </a:cubicBezTo>
                  <a:cubicBezTo>
                    <a:pt x="17344" y="10333"/>
                    <a:pt x="17093" y="10934"/>
                    <a:pt x="16692" y="11335"/>
                  </a:cubicBezTo>
                  <a:cubicBezTo>
                    <a:pt x="16556" y="11465"/>
                    <a:pt x="16427" y="11519"/>
                    <a:pt x="16311" y="11519"/>
                  </a:cubicBezTo>
                  <a:cubicBezTo>
                    <a:pt x="15978" y="11519"/>
                    <a:pt x="15739" y="11080"/>
                    <a:pt x="15665" y="10708"/>
                  </a:cubicBezTo>
                  <a:cubicBezTo>
                    <a:pt x="15539" y="10107"/>
                    <a:pt x="15690" y="9405"/>
                    <a:pt x="15765" y="8804"/>
                  </a:cubicBezTo>
                  <a:cubicBezTo>
                    <a:pt x="15865" y="8152"/>
                    <a:pt x="15965" y="7525"/>
                    <a:pt x="15965" y="6899"/>
                  </a:cubicBezTo>
                  <a:cubicBezTo>
                    <a:pt x="15991" y="6423"/>
                    <a:pt x="15915" y="5997"/>
                    <a:pt x="15815" y="5571"/>
                  </a:cubicBezTo>
                  <a:cubicBezTo>
                    <a:pt x="15840" y="5546"/>
                    <a:pt x="15840" y="5546"/>
                    <a:pt x="15865" y="5546"/>
                  </a:cubicBezTo>
                  <a:cubicBezTo>
                    <a:pt x="16742" y="4794"/>
                    <a:pt x="17645" y="3766"/>
                    <a:pt x="17419" y="2513"/>
                  </a:cubicBezTo>
                  <a:cubicBezTo>
                    <a:pt x="17319" y="1962"/>
                    <a:pt x="16943" y="1586"/>
                    <a:pt x="16467" y="1285"/>
                  </a:cubicBezTo>
                  <a:cubicBezTo>
                    <a:pt x="15940" y="909"/>
                    <a:pt x="15364" y="583"/>
                    <a:pt x="14737" y="358"/>
                  </a:cubicBezTo>
                  <a:cubicBezTo>
                    <a:pt x="14215" y="149"/>
                    <a:pt x="13676" y="44"/>
                    <a:pt x="13119" y="44"/>
                  </a:cubicBezTo>
                  <a:cubicBezTo>
                    <a:pt x="13007" y="44"/>
                    <a:pt x="12895" y="48"/>
                    <a:pt x="12782" y="57"/>
                  </a:cubicBezTo>
                  <a:cubicBezTo>
                    <a:pt x="12103" y="127"/>
                    <a:pt x="11424" y="285"/>
                    <a:pt x="10725" y="285"/>
                  </a:cubicBezTo>
                  <a:cubicBezTo>
                    <a:pt x="10676" y="285"/>
                    <a:pt x="10626" y="284"/>
                    <a:pt x="10577" y="282"/>
                  </a:cubicBezTo>
                  <a:cubicBezTo>
                    <a:pt x="9752" y="249"/>
                    <a:pt x="8893" y="0"/>
                    <a:pt x="8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0">
              <a:extLst>
                <a:ext uri="{FF2B5EF4-FFF2-40B4-BE49-F238E27FC236}">
                  <a16:creationId xmlns:a16="http://schemas.microsoft.com/office/drawing/2014/main" id="{95876CAB-0503-A9C0-5865-15E64A9F0BBE}"/>
                </a:ext>
              </a:extLst>
            </p:cNvPr>
            <p:cNvSpPr/>
            <p:nvPr/>
          </p:nvSpPr>
          <p:spPr>
            <a:xfrm>
              <a:off x="7627886" y="2719596"/>
              <a:ext cx="257050" cy="373192"/>
            </a:xfrm>
            <a:custGeom>
              <a:avLst/>
              <a:gdLst/>
              <a:ahLst/>
              <a:cxnLst/>
              <a:rect l="l" t="t" r="r" b="b"/>
              <a:pathLst>
                <a:path w="5916" h="8589" extrusionOk="0">
                  <a:moveTo>
                    <a:pt x="4880" y="0"/>
                  </a:moveTo>
                  <a:cubicBezTo>
                    <a:pt x="4132" y="0"/>
                    <a:pt x="3354" y="460"/>
                    <a:pt x="2883" y="999"/>
                  </a:cubicBezTo>
                  <a:cubicBezTo>
                    <a:pt x="2457" y="1476"/>
                    <a:pt x="2156" y="2027"/>
                    <a:pt x="1855" y="2603"/>
                  </a:cubicBezTo>
                  <a:cubicBezTo>
                    <a:pt x="1579" y="3080"/>
                    <a:pt x="1329" y="3656"/>
                    <a:pt x="903" y="4032"/>
                  </a:cubicBezTo>
                  <a:cubicBezTo>
                    <a:pt x="705" y="4193"/>
                    <a:pt x="508" y="4265"/>
                    <a:pt x="329" y="4265"/>
                  </a:cubicBezTo>
                  <a:cubicBezTo>
                    <a:pt x="258" y="4265"/>
                    <a:pt x="190" y="4254"/>
                    <a:pt x="126" y="4232"/>
                  </a:cubicBezTo>
                  <a:cubicBezTo>
                    <a:pt x="101" y="4508"/>
                    <a:pt x="76" y="4784"/>
                    <a:pt x="1" y="5034"/>
                  </a:cubicBezTo>
                  <a:cubicBezTo>
                    <a:pt x="477" y="5260"/>
                    <a:pt x="803" y="5711"/>
                    <a:pt x="1103" y="6112"/>
                  </a:cubicBezTo>
                  <a:cubicBezTo>
                    <a:pt x="1921" y="7247"/>
                    <a:pt x="3047" y="8588"/>
                    <a:pt x="4518" y="8588"/>
                  </a:cubicBezTo>
                  <a:cubicBezTo>
                    <a:pt x="4671" y="8588"/>
                    <a:pt x="4828" y="8574"/>
                    <a:pt x="4988" y="8543"/>
                  </a:cubicBezTo>
                  <a:cubicBezTo>
                    <a:pt x="4888" y="8343"/>
                    <a:pt x="4788" y="8092"/>
                    <a:pt x="4712" y="7867"/>
                  </a:cubicBezTo>
                  <a:cubicBezTo>
                    <a:pt x="4687" y="7816"/>
                    <a:pt x="4687" y="7741"/>
                    <a:pt x="4662" y="7666"/>
                  </a:cubicBezTo>
                  <a:cubicBezTo>
                    <a:pt x="4487" y="7691"/>
                    <a:pt x="4311" y="7716"/>
                    <a:pt x="4111" y="7716"/>
                  </a:cubicBezTo>
                  <a:cubicBezTo>
                    <a:pt x="4061" y="7716"/>
                    <a:pt x="4036" y="7616"/>
                    <a:pt x="4111" y="7591"/>
                  </a:cubicBezTo>
                  <a:cubicBezTo>
                    <a:pt x="4261" y="7566"/>
                    <a:pt x="4437" y="7516"/>
                    <a:pt x="4612" y="7491"/>
                  </a:cubicBezTo>
                  <a:cubicBezTo>
                    <a:pt x="4537" y="7240"/>
                    <a:pt x="4462" y="6989"/>
                    <a:pt x="4412" y="6739"/>
                  </a:cubicBezTo>
                  <a:cubicBezTo>
                    <a:pt x="4412" y="6689"/>
                    <a:pt x="4412" y="6613"/>
                    <a:pt x="4387" y="6563"/>
                  </a:cubicBezTo>
                  <a:cubicBezTo>
                    <a:pt x="4211" y="6513"/>
                    <a:pt x="4029" y="6488"/>
                    <a:pt x="3848" y="6488"/>
                  </a:cubicBezTo>
                  <a:cubicBezTo>
                    <a:pt x="3666" y="6488"/>
                    <a:pt x="3484" y="6513"/>
                    <a:pt x="3309" y="6563"/>
                  </a:cubicBezTo>
                  <a:cubicBezTo>
                    <a:pt x="3259" y="6563"/>
                    <a:pt x="3209" y="6488"/>
                    <a:pt x="3259" y="6463"/>
                  </a:cubicBezTo>
                  <a:cubicBezTo>
                    <a:pt x="3459" y="6388"/>
                    <a:pt x="3660" y="6313"/>
                    <a:pt x="3860" y="6313"/>
                  </a:cubicBezTo>
                  <a:cubicBezTo>
                    <a:pt x="3912" y="6305"/>
                    <a:pt x="3961" y="6302"/>
                    <a:pt x="4009" y="6302"/>
                  </a:cubicBezTo>
                  <a:cubicBezTo>
                    <a:pt x="4126" y="6302"/>
                    <a:pt x="4237" y="6320"/>
                    <a:pt x="4361" y="6338"/>
                  </a:cubicBezTo>
                  <a:cubicBezTo>
                    <a:pt x="4286" y="5836"/>
                    <a:pt x="4261" y="5310"/>
                    <a:pt x="4311" y="4809"/>
                  </a:cubicBezTo>
                  <a:cubicBezTo>
                    <a:pt x="3935" y="4734"/>
                    <a:pt x="3559" y="4684"/>
                    <a:pt x="3184" y="4658"/>
                  </a:cubicBezTo>
                  <a:cubicBezTo>
                    <a:pt x="3105" y="4654"/>
                    <a:pt x="3027" y="4652"/>
                    <a:pt x="2949" y="4652"/>
                  </a:cubicBezTo>
                  <a:cubicBezTo>
                    <a:pt x="2602" y="4652"/>
                    <a:pt x="2258" y="4693"/>
                    <a:pt x="1930" y="4734"/>
                  </a:cubicBezTo>
                  <a:cubicBezTo>
                    <a:pt x="1880" y="4734"/>
                    <a:pt x="1880" y="4658"/>
                    <a:pt x="1930" y="4658"/>
                  </a:cubicBezTo>
                  <a:cubicBezTo>
                    <a:pt x="2363" y="4500"/>
                    <a:pt x="2828" y="4433"/>
                    <a:pt x="3294" y="4433"/>
                  </a:cubicBezTo>
                  <a:cubicBezTo>
                    <a:pt x="3638" y="4433"/>
                    <a:pt x="3981" y="4469"/>
                    <a:pt x="4311" y="4533"/>
                  </a:cubicBezTo>
                  <a:cubicBezTo>
                    <a:pt x="4361" y="4032"/>
                    <a:pt x="4462" y="3531"/>
                    <a:pt x="4587" y="3029"/>
                  </a:cubicBezTo>
                  <a:cubicBezTo>
                    <a:pt x="4293" y="2903"/>
                    <a:pt x="3964" y="2848"/>
                    <a:pt x="3644" y="2848"/>
                  </a:cubicBezTo>
                  <a:cubicBezTo>
                    <a:pt x="3582" y="2848"/>
                    <a:pt x="3520" y="2850"/>
                    <a:pt x="3459" y="2854"/>
                  </a:cubicBezTo>
                  <a:cubicBezTo>
                    <a:pt x="3384" y="2854"/>
                    <a:pt x="3384" y="2779"/>
                    <a:pt x="3434" y="2754"/>
                  </a:cubicBezTo>
                  <a:cubicBezTo>
                    <a:pt x="3581" y="2717"/>
                    <a:pt x="3732" y="2700"/>
                    <a:pt x="3883" y="2700"/>
                  </a:cubicBezTo>
                  <a:cubicBezTo>
                    <a:pt x="4145" y="2700"/>
                    <a:pt x="4408" y="2750"/>
                    <a:pt x="4662" y="2829"/>
                  </a:cubicBezTo>
                  <a:cubicBezTo>
                    <a:pt x="4788" y="2353"/>
                    <a:pt x="4988" y="1902"/>
                    <a:pt x="5214" y="1450"/>
                  </a:cubicBezTo>
                  <a:cubicBezTo>
                    <a:pt x="5163" y="1450"/>
                    <a:pt x="5113" y="1425"/>
                    <a:pt x="5063" y="1400"/>
                  </a:cubicBezTo>
                  <a:cubicBezTo>
                    <a:pt x="5013" y="1375"/>
                    <a:pt x="4938" y="1350"/>
                    <a:pt x="4888" y="1325"/>
                  </a:cubicBezTo>
                  <a:cubicBezTo>
                    <a:pt x="4762" y="1275"/>
                    <a:pt x="4637" y="1225"/>
                    <a:pt x="4512" y="1150"/>
                  </a:cubicBezTo>
                  <a:cubicBezTo>
                    <a:pt x="4437" y="1125"/>
                    <a:pt x="4487" y="1024"/>
                    <a:pt x="4562" y="1024"/>
                  </a:cubicBezTo>
                  <a:cubicBezTo>
                    <a:pt x="4687" y="1075"/>
                    <a:pt x="4813" y="1100"/>
                    <a:pt x="4963" y="1150"/>
                  </a:cubicBezTo>
                  <a:cubicBezTo>
                    <a:pt x="5088" y="1175"/>
                    <a:pt x="5214" y="1225"/>
                    <a:pt x="5314" y="1275"/>
                  </a:cubicBezTo>
                  <a:cubicBezTo>
                    <a:pt x="5489" y="974"/>
                    <a:pt x="5690" y="648"/>
                    <a:pt x="5915" y="373"/>
                  </a:cubicBezTo>
                  <a:cubicBezTo>
                    <a:pt x="5603" y="110"/>
                    <a:pt x="5245" y="0"/>
                    <a:pt x="4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0">
              <a:extLst>
                <a:ext uri="{FF2B5EF4-FFF2-40B4-BE49-F238E27FC236}">
                  <a16:creationId xmlns:a16="http://schemas.microsoft.com/office/drawing/2014/main" id="{CDDB09AF-B832-FBA4-9982-5B29A139C977}"/>
                </a:ext>
              </a:extLst>
            </p:cNvPr>
            <p:cNvSpPr/>
            <p:nvPr/>
          </p:nvSpPr>
          <p:spPr>
            <a:xfrm>
              <a:off x="7380703" y="2405243"/>
              <a:ext cx="324528" cy="210776"/>
            </a:xfrm>
            <a:custGeom>
              <a:avLst/>
              <a:gdLst/>
              <a:ahLst/>
              <a:cxnLst/>
              <a:rect l="l" t="t" r="r" b="b"/>
              <a:pathLst>
                <a:path w="7469" h="4851" extrusionOk="0">
                  <a:moveTo>
                    <a:pt x="2939" y="0"/>
                  </a:moveTo>
                  <a:cubicBezTo>
                    <a:pt x="2427" y="0"/>
                    <a:pt x="1915" y="82"/>
                    <a:pt x="1404" y="164"/>
                  </a:cubicBezTo>
                  <a:cubicBezTo>
                    <a:pt x="1129" y="201"/>
                    <a:pt x="853" y="224"/>
                    <a:pt x="568" y="224"/>
                  </a:cubicBezTo>
                  <a:cubicBezTo>
                    <a:pt x="464" y="224"/>
                    <a:pt x="358" y="221"/>
                    <a:pt x="251" y="214"/>
                  </a:cubicBezTo>
                  <a:lnTo>
                    <a:pt x="251" y="515"/>
                  </a:lnTo>
                  <a:cubicBezTo>
                    <a:pt x="276" y="515"/>
                    <a:pt x="326" y="565"/>
                    <a:pt x="276" y="590"/>
                  </a:cubicBezTo>
                  <a:cubicBezTo>
                    <a:pt x="201" y="690"/>
                    <a:pt x="126" y="791"/>
                    <a:pt x="75" y="891"/>
                  </a:cubicBezTo>
                  <a:cubicBezTo>
                    <a:pt x="50" y="966"/>
                    <a:pt x="25" y="1016"/>
                    <a:pt x="25" y="1066"/>
                  </a:cubicBezTo>
                  <a:cubicBezTo>
                    <a:pt x="25" y="1091"/>
                    <a:pt x="0" y="1116"/>
                    <a:pt x="0" y="1116"/>
                  </a:cubicBezTo>
                  <a:cubicBezTo>
                    <a:pt x="702" y="1167"/>
                    <a:pt x="1354" y="1317"/>
                    <a:pt x="2005" y="1543"/>
                  </a:cubicBezTo>
                  <a:cubicBezTo>
                    <a:pt x="2106" y="1242"/>
                    <a:pt x="2306" y="991"/>
                    <a:pt x="2557" y="841"/>
                  </a:cubicBezTo>
                  <a:cubicBezTo>
                    <a:pt x="2571" y="831"/>
                    <a:pt x="2585" y="827"/>
                    <a:pt x="2599" y="827"/>
                  </a:cubicBezTo>
                  <a:cubicBezTo>
                    <a:pt x="2655" y="827"/>
                    <a:pt x="2693" y="900"/>
                    <a:pt x="2632" y="941"/>
                  </a:cubicBezTo>
                  <a:cubicBezTo>
                    <a:pt x="2406" y="1116"/>
                    <a:pt x="2256" y="1342"/>
                    <a:pt x="2206" y="1593"/>
                  </a:cubicBezTo>
                  <a:cubicBezTo>
                    <a:pt x="2231" y="1618"/>
                    <a:pt x="2256" y="1618"/>
                    <a:pt x="2256" y="1618"/>
                  </a:cubicBezTo>
                  <a:cubicBezTo>
                    <a:pt x="2857" y="1868"/>
                    <a:pt x="3409" y="2194"/>
                    <a:pt x="3885" y="2620"/>
                  </a:cubicBezTo>
                  <a:cubicBezTo>
                    <a:pt x="3960" y="2470"/>
                    <a:pt x="4035" y="2345"/>
                    <a:pt x="4111" y="2219"/>
                  </a:cubicBezTo>
                  <a:cubicBezTo>
                    <a:pt x="4211" y="2044"/>
                    <a:pt x="4336" y="1868"/>
                    <a:pt x="4461" y="1693"/>
                  </a:cubicBezTo>
                  <a:cubicBezTo>
                    <a:pt x="4477" y="1670"/>
                    <a:pt x="4497" y="1661"/>
                    <a:pt x="4515" y="1661"/>
                  </a:cubicBezTo>
                  <a:cubicBezTo>
                    <a:pt x="4559" y="1661"/>
                    <a:pt x="4597" y="1708"/>
                    <a:pt x="4562" y="1743"/>
                  </a:cubicBezTo>
                  <a:cubicBezTo>
                    <a:pt x="4461" y="1944"/>
                    <a:pt x="4386" y="2144"/>
                    <a:pt x="4286" y="2319"/>
                  </a:cubicBezTo>
                  <a:cubicBezTo>
                    <a:pt x="4211" y="2470"/>
                    <a:pt x="4111" y="2620"/>
                    <a:pt x="4035" y="2746"/>
                  </a:cubicBezTo>
                  <a:cubicBezTo>
                    <a:pt x="4386" y="3071"/>
                    <a:pt x="4687" y="3447"/>
                    <a:pt x="4938" y="3848"/>
                  </a:cubicBezTo>
                  <a:cubicBezTo>
                    <a:pt x="4988" y="3773"/>
                    <a:pt x="5038" y="3673"/>
                    <a:pt x="5088" y="3573"/>
                  </a:cubicBezTo>
                  <a:cubicBezTo>
                    <a:pt x="5138" y="3497"/>
                    <a:pt x="5188" y="3397"/>
                    <a:pt x="5238" y="3297"/>
                  </a:cubicBezTo>
                  <a:cubicBezTo>
                    <a:pt x="5247" y="3279"/>
                    <a:pt x="5269" y="3271"/>
                    <a:pt x="5292" y="3271"/>
                  </a:cubicBezTo>
                  <a:cubicBezTo>
                    <a:pt x="5333" y="3271"/>
                    <a:pt x="5380" y="3299"/>
                    <a:pt x="5364" y="3347"/>
                  </a:cubicBezTo>
                  <a:cubicBezTo>
                    <a:pt x="5314" y="3447"/>
                    <a:pt x="5289" y="3548"/>
                    <a:pt x="5263" y="3648"/>
                  </a:cubicBezTo>
                  <a:cubicBezTo>
                    <a:pt x="5213" y="3748"/>
                    <a:pt x="5188" y="3873"/>
                    <a:pt x="5138" y="3974"/>
                  </a:cubicBezTo>
                  <a:cubicBezTo>
                    <a:pt x="5113" y="3999"/>
                    <a:pt x="5088" y="3999"/>
                    <a:pt x="5038" y="4024"/>
                  </a:cubicBezTo>
                  <a:cubicBezTo>
                    <a:pt x="5188" y="4274"/>
                    <a:pt x="5314" y="4550"/>
                    <a:pt x="5414" y="4851"/>
                  </a:cubicBezTo>
                  <a:cubicBezTo>
                    <a:pt x="6191" y="3999"/>
                    <a:pt x="7469" y="2645"/>
                    <a:pt x="6416" y="1517"/>
                  </a:cubicBezTo>
                  <a:cubicBezTo>
                    <a:pt x="6040" y="1142"/>
                    <a:pt x="5489" y="841"/>
                    <a:pt x="5013" y="590"/>
                  </a:cubicBezTo>
                  <a:cubicBezTo>
                    <a:pt x="4487" y="314"/>
                    <a:pt x="3910" y="89"/>
                    <a:pt x="3284" y="14"/>
                  </a:cubicBezTo>
                  <a:cubicBezTo>
                    <a:pt x="3169" y="5"/>
                    <a:pt x="3054" y="0"/>
                    <a:pt x="2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0">
              <a:extLst>
                <a:ext uri="{FF2B5EF4-FFF2-40B4-BE49-F238E27FC236}">
                  <a16:creationId xmlns:a16="http://schemas.microsoft.com/office/drawing/2014/main" id="{126B1C7A-C967-9949-678F-2A86994A85CF}"/>
                </a:ext>
              </a:extLst>
            </p:cNvPr>
            <p:cNvSpPr/>
            <p:nvPr/>
          </p:nvSpPr>
          <p:spPr>
            <a:xfrm>
              <a:off x="7532081" y="2534330"/>
              <a:ext cx="92592" cy="441061"/>
            </a:xfrm>
            <a:custGeom>
              <a:avLst/>
              <a:gdLst/>
              <a:ahLst/>
              <a:cxnLst/>
              <a:rect l="l" t="t" r="r" b="b"/>
              <a:pathLst>
                <a:path w="2131" h="10151" extrusionOk="0">
                  <a:moveTo>
                    <a:pt x="226" y="0"/>
                  </a:moveTo>
                  <a:lnTo>
                    <a:pt x="226" y="0"/>
                  </a:lnTo>
                  <a:cubicBezTo>
                    <a:pt x="777" y="1604"/>
                    <a:pt x="977" y="3359"/>
                    <a:pt x="952" y="5038"/>
                  </a:cubicBezTo>
                  <a:cubicBezTo>
                    <a:pt x="927" y="6742"/>
                    <a:pt x="652" y="8547"/>
                    <a:pt x="0" y="10151"/>
                  </a:cubicBezTo>
                  <a:cubicBezTo>
                    <a:pt x="75" y="10050"/>
                    <a:pt x="150" y="9950"/>
                    <a:pt x="251" y="9850"/>
                  </a:cubicBezTo>
                  <a:cubicBezTo>
                    <a:pt x="608" y="9471"/>
                    <a:pt x="1108" y="9163"/>
                    <a:pt x="1629" y="9163"/>
                  </a:cubicBezTo>
                  <a:cubicBezTo>
                    <a:pt x="1729" y="9163"/>
                    <a:pt x="1829" y="9174"/>
                    <a:pt x="1930" y="9198"/>
                  </a:cubicBezTo>
                  <a:cubicBezTo>
                    <a:pt x="1980" y="9223"/>
                    <a:pt x="2005" y="9223"/>
                    <a:pt x="2030" y="9248"/>
                  </a:cubicBezTo>
                  <a:cubicBezTo>
                    <a:pt x="2080" y="8973"/>
                    <a:pt x="2105" y="8697"/>
                    <a:pt x="2130" y="8421"/>
                  </a:cubicBezTo>
                  <a:cubicBezTo>
                    <a:pt x="1855" y="8246"/>
                    <a:pt x="1629" y="7945"/>
                    <a:pt x="1529" y="7619"/>
                  </a:cubicBezTo>
                  <a:cubicBezTo>
                    <a:pt x="1378" y="7143"/>
                    <a:pt x="1429" y="6642"/>
                    <a:pt x="1479" y="6141"/>
                  </a:cubicBezTo>
                  <a:cubicBezTo>
                    <a:pt x="1554" y="5514"/>
                    <a:pt x="1654" y="4862"/>
                    <a:pt x="1729" y="4236"/>
                  </a:cubicBezTo>
                  <a:cubicBezTo>
                    <a:pt x="1855" y="3058"/>
                    <a:pt x="1729" y="1955"/>
                    <a:pt x="1053" y="953"/>
                  </a:cubicBezTo>
                  <a:cubicBezTo>
                    <a:pt x="827" y="602"/>
                    <a:pt x="551" y="2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0">
              <a:extLst>
                <a:ext uri="{FF2B5EF4-FFF2-40B4-BE49-F238E27FC236}">
                  <a16:creationId xmlns:a16="http://schemas.microsoft.com/office/drawing/2014/main" id="{1E63D6BF-2F6B-68C2-A60A-9F9F487B06C9}"/>
                </a:ext>
              </a:extLst>
            </p:cNvPr>
            <p:cNvSpPr/>
            <p:nvPr/>
          </p:nvSpPr>
          <p:spPr>
            <a:xfrm>
              <a:off x="7413377" y="2477672"/>
              <a:ext cx="152466" cy="589182"/>
            </a:xfrm>
            <a:custGeom>
              <a:avLst/>
              <a:gdLst/>
              <a:ahLst/>
              <a:cxnLst/>
              <a:rect l="l" t="t" r="r" b="b"/>
              <a:pathLst>
                <a:path w="3509" h="13560" extrusionOk="0">
                  <a:moveTo>
                    <a:pt x="276" y="1"/>
                  </a:moveTo>
                  <a:lnTo>
                    <a:pt x="276" y="1"/>
                  </a:lnTo>
                  <a:cubicBezTo>
                    <a:pt x="802" y="853"/>
                    <a:pt x="1178" y="1805"/>
                    <a:pt x="1454" y="2758"/>
                  </a:cubicBezTo>
                  <a:cubicBezTo>
                    <a:pt x="1980" y="4587"/>
                    <a:pt x="2080" y="6542"/>
                    <a:pt x="1805" y="8422"/>
                  </a:cubicBezTo>
                  <a:cubicBezTo>
                    <a:pt x="1679" y="9399"/>
                    <a:pt x="1429" y="10327"/>
                    <a:pt x="1103" y="11254"/>
                  </a:cubicBezTo>
                  <a:cubicBezTo>
                    <a:pt x="827" y="12031"/>
                    <a:pt x="476" y="12858"/>
                    <a:pt x="0" y="13560"/>
                  </a:cubicBezTo>
                  <a:cubicBezTo>
                    <a:pt x="501" y="13435"/>
                    <a:pt x="1003" y="13234"/>
                    <a:pt x="1429" y="12933"/>
                  </a:cubicBezTo>
                  <a:cubicBezTo>
                    <a:pt x="1880" y="12607"/>
                    <a:pt x="2206" y="12156"/>
                    <a:pt x="2532" y="11705"/>
                  </a:cubicBezTo>
                  <a:cubicBezTo>
                    <a:pt x="3083" y="9926"/>
                    <a:pt x="3459" y="8146"/>
                    <a:pt x="3484" y="6267"/>
                  </a:cubicBezTo>
                  <a:cubicBezTo>
                    <a:pt x="3509" y="4462"/>
                    <a:pt x="3158" y="2758"/>
                    <a:pt x="2632" y="1028"/>
                  </a:cubicBezTo>
                  <a:cubicBezTo>
                    <a:pt x="2206" y="728"/>
                    <a:pt x="1729" y="452"/>
                    <a:pt x="1228" y="277"/>
                  </a:cubicBezTo>
                  <a:cubicBezTo>
                    <a:pt x="927" y="151"/>
                    <a:pt x="602" y="76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0">
              <a:extLst>
                <a:ext uri="{FF2B5EF4-FFF2-40B4-BE49-F238E27FC236}">
                  <a16:creationId xmlns:a16="http://schemas.microsoft.com/office/drawing/2014/main" id="{284F09DA-5DB4-4C87-B0A7-AF929FAF1546}"/>
                </a:ext>
              </a:extLst>
            </p:cNvPr>
            <p:cNvSpPr/>
            <p:nvPr/>
          </p:nvSpPr>
          <p:spPr>
            <a:xfrm>
              <a:off x="7302278" y="2469808"/>
              <a:ext cx="186270" cy="603390"/>
            </a:xfrm>
            <a:custGeom>
              <a:avLst/>
              <a:gdLst/>
              <a:ahLst/>
              <a:cxnLst/>
              <a:rect l="l" t="t" r="r" b="b"/>
              <a:pathLst>
                <a:path w="4287" h="13887" extrusionOk="0">
                  <a:moveTo>
                    <a:pt x="1100" y="0"/>
                  </a:moveTo>
                  <a:cubicBezTo>
                    <a:pt x="993" y="0"/>
                    <a:pt x="885" y="2"/>
                    <a:pt x="778" y="6"/>
                  </a:cubicBezTo>
                  <a:cubicBezTo>
                    <a:pt x="1279" y="1034"/>
                    <a:pt x="1580" y="2212"/>
                    <a:pt x="1780" y="3340"/>
                  </a:cubicBezTo>
                  <a:cubicBezTo>
                    <a:pt x="2006" y="4518"/>
                    <a:pt x="2106" y="5746"/>
                    <a:pt x="1981" y="6949"/>
                  </a:cubicBezTo>
                  <a:cubicBezTo>
                    <a:pt x="2307" y="6849"/>
                    <a:pt x="2657" y="6723"/>
                    <a:pt x="3008" y="6598"/>
                  </a:cubicBezTo>
                  <a:cubicBezTo>
                    <a:pt x="3019" y="6595"/>
                    <a:pt x="3028" y="6593"/>
                    <a:pt x="3038" y="6593"/>
                  </a:cubicBezTo>
                  <a:cubicBezTo>
                    <a:pt x="3096" y="6593"/>
                    <a:pt x="3134" y="6655"/>
                    <a:pt x="3134" y="6698"/>
                  </a:cubicBezTo>
                  <a:cubicBezTo>
                    <a:pt x="3209" y="7250"/>
                    <a:pt x="3209" y="7826"/>
                    <a:pt x="3134" y="8377"/>
                  </a:cubicBezTo>
                  <a:cubicBezTo>
                    <a:pt x="3083" y="8879"/>
                    <a:pt x="2958" y="9430"/>
                    <a:pt x="2733" y="9881"/>
                  </a:cubicBezTo>
                  <a:cubicBezTo>
                    <a:pt x="2654" y="10039"/>
                    <a:pt x="2543" y="10097"/>
                    <a:pt x="2419" y="10097"/>
                  </a:cubicBezTo>
                  <a:cubicBezTo>
                    <a:pt x="2147" y="10097"/>
                    <a:pt x="1811" y="9818"/>
                    <a:pt x="1605" y="9681"/>
                  </a:cubicBezTo>
                  <a:cubicBezTo>
                    <a:pt x="1555" y="9656"/>
                    <a:pt x="1505" y="9605"/>
                    <a:pt x="1454" y="9555"/>
                  </a:cubicBezTo>
                  <a:cubicBezTo>
                    <a:pt x="1429" y="10332"/>
                    <a:pt x="1229" y="11109"/>
                    <a:pt x="978" y="11836"/>
                  </a:cubicBezTo>
                  <a:cubicBezTo>
                    <a:pt x="753" y="12513"/>
                    <a:pt x="452" y="13240"/>
                    <a:pt x="1" y="13816"/>
                  </a:cubicBezTo>
                  <a:cubicBezTo>
                    <a:pt x="379" y="13860"/>
                    <a:pt x="758" y="13886"/>
                    <a:pt x="1137" y="13886"/>
                  </a:cubicBezTo>
                  <a:cubicBezTo>
                    <a:pt x="1410" y="13886"/>
                    <a:pt x="1683" y="13873"/>
                    <a:pt x="1956" y="13841"/>
                  </a:cubicBezTo>
                  <a:cubicBezTo>
                    <a:pt x="2031" y="13816"/>
                    <a:pt x="2106" y="13816"/>
                    <a:pt x="2181" y="13791"/>
                  </a:cubicBezTo>
                  <a:cubicBezTo>
                    <a:pt x="2457" y="13290"/>
                    <a:pt x="2758" y="12814"/>
                    <a:pt x="3008" y="12287"/>
                  </a:cubicBezTo>
                  <a:cubicBezTo>
                    <a:pt x="3259" y="11736"/>
                    <a:pt x="3484" y="11159"/>
                    <a:pt x="3660" y="10558"/>
                  </a:cubicBezTo>
                  <a:cubicBezTo>
                    <a:pt x="4011" y="9405"/>
                    <a:pt x="4186" y="8202"/>
                    <a:pt x="4236" y="7024"/>
                  </a:cubicBezTo>
                  <a:cubicBezTo>
                    <a:pt x="4286" y="4593"/>
                    <a:pt x="3685" y="2312"/>
                    <a:pt x="2657" y="132"/>
                  </a:cubicBezTo>
                  <a:cubicBezTo>
                    <a:pt x="2138" y="49"/>
                    <a:pt x="161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0">
              <a:extLst>
                <a:ext uri="{FF2B5EF4-FFF2-40B4-BE49-F238E27FC236}">
                  <a16:creationId xmlns:a16="http://schemas.microsoft.com/office/drawing/2014/main" id="{81C2CD87-51A5-1DA7-2D6D-5F47FD1ED3A0}"/>
                </a:ext>
              </a:extLst>
            </p:cNvPr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0">
              <a:extLst>
                <a:ext uri="{FF2B5EF4-FFF2-40B4-BE49-F238E27FC236}">
                  <a16:creationId xmlns:a16="http://schemas.microsoft.com/office/drawing/2014/main" id="{AF02A580-8B44-1D45-C592-3CAE61F9AD57}"/>
                </a:ext>
              </a:extLst>
            </p:cNvPr>
            <p:cNvSpPr/>
            <p:nvPr/>
          </p:nvSpPr>
          <p:spPr>
            <a:xfrm>
              <a:off x="7338210" y="2767347"/>
              <a:ext cx="92635" cy="129003"/>
            </a:xfrm>
            <a:custGeom>
              <a:avLst/>
              <a:gdLst/>
              <a:ahLst/>
              <a:cxnLst/>
              <a:rect l="l" t="t" r="r" b="b"/>
              <a:pathLst>
                <a:path w="2132" h="2969" extrusionOk="0">
                  <a:moveTo>
                    <a:pt x="2106" y="1"/>
                  </a:moveTo>
                  <a:cubicBezTo>
                    <a:pt x="1480" y="226"/>
                    <a:pt x="828" y="452"/>
                    <a:pt x="176" y="677"/>
                  </a:cubicBezTo>
                  <a:lnTo>
                    <a:pt x="151" y="677"/>
                  </a:lnTo>
                  <a:cubicBezTo>
                    <a:pt x="176" y="803"/>
                    <a:pt x="201" y="953"/>
                    <a:pt x="176" y="1078"/>
                  </a:cubicBezTo>
                  <a:cubicBezTo>
                    <a:pt x="176" y="1329"/>
                    <a:pt x="101" y="1554"/>
                    <a:pt x="1" y="1780"/>
                  </a:cubicBezTo>
                  <a:cubicBezTo>
                    <a:pt x="126" y="1905"/>
                    <a:pt x="251" y="2006"/>
                    <a:pt x="377" y="2131"/>
                  </a:cubicBezTo>
                  <a:cubicBezTo>
                    <a:pt x="527" y="2281"/>
                    <a:pt x="678" y="2407"/>
                    <a:pt x="828" y="2532"/>
                  </a:cubicBezTo>
                  <a:cubicBezTo>
                    <a:pt x="1003" y="2657"/>
                    <a:pt x="1204" y="2783"/>
                    <a:pt x="1379" y="2883"/>
                  </a:cubicBezTo>
                  <a:cubicBezTo>
                    <a:pt x="1444" y="2915"/>
                    <a:pt x="1509" y="2968"/>
                    <a:pt x="1567" y="2968"/>
                  </a:cubicBezTo>
                  <a:cubicBezTo>
                    <a:pt x="1598" y="2968"/>
                    <a:pt x="1628" y="2952"/>
                    <a:pt x="1655" y="2908"/>
                  </a:cubicBezTo>
                  <a:cubicBezTo>
                    <a:pt x="1705" y="2808"/>
                    <a:pt x="1730" y="2682"/>
                    <a:pt x="1780" y="2582"/>
                  </a:cubicBezTo>
                  <a:cubicBezTo>
                    <a:pt x="1780" y="2557"/>
                    <a:pt x="1780" y="2532"/>
                    <a:pt x="1805" y="2507"/>
                  </a:cubicBezTo>
                  <a:lnTo>
                    <a:pt x="1755" y="2507"/>
                  </a:lnTo>
                  <a:cubicBezTo>
                    <a:pt x="1705" y="2482"/>
                    <a:pt x="1630" y="2482"/>
                    <a:pt x="1580" y="2457"/>
                  </a:cubicBezTo>
                  <a:cubicBezTo>
                    <a:pt x="1454" y="2432"/>
                    <a:pt x="1354" y="2382"/>
                    <a:pt x="1229" y="2331"/>
                  </a:cubicBezTo>
                  <a:cubicBezTo>
                    <a:pt x="1129" y="2281"/>
                    <a:pt x="1003" y="2231"/>
                    <a:pt x="903" y="2181"/>
                  </a:cubicBezTo>
                  <a:cubicBezTo>
                    <a:pt x="803" y="2106"/>
                    <a:pt x="703" y="2056"/>
                    <a:pt x="627" y="1981"/>
                  </a:cubicBezTo>
                  <a:cubicBezTo>
                    <a:pt x="577" y="1930"/>
                    <a:pt x="627" y="1880"/>
                    <a:pt x="652" y="1880"/>
                  </a:cubicBezTo>
                  <a:cubicBezTo>
                    <a:pt x="778" y="1930"/>
                    <a:pt x="878" y="2006"/>
                    <a:pt x="978" y="2031"/>
                  </a:cubicBezTo>
                  <a:cubicBezTo>
                    <a:pt x="1079" y="2081"/>
                    <a:pt x="1179" y="2131"/>
                    <a:pt x="1304" y="2156"/>
                  </a:cubicBezTo>
                  <a:cubicBezTo>
                    <a:pt x="1404" y="2206"/>
                    <a:pt x="1530" y="2231"/>
                    <a:pt x="1655" y="2256"/>
                  </a:cubicBezTo>
                  <a:cubicBezTo>
                    <a:pt x="1730" y="2256"/>
                    <a:pt x="1805" y="2256"/>
                    <a:pt x="1855" y="2306"/>
                  </a:cubicBezTo>
                  <a:cubicBezTo>
                    <a:pt x="1956" y="2031"/>
                    <a:pt x="2006" y="1755"/>
                    <a:pt x="2056" y="1454"/>
                  </a:cubicBezTo>
                  <a:lnTo>
                    <a:pt x="2056" y="1454"/>
                  </a:lnTo>
                  <a:cubicBezTo>
                    <a:pt x="2009" y="1459"/>
                    <a:pt x="1962" y="1461"/>
                    <a:pt x="1916" y="1461"/>
                  </a:cubicBezTo>
                  <a:cubicBezTo>
                    <a:pt x="1694" y="1461"/>
                    <a:pt x="1487" y="1412"/>
                    <a:pt x="1279" y="1329"/>
                  </a:cubicBezTo>
                  <a:cubicBezTo>
                    <a:pt x="1229" y="1304"/>
                    <a:pt x="1279" y="1229"/>
                    <a:pt x="1329" y="1229"/>
                  </a:cubicBezTo>
                  <a:cubicBezTo>
                    <a:pt x="1476" y="1258"/>
                    <a:pt x="1623" y="1270"/>
                    <a:pt x="1770" y="1270"/>
                  </a:cubicBezTo>
                  <a:cubicBezTo>
                    <a:pt x="1873" y="1270"/>
                    <a:pt x="1977" y="1264"/>
                    <a:pt x="2081" y="1254"/>
                  </a:cubicBezTo>
                  <a:cubicBezTo>
                    <a:pt x="2106" y="1078"/>
                    <a:pt x="2106" y="878"/>
                    <a:pt x="2131" y="702"/>
                  </a:cubicBezTo>
                  <a:lnTo>
                    <a:pt x="1981" y="702"/>
                  </a:lnTo>
                  <a:cubicBezTo>
                    <a:pt x="1881" y="702"/>
                    <a:pt x="1780" y="727"/>
                    <a:pt x="1705" y="727"/>
                  </a:cubicBezTo>
                  <a:cubicBezTo>
                    <a:pt x="1505" y="727"/>
                    <a:pt x="1329" y="752"/>
                    <a:pt x="1154" y="752"/>
                  </a:cubicBezTo>
                  <a:cubicBezTo>
                    <a:pt x="1079" y="752"/>
                    <a:pt x="1079" y="652"/>
                    <a:pt x="1129" y="652"/>
                  </a:cubicBezTo>
                  <a:cubicBezTo>
                    <a:pt x="1304" y="602"/>
                    <a:pt x="1505" y="577"/>
                    <a:pt x="1680" y="552"/>
                  </a:cubicBezTo>
                  <a:cubicBezTo>
                    <a:pt x="1780" y="552"/>
                    <a:pt x="1855" y="552"/>
                    <a:pt x="1956" y="527"/>
                  </a:cubicBezTo>
                  <a:cubicBezTo>
                    <a:pt x="2006" y="527"/>
                    <a:pt x="2081" y="527"/>
                    <a:pt x="2131" y="502"/>
                  </a:cubicBezTo>
                  <a:cubicBezTo>
                    <a:pt x="2131" y="326"/>
                    <a:pt x="2131" y="176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0">
              <a:extLst>
                <a:ext uri="{FF2B5EF4-FFF2-40B4-BE49-F238E27FC236}">
                  <a16:creationId xmlns:a16="http://schemas.microsoft.com/office/drawing/2014/main" id="{0D3335BE-8DCC-4F72-4074-019D0E8B5990}"/>
                </a:ext>
              </a:extLst>
            </p:cNvPr>
            <p:cNvSpPr/>
            <p:nvPr/>
          </p:nvSpPr>
          <p:spPr>
            <a:xfrm>
              <a:off x="7161806" y="2402027"/>
              <a:ext cx="229807" cy="105106"/>
            </a:xfrm>
            <a:custGeom>
              <a:avLst/>
              <a:gdLst/>
              <a:ahLst/>
              <a:cxnLst/>
              <a:rect l="l" t="t" r="r" b="b"/>
              <a:pathLst>
                <a:path w="5289" h="2419" extrusionOk="0">
                  <a:moveTo>
                    <a:pt x="2729" y="1"/>
                  </a:moveTo>
                  <a:cubicBezTo>
                    <a:pt x="2253" y="1"/>
                    <a:pt x="1791" y="89"/>
                    <a:pt x="1379" y="363"/>
                  </a:cubicBezTo>
                  <a:cubicBezTo>
                    <a:pt x="652" y="815"/>
                    <a:pt x="301" y="1642"/>
                    <a:pt x="1" y="2419"/>
                  </a:cubicBezTo>
                  <a:cubicBezTo>
                    <a:pt x="126" y="2343"/>
                    <a:pt x="226" y="2243"/>
                    <a:pt x="352" y="2168"/>
                  </a:cubicBezTo>
                  <a:cubicBezTo>
                    <a:pt x="702" y="1942"/>
                    <a:pt x="1053" y="1767"/>
                    <a:pt x="1454" y="1642"/>
                  </a:cubicBezTo>
                  <a:cubicBezTo>
                    <a:pt x="1454" y="1591"/>
                    <a:pt x="1479" y="1541"/>
                    <a:pt x="1504" y="1491"/>
                  </a:cubicBezTo>
                  <a:cubicBezTo>
                    <a:pt x="1529" y="1416"/>
                    <a:pt x="1580" y="1316"/>
                    <a:pt x="1605" y="1241"/>
                  </a:cubicBezTo>
                  <a:cubicBezTo>
                    <a:pt x="1705" y="1040"/>
                    <a:pt x="1855" y="915"/>
                    <a:pt x="1981" y="764"/>
                  </a:cubicBezTo>
                  <a:cubicBezTo>
                    <a:pt x="1990" y="760"/>
                    <a:pt x="2000" y="758"/>
                    <a:pt x="2009" y="758"/>
                  </a:cubicBezTo>
                  <a:cubicBezTo>
                    <a:pt x="2047" y="758"/>
                    <a:pt x="2076" y="794"/>
                    <a:pt x="2056" y="815"/>
                  </a:cubicBezTo>
                  <a:cubicBezTo>
                    <a:pt x="1956" y="965"/>
                    <a:pt x="1855" y="1140"/>
                    <a:pt x="1780" y="1316"/>
                  </a:cubicBezTo>
                  <a:cubicBezTo>
                    <a:pt x="1755" y="1391"/>
                    <a:pt x="1705" y="1466"/>
                    <a:pt x="1680" y="1566"/>
                  </a:cubicBezTo>
                  <a:cubicBezTo>
                    <a:pt x="2131" y="1416"/>
                    <a:pt x="2607" y="1316"/>
                    <a:pt x="3083" y="1266"/>
                  </a:cubicBezTo>
                  <a:cubicBezTo>
                    <a:pt x="3209" y="1065"/>
                    <a:pt x="3334" y="865"/>
                    <a:pt x="3484" y="689"/>
                  </a:cubicBezTo>
                  <a:cubicBezTo>
                    <a:pt x="3492" y="675"/>
                    <a:pt x="3503" y="668"/>
                    <a:pt x="3516" y="668"/>
                  </a:cubicBezTo>
                  <a:cubicBezTo>
                    <a:pt x="3545" y="668"/>
                    <a:pt x="3577" y="704"/>
                    <a:pt x="3560" y="739"/>
                  </a:cubicBezTo>
                  <a:cubicBezTo>
                    <a:pt x="3484" y="915"/>
                    <a:pt x="3384" y="1065"/>
                    <a:pt x="3284" y="1241"/>
                  </a:cubicBezTo>
                  <a:cubicBezTo>
                    <a:pt x="3434" y="1216"/>
                    <a:pt x="3585" y="1216"/>
                    <a:pt x="3735" y="1190"/>
                  </a:cubicBezTo>
                  <a:cubicBezTo>
                    <a:pt x="3923" y="1178"/>
                    <a:pt x="4111" y="1172"/>
                    <a:pt x="4299" y="1172"/>
                  </a:cubicBezTo>
                  <a:cubicBezTo>
                    <a:pt x="4487" y="1172"/>
                    <a:pt x="4675" y="1178"/>
                    <a:pt x="4863" y="1190"/>
                  </a:cubicBezTo>
                  <a:cubicBezTo>
                    <a:pt x="4863" y="1165"/>
                    <a:pt x="4888" y="1115"/>
                    <a:pt x="4888" y="1090"/>
                  </a:cubicBezTo>
                  <a:cubicBezTo>
                    <a:pt x="4913" y="1015"/>
                    <a:pt x="4938" y="965"/>
                    <a:pt x="4988" y="890"/>
                  </a:cubicBezTo>
                  <a:cubicBezTo>
                    <a:pt x="5063" y="789"/>
                    <a:pt x="5164" y="689"/>
                    <a:pt x="5264" y="589"/>
                  </a:cubicBezTo>
                  <a:lnTo>
                    <a:pt x="5289" y="589"/>
                  </a:lnTo>
                  <a:lnTo>
                    <a:pt x="5289" y="288"/>
                  </a:lnTo>
                  <a:cubicBezTo>
                    <a:pt x="5088" y="288"/>
                    <a:pt x="4888" y="263"/>
                    <a:pt x="4687" y="238"/>
                  </a:cubicBezTo>
                  <a:cubicBezTo>
                    <a:pt x="4064" y="166"/>
                    <a:pt x="3382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0">
              <a:extLst>
                <a:ext uri="{FF2B5EF4-FFF2-40B4-BE49-F238E27FC236}">
                  <a16:creationId xmlns:a16="http://schemas.microsoft.com/office/drawing/2014/main" id="{5C04EF01-3D90-C3B7-4C84-7924B18AD25E}"/>
                </a:ext>
              </a:extLst>
            </p:cNvPr>
            <p:cNvSpPr/>
            <p:nvPr/>
          </p:nvSpPr>
          <p:spPr>
            <a:xfrm>
              <a:off x="7252181" y="2470069"/>
              <a:ext cx="129655" cy="376842"/>
            </a:xfrm>
            <a:custGeom>
              <a:avLst/>
              <a:gdLst/>
              <a:ahLst/>
              <a:cxnLst/>
              <a:rect l="l" t="t" r="r" b="b"/>
              <a:pathLst>
                <a:path w="2984" h="8673" extrusionOk="0">
                  <a:moveTo>
                    <a:pt x="1680" y="0"/>
                  </a:moveTo>
                  <a:cubicBezTo>
                    <a:pt x="1605" y="25"/>
                    <a:pt x="1530" y="25"/>
                    <a:pt x="1480" y="25"/>
                  </a:cubicBezTo>
                  <a:cubicBezTo>
                    <a:pt x="978" y="51"/>
                    <a:pt x="477" y="126"/>
                    <a:pt x="1" y="251"/>
                  </a:cubicBezTo>
                  <a:cubicBezTo>
                    <a:pt x="1129" y="2181"/>
                    <a:pt x="1530" y="4587"/>
                    <a:pt x="1455" y="6792"/>
                  </a:cubicBezTo>
                  <a:cubicBezTo>
                    <a:pt x="1429" y="7394"/>
                    <a:pt x="1354" y="7995"/>
                    <a:pt x="1254" y="8597"/>
                  </a:cubicBezTo>
                  <a:lnTo>
                    <a:pt x="1630" y="8672"/>
                  </a:lnTo>
                  <a:cubicBezTo>
                    <a:pt x="1630" y="8647"/>
                    <a:pt x="1655" y="8647"/>
                    <a:pt x="1655" y="8622"/>
                  </a:cubicBezTo>
                  <a:cubicBezTo>
                    <a:pt x="1780" y="8422"/>
                    <a:pt x="1856" y="8171"/>
                    <a:pt x="1881" y="7920"/>
                  </a:cubicBezTo>
                  <a:cubicBezTo>
                    <a:pt x="1906" y="7795"/>
                    <a:pt x="1906" y="7670"/>
                    <a:pt x="1906" y="7544"/>
                  </a:cubicBezTo>
                  <a:cubicBezTo>
                    <a:pt x="1906" y="7469"/>
                    <a:pt x="1906" y="7419"/>
                    <a:pt x="1906" y="7344"/>
                  </a:cubicBezTo>
                  <a:cubicBezTo>
                    <a:pt x="1881" y="7269"/>
                    <a:pt x="1881" y="7193"/>
                    <a:pt x="1881" y="7143"/>
                  </a:cubicBezTo>
                  <a:cubicBezTo>
                    <a:pt x="1864" y="7094"/>
                    <a:pt x="1901" y="7056"/>
                    <a:pt x="1936" y="7056"/>
                  </a:cubicBezTo>
                  <a:cubicBezTo>
                    <a:pt x="1954" y="7056"/>
                    <a:pt x="1972" y="7067"/>
                    <a:pt x="1981" y="7093"/>
                  </a:cubicBezTo>
                  <a:cubicBezTo>
                    <a:pt x="2006" y="7168"/>
                    <a:pt x="2056" y="7219"/>
                    <a:pt x="2081" y="7294"/>
                  </a:cubicBezTo>
                  <a:lnTo>
                    <a:pt x="2106" y="7294"/>
                  </a:lnTo>
                  <a:cubicBezTo>
                    <a:pt x="2407" y="7193"/>
                    <a:pt x="2683" y="7093"/>
                    <a:pt x="2983" y="6993"/>
                  </a:cubicBezTo>
                  <a:cubicBezTo>
                    <a:pt x="2983" y="6993"/>
                    <a:pt x="2983" y="6968"/>
                    <a:pt x="2983" y="6943"/>
                  </a:cubicBezTo>
                  <a:cubicBezTo>
                    <a:pt x="2958" y="5715"/>
                    <a:pt x="2933" y="4537"/>
                    <a:pt x="2708" y="3309"/>
                  </a:cubicBezTo>
                  <a:cubicBezTo>
                    <a:pt x="2482" y="2156"/>
                    <a:pt x="2081" y="1103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0">
              <a:extLst>
                <a:ext uri="{FF2B5EF4-FFF2-40B4-BE49-F238E27FC236}">
                  <a16:creationId xmlns:a16="http://schemas.microsoft.com/office/drawing/2014/main" id="{CFC82632-B983-33CA-AA9E-52E4B7F7851A}"/>
                </a:ext>
              </a:extLst>
            </p:cNvPr>
            <p:cNvSpPr/>
            <p:nvPr/>
          </p:nvSpPr>
          <p:spPr>
            <a:xfrm>
              <a:off x="7223895" y="2843557"/>
              <a:ext cx="133956" cy="225462"/>
            </a:xfrm>
            <a:custGeom>
              <a:avLst/>
              <a:gdLst/>
              <a:ahLst/>
              <a:cxnLst/>
              <a:rect l="l" t="t" r="r" b="b"/>
              <a:pathLst>
                <a:path w="3083" h="5189" extrusionOk="0">
                  <a:moveTo>
                    <a:pt x="1905" y="1"/>
                  </a:moveTo>
                  <a:cubicBezTo>
                    <a:pt x="1604" y="1705"/>
                    <a:pt x="1003" y="3409"/>
                    <a:pt x="25" y="4813"/>
                  </a:cubicBezTo>
                  <a:lnTo>
                    <a:pt x="0" y="4813"/>
                  </a:lnTo>
                  <a:cubicBezTo>
                    <a:pt x="527" y="4988"/>
                    <a:pt x="1078" y="5114"/>
                    <a:pt x="1629" y="5189"/>
                  </a:cubicBezTo>
                  <a:cubicBezTo>
                    <a:pt x="1805" y="4888"/>
                    <a:pt x="2005" y="4587"/>
                    <a:pt x="2156" y="4287"/>
                  </a:cubicBezTo>
                  <a:cubicBezTo>
                    <a:pt x="2331" y="3911"/>
                    <a:pt x="2481" y="3535"/>
                    <a:pt x="2607" y="3134"/>
                  </a:cubicBezTo>
                  <a:cubicBezTo>
                    <a:pt x="2882" y="2382"/>
                    <a:pt x="2983" y="1605"/>
                    <a:pt x="3083" y="828"/>
                  </a:cubicBezTo>
                  <a:cubicBezTo>
                    <a:pt x="2857" y="653"/>
                    <a:pt x="2657" y="452"/>
                    <a:pt x="2532" y="201"/>
                  </a:cubicBezTo>
                  <a:cubicBezTo>
                    <a:pt x="2503" y="230"/>
                    <a:pt x="2468" y="242"/>
                    <a:pt x="2434" y="242"/>
                  </a:cubicBezTo>
                  <a:cubicBezTo>
                    <a:pt x="2347" y="242"/>
                    <a:pt x="2263" y="166"/>
                    <a:pt x="2281" y="76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0">
              <a:extLst>
                <a:ext uri="{FF2B5EF4-FFF2-40B4-BE49-F238E27FC236}">
                  <a16:creationId xmlns:a16="http://schemas.microsoft.com/office/drawing/2014/main" id="{1E271B3A-9533-A118-E431-0A051276311A}"/>
                </a:ext>
              </a:extLst>
            </p:cNvPr>
            <p:cNvSpPr/>
            <p:nvPr/>
          </p:nvSpPr>
          <p:spPr>
            <a:xfrm>
              <a:off x="7154202" y="2482061"/>
              <a:ext cx="151380" cy="568456"/>
            </a:xfrm>
            <a:custGeom>
              <a:avLst/>
              <a:gdLst/>
              <a:ahLst/>
              <a:cxnLst/>
              <a:rect l="l" t="t" r="r" b="b"/>
              <a:pathLst>
                <a:path w="3484" h="13083" extrusionOk="0">
                  <a:moveTo>
                    <a:pt x="2156" y="0"/>
                  </a:moveTo>
                  <a:cubicBezTo>
                    <a:pt x="1579" y="176"/>
                    <a:pt x="1053" y="401"/>
                    <a:pt x="577" y="727"/>
                  </a:cubicBezTo>
                  <a:cubicBezTo>
                    <a:pt x="1429" y="2582"/>
                    <a:pt x="1805" y="4612"/>
                    <a:pt x="1704" y="6642"/>
                  </a:cubicBezTo>
                  <a:cubicBezTo>
                    <a:pt x="1679" y="7669"/>
                    <a:pt x="1504" y="8672"/>
                    <a:pt x="1228" y="9649"/>
                  </a:cubicBezTo>
                  <a:cubicBezTo>
                    <a:pt x="953" y="10602"/>
                    <a:pt x="577" y="11679"/>
                    <a:pt x="0" y="12481"/>
                  </a:cubicBezTo>
                  <a:cubicBezTo>
                    <a:pt x="151" y="12557"/>
                    <a:pt x="301" y="12632"/>
                    <a:pt x="476" y="12707"/>
                  </a:cubicBezTo>
                  <a:cubicBezTo>
                    <a:pt x="777" y="12832"/>
                    <a:pt x="1078" y="12958"/>
                    <a:pt x="1404" y="13083"/>
                  </a:cubicBezTo>
                  <a:cubicBezTo>
                    <a:pt x="1404" y="13058"/>
                    <a:pt x="1404" y="13033"/>
                    <a:pt x="1429" y="13008"/>
                  </a:cubicBezTo>
                  <a:cubicBezTo>
                    <a:pt x="2582" y="11003"/>
                    <a:pt x="3334" y="8847"/>
                    <a:pt x="3434" y="6516"/>
                  </a:cubicBezTo>
                  <a:cubicBezTo>
                    <a:pt x="3484" y="5364"/>
                    <a:pt x="3409" y="4211"/>
                    <a:pt x="3158" y="3083"/>
                  </a:cubicBezTo>
                  <a:cubicBezTo>
                    <a:pt x="2933" y="2030"/>
                    <a:pt x="2582" y="1003"/>
                    <a:pt x="2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0">
              <a:extLst>
                <a:ext uri="{FF2B5EF4-FFF2-40B4-BE49-F238E27FC236}">
                  <a16:creationId xmlns:a16="http://schemas.microsoft.com/office/drawing/2014/main" id="{C9509CB7-ABCA-3836-2823-C9E0FC477F69}"/>
                </a:ext>
              </a:extLst>
            </p:cNvPr>
            <p:cNvSpPr/>
            <p:nvPr/>
          </p:nvSpPr>
          <p:spPr>
            <a:xfrm>
              <a:off x="6948383" y="2519079"/>
              <a:ext cx="274474" cy="503151"/>
            </a:xfrm>
            <a:custGeom>
              <a:avLst/>
              <a:gdLst/>
              <a:ahLst/>
              <a:cxnLst/>
              <a:rect l="l" t="t" r="r" b="b"/>
              <a:pathLst>
                <a:path w="6317" h="11580" extrusionOk="0">
                  <a:moveTo>
                    <a:pt x="5138" y="0"/>
                  </a:moveTo>
                  <a:cubicBezTo>
                    <a:pt x="5113" y="25"/>
                    <a:pt x="5063" y="50"/>
                    <a:pt x="5038" y="100"/>
                  </a:cubicBezTo>
                  <a:cubicBezTo>
                    <a:pt x="3183" y="1654"/>
                    <a:pt x="2858" y="4161"/>
                    <a:pt x="2457" y="6391"/>
                  </a:cubicBezTo>
                  <a:cubicBezTo>
                    <a:pt x="2440" y="6458"/>
                    <a:pt x="2390" y="6492"/>
                    <a:pt x="2336" y="6492"/>
                  </a:cubicBezTo>
                  <a:cubicBezTo>
                    <a:pt x="2309" y="6492"/>
                    <a:pt x="2281" y="6483"/>
                    <a:pt x="2256" y="6466"/>
                  </a:cubicBezTo>
                  <a:cubicBezTo>
                    <a:pt x="2242" y="6481"/>
                    <a:pt x="2219" y="6495"/>
                    <a:pt x="2197" y="6495"/>
                  </a:cubicBezTo>
                  <a:cubicBezTo>
                    <a:pt x="2181" y="6495"/>
                    <a:pt x="2166" y="6488"/>
                    <a:pt x="2156" y="6466"/>
                  </a:cubicBezTo>
                  <a:cubicBezTo>
                    <a:pt x="1906" y="6175"/>
                    <a:pt x="1553" y="5728"/>
                    <a:pt x="1139" y="5728"/>
                  </a:cubicBezTo>
                  <a:cubicBezTo>
                    <a:pt x="1054" y="5728"/>
                    <a:pt x="967" y="5747"/>
                    <a:pt x="878" y="5790"/>
                  </a:cubicBezTo>
                  <a:cubicBezTo>
                    <a:pt x="201" y="6116"/>
                    <a:pt x="1228" y="6767"/>
                    <a:pt x="1529" y="6918"/>
                  </a:cubicBezTo>
                  <a:cubicBezTo>
                    <a:pt x="1705" y="7018"/>
                    <a:pt x="1604" y="7268"/>
                    <a:pt x="1429" y="7268"/>
                  </a:cubicBezTo>
                  <a:cubicBezTo>
                    <a:pt x="1003" y="7294"/>
                    <a:pt x="251" y="7394"/>
                    <a:pt x="101" y="7870"/>
                  </a:cubicBezTo>
                  <a:cubicBezTo>
                    <a:pt x="0" y="8221"/>
                    <a:pt x="276" y="8522"/>
                    <a:pt x="577" y="8622"/>
                  </a:cubicBezTo>
                  <a:cubicBezTo>
                    <a:pt x="685" y="8658"/>
                    <a:pt x="797" y="8673"/>
                    <a:pt x="910" y="8673"/>
                  </a:cubicBezTo>
                  <a:cubicBezTo>
                    <a:pt x="1191" y="8673"/>
                    <a:pt x="1480" y="8579"/>
                    <a:pt x="1730" y="8471"/>
                  </a:cubicBezTo>
                  <a:cubicBezTo>
                    <a:pt x="1761" y="8456"/>
                    <a:pt x="1798" y="8447"/>
                    <a:pt x="1834" y="8447"/>
                  </a:cubicBezTo>
                  <a:cubicBezTo>
                    <a:pt x="1913" y="8447"/>
                    <a:pt x="1988" y="8486"/>
                    <a:pt x="2005" y="8572"/>
                  </a:cubicBezTo>
                  <a:cubicBezTo>
                    <a:pt x="2331" y="9950"/>
                    <a:pt x="3434" y="10928"/>
                    <a:pt x="4637" y="11579"/>
                  </a:cubicBezTo>
                  <a:cubicBezTo>
                    <a:pt x="4837" y="11128"/>
                    <a:pt x="5063" y="10727"/>
                    <a:pt x="5238" y="10276"/>
                  </a:cubicBezTo>
                  <a:cubicBezTo>
                    <a:pt x="5439" y="9800"/>
                    <a:pt x="5589" y="9324"/>
                    <a:pt x="5715" y="8847"/>
                  </a:cubicBezTo>
                  <a:cubicBezTo>
                    <a:pt x="6015" y="7870"/>
                    <a:pt x="6166" y="6867"/>
                    <a:pt x="6216" y="5865"/>
                  </a:cubicBezTo>
                  <a:cubicBezTo>
                    <a:pt x="6316" y="3860"/>
                    <a:pt x="5940" y="1855"/>
                    <a:pt x="5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0">
              <a:extLst>
                <a:ext uri="{FF2B5EF4-FFF2-40B4-BE49-F238E27FC236}">
                  <a16:creationId xmlns:a16="http://schemas.microsoft.com/office/drawing/2014/main" id="{C6987884-5CBE-7F37-0B89-DD3C5F24D295}"/>
                </a:ext>
              </a:extLst>
            </p:cNvPr>
            <p:cNvSpPr/>
            <p:nvPr/>
          </p:nvSpPr>
          <p:spPr>
            <a:xfrm>
              <a:off x="7771616" y="2719553"/>
              <a:ext cx="113318" cy="197046"/>
            </a:xfrm>
            <a:custGeom>
              <a:avLst/>
              <a:gdLst/>
              <a:ahLst/>
              <a:cxnLst/>
              <a:rect l="l" t="t" r="r" b="b"/>
              <a:pathLst>
                <a:path w="2608" h="4535" extrusionOk="0">
                  <a:moveTo>
                    <a:pt x="1573" y="0"/>
                  </a:moveTo>
                  <a:cubicBezTo>
                    <a:pt x="1314" y="0"/>
                    <a:pt x="1052" y="55"/>
                    <a:pt x="803" y="148"/>
                  </a:cubicBezTo>
                  <a:cubicBezTo>
                    <a:pt x="352" y="775"/>
                    <a:pt x="126" y="1552"/>
                    <a:pt x="51" y="2329"/>
                  </a:cubicBezTo>
                  <a:cubicBezTo>
                    <a:pt x="51" y="2454"/>
                    <a:pt x="26" y="2579"/>
                    <a:pt x="26" y="2730"/>
                  </a:cubicBezTo>
                  <a:cubicBezTo>
                    <a:pt x="26" y="2755"/>
                    <a:pt x="26" y="2805"/>
                    <a:pt x="26" y="2830"/>
                  </a:cubicBezTo>
                  <a:cubicBezTo>
                    <a:pt x="26" y="2880"/>
                    <a:pt x="26" y="2930"/>
                    <a:pt x="26" y="2980"/>
                  </a:cubicBezTo>
                  <a:cubicBezTo>
                    <a:pt x="1" y="3456"/>
                    <a:pt x="1" y="3933"/>
                    <a:pt x="26" y="4434"/>
                  </a:cubicBezTo>
                  <a:cubicBezTo>
                    <a:pt x="352" y="4434"/>
                    <a:pt x="678" y="4459"/>
                    <a:pt x="1003" y="4534"/>
                  </a:cubicBezTo>
                  <a:cubicBezTo>
                    <a:pt x="1053" y="4033"/>
                    <a:pt x="1154" y="3532"/>
                    <a:pt x="1279" y="3030"/>
                  </a:cubicBezTo>
                  <a:cubicBezTo>
                    <a:pt x="985" y="2904"/>
                    <a:pt x="656" y="2849"/>
                    <a:pt x="336" y="2849"/>
                  </a:cubicBezTo>
                  <a:cubicBezTo>
                    <a:pt x="274" y="2849"/>
                    <a:pt x="212" y="2851"/>
                    <a:pt x="151" y="2855"/>
                  </a:cubicBezTo>
                  <a:cubicBezTo>
                    <a:pt x="76" y="2855"/>
                    <a:pt x="76" y="2780"/>
                    <a:pt x="126" y="2755"/>
                  </a:cubicBezTo>
                  <a:cubicBezTo>
                    <a:pt x="273" y="2718"/>
                    <a:pt x="424" y="2701"/>
                    <a:pt x="575" y="2701"/>
                  </a:cubicBezTo>
                  <a:cubicBezTo>
                    <a:pt x="837" y="2701"/>
                    <a:pt x="1100" y="2751"/>
                    <a:pt x="1354" y="2830"/>
                  </a:cubicBezTo>
                  <a:cubicBezTo>
                    <a:pt x="1480" y="2354"/>
                    <a:pt x="1680" y="1903"/>
                    <a:pt x="1906" y="1451"/>
                  </a:cubicBezTo>
                  <a:cubicBezTo>
                    <a:pt x="1855" y="1451"/>
                    <a:pt x="1805" y="1426"/>
                    <a:pt x="1755" y="1401"/>
                  </a:cubicBezTo>
                  <a:cubicBezTo>
                    <a:pt x="1705" y="1376"/>
                    <a:pt x="1630" y="1351"/>
                    <a:pt x="1580" y="1326"/>
                  </a:cubicBezTo>
                  <a:cubicBezTo>
                    <a:pt x="1454" y="1276"/>
                    <a:pt x="1329" y="1226"/>
                    <a:pt x="1204" y="1151"/>
                  </a:cubicBezTo>
                  <a:cubicBezTo>
                    <a:pt x="1129" y="1126"/>
                    <a:pt x="1179" y="1025"/>
                    <a:pt x="1254" y="1025"/>
                  </a:cubicBezTo>
                  <a:cubicBezTo>
                    <a:pt x="1379" y="1076"/>
                    <a:pt x="1505" y="1101"/>
                    <a:pt x="1655" y="1151"/>
                  </a:cubicBezTo>
                  <a:cubicBezTo>
                    <a:pt x="1780" y="1176"/>
                    <a:pt x="1906" y="1226"/>
                    <a:pt x="2006" y="1276"/>
                  </a:cubicBezTo>
                  <a:cubicBezTo>
                    <a:pt x="2181" y="975"/>
                    <a:pt x="2382" y="649"/>
                    <a:pt x="2607" y="374"/>
                  </a:cubicBezTo>
                  <a:cubicBezTo>
                    <a:pt x="2299" y="109"/>
                    <a:pt x="1939" y="0"/>
                    <a:pt x="1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0">
              <a:extLst>
                <a:ext uri="{FF2B5EF4-FFF2-40B4-BE49-F238E27FC236}">
                  <a16:creationId xmlns:a16="http://schemas.microsoft.com/office/drawing/2014/main" id="{3F2135D7-D9F6-7067-C4C9-664D02B32D80}"/>
                </a:ext>
              </a:extLst>
            </p:cNvPr>
            <p:cNvSpPr/>
            <p:nvPr/>
          </p:nvSpPr>
          <p:spPr>
            <a:xfrm>
              <a:off x="7659474" y="2921982"/>
              <a:ext cx="186270" cy="170802"/>
            </a:xfrm>
            <a:custGeom>
              <a:avLst/>
              <a:gdLst/>
              <a:ahLst/>
              <a:cxnLst/>
              <a:rect l="l" t="t" r="r" b="b"/>
              <a:pathLst>
                <a:path w="4287" h="3931" extrusionOk="0">
                  <a:moveTo>
                    <a:pt x="2632" y="0"/>
                  </a:moveTo>
                  <a:cubicBezTo>
                    <a:pt x="2657" y="401"/>
                    <a:pt x="2682" y="777"/>
                    <a:pt x="2707" y="1153"/>
                  </a:cubicBezTo>
                  <a:cubicBezTo>
                    <a:pt x="2731" y="1506"/>
                    <a:pt x="2380" y="1682"/>
                    <a:pt x="2088" y="1682"/>
                  </a:cubicBezTo>
                  <a:cubicBezTo>
                    <a:pt x="2068" y="1682"/>
                    <a:pt x="2049" y="1681"/>
                    <a:pt x="2030" y="1680"/>
                  </a:cubicBezTo>
                  <a:cubicBezTo>
                    <a:pt x="1429" y="1579"/>
                    <a:pt x="852" y="1404"/>
                    <a:pt x="301" y="1128"/>
                  </a:cubicBezTo>
                  <a:cubicBezTo>
                    <a:pt x="201" y="1078"/>
                    <a:pt x="101" y="1028"/>
                    <a:pt x="0" y="953"/>
                  </a:cubicBezTo>
                  <a:lnTo>
                    <a:pt x="0" y="953"/>
                  </a:lnTo>
                  <a:cubicBezTo>
                    <a:pt x="126" y="1128"/>
                    <a:pt x="251" y="1304"/>
                    <a:pt x="376" y="1454"/>
                  </a:cubicBezTo>
                  <a:cubicBezTo>
                    <a:pt x="1194" y="2589"/>
                    <a:pt x="2320" y="3930"/>
                    <a:pt x="3810" y="3930"/>
                  </a:cubicBezTo>
                  <a:cubicBezTo>
                    <a:pt x="3965" y="3930"/>
                    <a:pt x="4123" y="3916"/>
                    <a:pt x="4286" y="3885"/>
                  </a:cubicBezTo>
                  <a:cubicBezTo>
                    <a:pt x="4161" y="3685"/>
                    <a:pt x="4061" y="3434"/>
                    <a:pt x="3985" y="3209"/>
                  </a:cubicBezTo>
                  <a:cubicBezTo>
                    <a:pt x="3960" y="3158"/>
                    <a:pt x="3960" y="3083"/>
                    <a:pt x="3935" y="3008"/>
                  </a:cubicBezTo>
                  <a:cubicBezTo>
                    <a:pt x="3760" y="3033"/>
                    <a:pt x="3584" y="3058"/>
                    <a:pt x="3384" y="3058"/>
                  </a:cubicBezTo>
                  <a:cubicBezTo>
                    <a:pt x="3334" y="3058"/>
                    <a:pt x="3309" y="2958"/>
                    <a:pt x="3384" y="2933"/>
                  </a:cubicBezTo>
                  <a:cubicBezTo>
                    <a:pt x="3534" y="2908"/>
                    <a:pt x="3710" y="2858"/>
                    <a:pt x="3885" y="2833"/>
                  </a:cubicBezTo>
                  <a:cubicBezTo>
                    <a:pt x="3810" y="2582"/>
                    <a:pt x="3735" y="2331"/>
                    <a:pt x="3685" y="2081"/>
                  </a:cubicBezTo>
                  <a:cubicBezTo>
                    <a:pt x="3685" y="2031"/>
                    <a:pt x="3685" y="1955"/>
                    <a:pt x="3660" y="1905"/>
                  </a:cubicBezTo>
                  <a:cubicBezTo>
                    <a:pt x="3484" y="1855"/>
                    <a:pt x="3302" y="1830"/>
                    <a:pt x="3121" y="1830"/>
                  </a:cubicBezTo>
                  <a:cubicBezTo>
                    <a:pt x="2939" y="1830"/>
                    <a:pt x="2757" y="1855"/>
                    <a:pt x="2582" y="1905"/>
                  </a:cubicBezTo>
                  <a:cubicBezTo>
                    <a:pt x="2532" y="1905"/>
                    <a:pt x="2482" y="1830"/>
                    <a:pt x="2532" y="1805"/>
                  </a:cubicBezTo>
                  <a:cubicBezTo>
                    <a:pt x="2732" y="1730"/>
                    <a:pt x="2933" y="1655"/>
                    <a:pt x="3133" y="1655"/>
                  </a:cubicBezTo>
                  <a:cubicBezTo>
                    <a:pt x="3185" y="1647"/>
                    <a:pt x="3234" y="1644"/>
                    <a:pt x="3282" y="1644"/>
                  </a:cubicBezTo>
                  <a:cubicBezTo>
                    <a:pt x="3399" y="1644"/>
                    <a:pt x="3510" y="1662"/>
                    <a:pt x="3634" y="1680"/>
                  </a:cubicBezTo>
                  <a:cubicBezTo>
                    <a:pt x="3559" y="1178"/>
                    <a:pt x="3534" y="652"/>
                    <a:pt x="3584" y="151"/>
                  </a:cubicBezTo>
                  <a:cubicBezTo>
                    <a:pt x="3259" y="76"/>
                    <a:pt x="2933" y="26"/>
                    <a:pt x="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0">
              <a:extLst>
                <a:ext uri="{FF2B5EF4-FFF2-40B4-BE49-F238E27FC236}">
                  <a16:creationId xmlns:a16="http://schemas.microsoft.com/office/drawing/2014/main" id="{036F7D0B-4412-3A42-F027-9D285F8721E5}"/>
                </a:ext>
              </a:extLst>
            </p:cNvPr>
            <p:cNvSpPr/>
            <p:nvPr/>
          </p:nvSpPr>
          <p:spPr>
            <a:xfrm>
              <a:off x="7556021" y="2471155"/>
              <a:ext cx="149207" cy="144862"/>
            </a:xfrm>
            <a:custGeom>
              <a:avLst/>
              <a:gdLst/>
              <a:ahLst/>
              <a:cxnLst/>
              <a:rect l="l" t="t" r="r" b="b"/>
              <a:pathLst>
                <a:path w="3434" h="3334" extrusionOk="0">
                  <a:moveTo>
                    <a:pt x="2381" y="0"/>
                  </a:moveTo>
                  <a:cubicBezTo>
                    <a:pt x="2381" y="51"/>
                    <a:pt x="2381" y="101"/>
                    <a:pt x="2381" y="126"/>
                  </a:cubicBezTo>
                  <a:cubicBezTo>
                    <a:pt x="2406" y="602"/>
                    <a:pt x="2030" y="928"/>
                    <a:pt x="1629" y="1103"/>
                  </a:cubicBezTo>
                  <a:cubicBezTo>
                    <a:pt x="1477" y="1190"/>
                    <a:pt x="1306" y="1258"/>
                    <a:pt x="1066" y="1258"/>
                  </a:cubicBezTo>
                  <a:cubicBezTo>
                    <a:pt x="1030" y="1258"/>
                    <a:pt x="992" y="1257"/>
                    <a:pt x="953" y="1254"/>
                  </a:cubicBezTo>
                  <a:cubicBezTo>
                    <a:pt x="702" y="1229"/>
                    <a:pt x="452" y="1153"/>
                    <a:pt x="226" y="1078"/>
                  </a:cubicBezTo>
                  <a:cubicBezTo>
                    <a:pt x="176" y="1053"/>
                    <a:pt x="151" y="1053"/>
                    <a:pt x="126" y="1028"/>
                  </a:cubicBezTo>
                  <a:cubicBezTo>
                    <a:pt x="76" y="1103"/>
                    <a:pt x="51" y="1178"/>
                    <a:pt x="0" y="1229"/>
                  </a:cubicBezTo>
                  <a:cubicBezTo>
                    <a:pt x="351" y="1554"/>
                    <a:pt x="652" y="1930"/>
                    <a:pt x="903" y="2331"/>
                  </a:cubicBezTo>
                  <a:cubicBezTo>
                    <a:pt x="953" y="2256"/>
                    <a:pt x="1003" y="2156"/>
                    <a:pt x="1053" y="2056"/>
                  </a:cubicBezTo>
                  <a:cubicBezTo>
                    <a:pt x="1103" y="1980"/>
                    <a:pt x="1153" y="1880"/>
                    <a:pt x="1203" y="1780"/>
                  </a:cubicBezTo>
                  <a:cubicBezTo>
                    <a:pt x="1212" y="1762"/>
                    <a:pt x="1234" y="1754"/>
                    <a:pt x="1257" y="1754"/>
                  </a:cubicBezTo>
                  <a:cubicBezTo>
                    <a:pt x="1298" y="1754"/>
                    <a:pt x="1345" y="1782"/>
                    <a:pt x="1329" y="1830"/>
                  </a:cubicBezTo>
                  <a:cubicBezTo>
                    <a:pt x="1279" y="1930"/>
                    <a:pt x="1254" y="2031"/>
                    <a:pt x="1228" y="2131"/>
                  </a:cubicBezTo>
                  <a:cubicBezTo>
                    <a:pt x="1178" y="2231"/>
                    <a:pt x="1153" y="2356"/>
                    <a:pt x="1103" y="2457"/>
                  </a:cubicBezTo>
                  <a:cubicBezTo>
                    <a:pt x="1078" y="2482"/>
                    <a:pt x="1053" y="2482"/>
                    <a:pt x="1003" y="2507"/>
                  </a:cubicBezTo>
                  <a:cubicBezTo>
                    <a:pt x="1153" y="2757"/>
                    <a:pt x="1279" y="3033"/>
                    <a:pt x="1379" y="3334"/>
                  </a:cubicBezTo>
                  <a:cubicBezTo>
                    <a:pt x="2156" y="2482"/>
                    <a:pt x="3434" y="1128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0">
              <a:extLst>
                <a:ext uri="{FF2B5EF4-FFF2-40B4-BE49-F238E27FC236}">
                  <a16:creationId xmlns:a16="http://schemas.microsoft.com/office/drawing/2014/main" id="{4A43E130-BE23-8888-3D2F-3EBB448D088F}"/>
                </a:ext>
              </a:extLst>
            </p:cNvPr>
            <p:cNvSpPr/>
            <p:nvPr/>
          </p:nvSpPr>
          <p:spPr>
            <a:xfrm>
              <a:off x="7541857" y="2534330"/>
              <a:ext cx="70824" cy="290767"/>
            </a:xfrm>
            <a:custGeom>
              <a:avLst/>
              <a:gdLst/>
              <a:ahLst/>
              <a:cxnLst/>
              <a:rect l="l" t="t" r="r" b="b"/>
              <a:pathLst>
                <a:path w="1630" h="6692" extrusionOk="0">
                  <a:moveTo>
                    <a:pt x="1" y="0"/>
                  </a:moveTo>
                  <a:lnTo>
                    <a:pt x="1" y="0"/>
                  </a:lnTo>
                  <a:cubicBezTo>
                    <a:pt x="552" y="1604"/>
                    <a:pt x="752" y="3359"/>
                    <a:pt x="727" y="5038"/>
                  </a:cubicBezTo>
                  <a:cubicBezTo>
                    <a:pt x="727" y="5088"/>
                    <a:pt x="727" y="5163"/>
                    <a:pt x="727" y="5213"/>
                  </a:cubicBezTo>
                  <a:cubicBezTo>
                    <a:pt x="853" y="5740"/>
                    <a:pt x="1003" y="6241"/>
                    <a:pt x="1204" y="6692"/>
                  </a:cubicBezTo>
                  <a:cubicBezTo>
                    <a:pt x="1229" y="6516"/>
                    <a:pt x="1229" y="6316"/>
                    <a:pt x="1254" y="6141"/>
                  </a:cubicBezTo>
                  <a:cubicBezTo>
                    <a:pt x="1329" y="5514"/>
                    <a:pt x="1429" y="4862"/>
                    <a:pt x="1504" y="4236"/>
                  </a:cubicBezTo>
                  <a:cubicBezTo>
                    <a:pt x="1630" y="3058"/>
                    <a:pt x="1504" y="1955"/>
                    <a:pt x="828" y="953"/>
                  </a:cubicBezTo>
                  <a:cubicBezTo>
                    <a:pt x="602" y="602"/>
                    <a:pt x="326" y="27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0">
              <a:extLst>
                <a:ext uri="{FF2B5EF4-FFF2-40B4-BE49-F238E27FC236}">
                  <a16:creationId xmlns:a16="http://schemas.microsoft.com/office/drawing/2014/main" id="{7DDCE433-B238-E101-E344-4264C79D74D2}"/>
                </a:ext>
              </a:extLst>
            </p:cNvPr>
            <p:cNvSpPr/>
            <p:nvPr/>
          </p:nvSpPr>
          <p:spPr>
            <a:xfrm>
              <a:off x="7532081" y="2932844"/>
              <a:ext cx="61004" cy="42538"/>
            </a:xfrm>
            <a:custGeom>
              <a:avLst/>
              <a:gdLst/>
              <a:ahLst/>
              <a:cxnLst/>
              <a:rect l="l" t="t" r="r" b="b"/>
              <a:pathLst>
                <a:path w="1404" h="979" extrusionOk="0">
                  <a:moveTo>
                    <a:pt x="1030" y="0"/>
                  </a:moveTo>
                  <a:cubicBezTo>
                    <a:pt x="801" y="0"/>
                    <a:pt x="569" y="28"/>
                    <a:pt x="326" y="76"/>
                  </a:cubicBezTo>
                  <a:cubicBezTo>
                    <a:pt x="226" y="377"/>
                    <a:pt x="125" y="678"/>
                    <a:pt x="0" y="979"/>
                  </a:cubicBezTo>
                  <a:cubicBezTo>
                    <a:pt x="75" y="878"/>
                    <a:pt x="150" y="778"/>
                    <a:pt x="251" y="678"/>
                  </a:cubicBezTo>
                  <a:cubicBezTo>
                    <a:pt x="551" y="352"/>
                    <a:pt x="977" y="101"/>
                    <a:pt x="1404" y="26"/>
                  </a:cubicBezTo>
                  <a:cubicBezTo>
                    <a:pt x="1279" y="8"/>
                    <a:pt x="1155" y="0"/>
                    <a:pt x="1030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0">
              <a:extLst>
                <a:ext uri="{FF2B5EF4-FFF2-40B4-BE49-F238E27FC236}">
                  <a16:creationId xmlns:a16="http://schemas.microsoft.com/office/drawing/2014/main" id="{FB811F93-36E7-642A-5929-4A6848083618}"/>
                </a:ext>
              </a:extLst>
            </p:cNvPr>
            <p:cNvSpPr/>
            <p:nvPr/>
          </p:nvSpPr>
          <p:spPr>
            <a:xfrm>
              <a:off x="7425326" y="2477672"/>
              <a:ext cx="139431" cy="241799"/>
            </a:xfrm>
            <a:custGeom>
              <a:avLst/>
              <a:gdLst/>
              <a:ahLst/>
              <a:cxnLst/>
              <a:rect l="l" t="t" r="r" b="b"/>
              <a:pathLst>
                <a:path w="3209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26"/>
                    <a:pt x="277" y="452"/>
                    <a:pt x="377" y="703"/>
                  </a:cubicBezTo>
                  <a:cubicBezTo>
                    <a:pt x="1079" y="1079"/>
                    <a:pt x="1655" y="1630"/>
                    <a:pt x="2081" y="2357"/>
                  </a:cubicBezTo>
                  <a:cubicBezTo>
                    <a:pt x="2632" y="3259"/>
                    <a:pt x="2908" y="4312"/>
                    <a:pt x="3159" y="5339"/>
                  </a:cubicBezTo>
                  <a:cubicBezTo>
                    <a:pt x="3159" y="5414"/>
                    <a:pt x="3184" y="5490"/>
                    <a:pt x="3209" y="5565"/>
                  </a:cubicBezTo>
                  <a:cubicBezTo>
                    <a:pt x="3134" y="4011"/>
                    <a:pt x="2808" y="2532"/>
                    <a:pt x="2357" y="1028"/>
                  </a:cubicBezTo>
                  <a:cubicBezTo>
                    <a:pt x="1931" y="728"/>
                    <a:pt x="1454" y="452"/>
                    <a:pt x="953" y="277"/>
                  </a:cubicBezTo>
                  <a:cubicBezTo>
                    <a:pt x="652" y="151"/>
                    <a:pt x="327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0">
              <a:extLst>
                <a:ext uri="{FF2B5EF4-FFF2-40B4-BE49-F238E27FC236}">
                  <a16:creationId xmlns:a16="http://schemas.microsoft.com/office/drawing/2014/main" id="{E503CC5A-4A26-2666-514D-FE6DD5B143BA}"/>
                </a:ext>
              </a:extLst>
            </p:cNvPr>
            <p:cNvSpPr/>
            <p:nvPr/>
          </p:nvSpPr>
          <p:spPr>
            <a:xfrm>
              <a:off x="7413377" y="2937233"/>
              <a:ext cx="124180" cy="129611"/>
            </a:xfrm>
            <a:custGeom>
              <a:avLst/>
              <a:gdLst/>
              <a:ahLst/>
              <a:cxnLst/>
              <a:rect l="l" t="t" r="r" b="b"/>
              <a:pathLst>
                <a:path w="2858" h="2983" extrusionOk="0">
                  <a:moveTo>
                    <a:pt x="2857" y="0"/>
                  </a:moveTo>
                  <a:lnTo>
                    <a:pt x="2857" y="0"/>
                  </a:lnTo>
                  <a:cubicBezTo>
                    <a:pt x="2582" y="76"/>
                    <a:pt x="2331" y="151"/>
                    <a:pt x="2055" y="226"/>
                  </a:cubicBezTo>
                  <a:cubicBezTo>
                    <a:pt x="1755" y="326"/>
                    <a:pt x="1454" y="426"/>
                    <a:pt x="1153" y="552"/>
                  </a:cubicBezTo>
                  <a:cubicBezTo>
                    <a:pt x="1128" y="602"/>
                    <a:pt x="1128" y="627"/>
                    <a:pt x="1103" y="677"/>
                  </a:cubicBezTo>
                  <a:cubicBezTo>
                    <a:pt x="827" y="1454"/>
                    <a:pt x="476" y="2281"/>
                    <a:pt x="0" y="2983"/>
                  </a:cubicBezTo>
                  <a:cubicBezTo>
                    <a:pt x="501" y="2858"/>
                    <a:pt x="1003" y="2657"/>
                    <a:pt x="1429" y="2356"/>
                  </a:cubicBezTo>
                  <a:cubicBezTo>
                    <a:pt x="1880" y="2030"/>
                    <a:pt x="2206" y="1579"/>
                    <a:pt x="2532" y="1128"/>
                  </a:cubicBezTo>
                  <a:cubicBezTo>
                    <a:pt x="2632" y="752"/>
                    <a:pt x="2757" y="376"/>
                    <a:pt x="2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0">
              <a:extLst>
                <a:ext uri="{FF2B5EF4-FFF2-40B4-BE49-F238E27FC236}">
                  <a16:creationId xmlns:a16="http://schemas.microsoft.com/office/drawing/2014/main" id="{F30AB54F-171B-8339-A628-766BE320F122}"/>
                </a:ext>
              </a:extLst>
            </p:cNvPr>
            <p:cNvSpPr/>
            <p:nvPr/>
          </p:nvSpPr>
          <p:spPr>
            <a:xfrm>
              <a:off x="7336038" y="2469808"/>
              <a:ext cx="93722" cy="31892"/>
            </a:xfrm>
            <a:custGeom>
              <a:avLst/>
              <a:gdLst/>
              <a:ahLst/>
              <a:cxnLst/>
              <a:rect l="l" t="t" r="r" b="b"/>
              <a:pathLst>
                <a:path w="2157" h="734" extrusionOk="0">
                  <a:moveTo>
                    <a:pt x="323" y="0"/>
                  </a:moveTo>
                  <a:cubicBezTo>
                    <a:pt x="216" y="0"/>
                    <a:pt x="108" y="2"/>
                    <a:pt x="1" y="6"/>
                  </a:cubicBezTo>
                  <a:cubicBezTo>
                    <a:pt x="26" y="82"/>
                    <a:pt x="51" y="132"/>
                    <a:pt x="101" y="207"/>
                  </a:cubicBezTo>
                  <a:cubicBezTo>
                    <a:pt x="427" y="232"/>
                    <a:pt x="753" y="282"/>
                    <a:pt x="1078" y="357"/>
                  </a:cubicBezTo>
                  <a:cubicBezTo>
                    <a:pt x="1454" y="458"/>
                    <a:pt x="1805" y="583"/>
                    <a:pt x="2156" y="733"/>
                  </a:cubicBezTo>
                  <a:cubicBezTo>
                    <a:pt x="2056" y="533"/>
                    <a:pt x="1981" y="332"/>
                    <a:pt x="1880" y="132"/>
                  </a:cubicBezTo>
                  <a:cubicBezTo>
                    <a:pt x="1361" y="49"/>
                    <a:pt x="842" y="0"/>
                    <a:pt x="323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0">
              <a:extLst>
                <a:ext uri="{FF2B5EF4-FFF2-40B4-BE49-F238E27FC236}">
                  <a16:creationId xmlns:a16="http://schemas.microsoft.com/office/drawing/2014/main" id="{2C5FAB07-4852-5C58-4B04-8BE2984E1B59}"/>
                </a:ext>
              </a:extLst>
            </p:cNvPr>
            <p:cNvSpPr/>
            <p:nvPr/>
          </p:nvSpPr>
          <p:spPr>
            <a:xfrm>
              <a:off x="7302278" y="2966648"/>
              <a:ext cx="145992" cy="106539"/>
            </a:xfrm>
            <a:custGeom>
              <a:avLst/>
              <a:gdLst/>
              <a:ahLst/>
              <a:cxnLst/>
              <a:rect l="l" t="t" r="r" b="b"/>
              <a:pathLst>
                <a:path w="3360" h="2452" extrusionOk="0">
                  <a:moveTo>
                    <a:pt x="3359" y="0"/>
                  </a:moveTo>
                  <a:cubicBezTo>
                    <a:pt x="2532" y="351"/>
                    <a:pt x="1705" y="677"/>
                    <a:pt x="828" y="852"/>
                  </a:cubicBezTo>
                  <a:cubicBezTo>
                    <a:pt x="602" y="1379"/>
                    <a:pt x="352" y="1930"/>
                    <a:pt x="1" y="2381"/>
                  </a:cubicBezTo>
                  <a:cubicBezTo>
                    <a:pt x="379" y="2425"/>
                    <a:pt x="758" y="2451"/>
                    <a:pt x="1137" y="2451"/>
                  </a:cubicBezTo>
                  <a:cubicBezTo>
                    <a:pt x="1410" y="2451"/>
                    <a:pt x="1683" y="2438"/>
                    <a:pt x="1956" y="2406"/>
                  </a:cubicBezTo>
                  <a:cubicBezTo>
                    <a:pt x="2031" y="2381"/>
                    <a:pt x="2106" y="2381"/>
                    <a:pt x="2181" y="2356"/>
                  </a:cubicBezTo>
                  <a:cubicBezTo>
                    <a:pt x="2457" y="1855"/>
                    <a:pt x="2758" y="1379"/>
                    <a:pt x="3008" y="877"/>
                  </a:cubicBezTo>
                  <a:cubicBezTo>
                    <a:pt x="3134" y="576"/>
                    <a:pt x="3259" y="301"/>
                    <a:pt x="3359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0">
              <a:extLst>
                <a:ext uri="{FF2B5EF4-FFF2-40B4-BE49-F238E27FC236}">
                  <a16:creationId xmlns:a16="http://schemas.microsoft.com/office/drawing/2014/main" id="{8E8B722C-0487-726A-FA4F-88D60BC8ABA4}"/>
                </a:ext>
              </a:extLst>
            </p:cNvPr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0">
              <a:extLst>
                <a:ext uri="{FF2B5EF4-FFF2-40B4-BE49-F238E27FC236}">
                  <a16:creationId xmlns:a16="http://schemas.microsoft.com/office/drawing/2014/main" id="{D7AF6F94-4C60-F01C-1102-95418B6EC9CC}"/>
                </a:ext>
              </a:extLst>
            </p:cNvPr>
            <p:cNvSpPr/>
            <p:nvPr/>
          </p:nvSpPr>
          <p:spPr>
            <a:xfrm>
              <a:off x="7258741" y="2470069"/>
              <a:ext cx="68651" cy="9820"/>
            </a:xfrm>
            <a:custGeom>
              <a:avLst/>
              <a:gdLst/>
              <a:ahLst/>
              <a:cxnLst/>
              <a:rect l="l" t="t" r="r" b="b"/>
              <a:pathLst>
                <a:path w="1580" h="226" extrusionOk="0">
                  <a:moveTo>
                    <a:pt x="1529" y="0"/>
                  </a:moveTo>
                  <a:cubicBezTo>
                    <a:pt x="1454" y="25"/>
                    <a:pt x="1379" y="25"/>
                    <a:pt x="1329" y="25"/>
                  </a:cubicBezTo>
                  <a:cubicBezTo>
                    <a:pt x="877" y="51"/>
                    <a:pt x="426" y="126"/>
                    <a:pt x="0" y="226"/>
                  </a:cubicBezTo>
                  <a:cubicBezTo>
                    <a:pt x="386" y="189"/>
                    <a:pt x="771" y="166"/>
                    <a:pt x="1156" y="166"/>
                  </a:cubicBezTo>
                  <a:cubicBezTo>
                    <a:pt x="1297" y="166"/>
                    <a:pt x="1438" y="169"/>
                    <a:pt x="1579" y="176"/>
                  </a:cubicBezTo>
                  <a:cubicBezTo>
                    <a:pt x="1579" y="126"/>
                    <a:pt x="1554" y="76"/>
                    <a:pt x="1529" y="0"/>
                  </a:cubicBezTo>
                  <a:close/>
                </a:path>
              </a:pathLst>
            </a:custGeom>
            <a:solidFill>
              <a:srgbClr val="FF9D2E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0">
              <a:extLst>
                <a:ext uri="{FF2B5EF4-FFF2-40B4-BE49-F238E27FC236}">
                  <a16:creationId xmlns:a16="http://schemas.microsoft.com/office/drawing/2014/main" id="{EDC6F315-CEC7-E5D5-E259-7F1D63E3661B}"/>
                </a:ext>
              </a:extLst>
            </p:cNvPr>
            <p:cNvSpPr/>
            <p:nvPr/>
          </p:nvSpPr>
          <p:spPr>
            <a:xfrm>
              <a:off x="7223895" y="3004753"/>
              <a:ext cx="104584" cy="64263"/>
            </a:xfrm>
            <a:custGeom>
              <a:avLst/>
              <a:gdLst/>
              <a:ahLst/>
              <a:cxnLst/>
              <a:rect l="l" t="t" r="r" b="b"/>
              <a:pathLst>
                <a:path w="2407" h="1479" extrusionOk="0">
                  <a:moveTo>
                    <a:pt x="2406" y="0"/>
                  </a:moveTo>
                  <a:lnTo>
                    <a:pt x="2406" y="0"/>
                  </a:lnTo>
                  <a:cubicBezTo>
                    <a:pt x="2069" y="59"/>
                    <a:pt x="1722" y="83"/>
                    <a:pt x="1378" y="83"/>
                  </a:cubicBezTo>
                  <a:cubicBezTo>
                    <a:pt x="1134" y="83"/>
                    <a:pt x="891" y="71"/>
                    <a:pt x="652" y="50"/>
                  </a:cubicBezTo>
                  <a:cubicBezTo>
                    <a:pt x="451" y="426"/>
                    <a:pt x="251" y="777"/>
                    <a:pt x="25" y="1103"/>
                  </a:cubicBezTo>
                  <a:lnTo>
                    <a:pt x="0" y="1103"/>
                  </a:lnTo>
                  <a:cubicBezTo>
                    <a:pt x="527" y="1278"/>
                    <a:pt x="1078" y="1404"/>
                    <a:pt x="1629" y="1479"/>
                  </a:cubicBezTo>
                  <a:cubicBezTo>
                    <a:pt x="1805" y="1178"/>
                    <a:pt x="2005" y="877"/>
                    <a:pt x="2156" y="577"/>
                  </a:cubicBezTo>
                  <a:cubicBezTo>
                    <a:pt x="2231" y="376"/>
                    <a:pt x="2331" y="201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0">
              <a:extLst>
                <a:ext uri="{FF2B5EF4-FFF2-40B4-BE49-F238E27FC236}">
                  <a16:creationId xmlns:a16="http://schemas.microsoft.com/office/drawing/2014/main" id="{C08B179F-AE43-AA30-C231-FFF4CC1263E0}"/>
                </a:ext>
              </a:extLst>
            </p:cNvPr>
            <p:cNvSpPr/>
            <p:nvPr/>
          </p:nvSpPr>
          <p:spPr>
            <a:xfrm>
              <a:off x="7154202" y="2991674"/>
              <a:ext cx="83902" cy="58831"/>
            </a:xfrm>
            <a:custGeom>
              <a:avLst/>
              <a:gdLst/>
              <a:ahLst/>
              <a:cxnLst/>
              <a:rect l="l" t="t" r="r" b="b"/>
              <a:pathLst>
                <a:path w="1931" h="1354" extrusionOk="0">
                  <a:moveTo>
                    <a:pt x="451" y="0"/>
                  </a:moveTo>
                  <a:cubicBezTo>
                    <a:pt x="301" y="276"/>
                    <a:pt x="151" y="527"/>
                    <a:pt x="0" y="752"/>
                  </a:cubicBezTo>
                  <a:cubicBezTo>
                    <a:pt x="151" y="828"/>
                    <a:pt x="301" y="903"/>
                    <a:pt x="476" y="978"/>
                  </a:cubicBezTo>
                  <a:cubicBezTo>
                    <a:pt x="777" y="1103"/>
                    <a:pt x="1078" y="1229"/>
                    <a:pt x="1404" y="1354"/>
                  </a:cubicBezTo>
                  <a:cubicBezTo>
                    <a:pt x="1404" y="1329"/>
                    <a:pt x="1404" y="1304"/>
                    <a:pt x="1429" y="1279"/>
                  </a:cubicBezTo>
                  <a:cubicBezTo>
                    <a:pt x="1604" y="978"/>
                    <a:pt x="1780" y="652"/>
                    <a:pt x="1930" y="326"/>
                  </a:cubicBezTo>
                  <a:cubicBezTo>
                    <a:pt x="1429" y="251"/>
                    <a:pt x="928" y="151"/>
                    <a:pt x="451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0">
              <a:extLst>
                <a:ext uri="{FF2B5EF4-FFF2-40B4-BE49-F238E27FC236}">
                  <a16:creationId xmlns:a16="http://schemas.microsoft.com/office/drawing/2014/main" id="{A1CFD386-311C-F2BB-F953-18ACD863608D}"/>
                </a:ext>
              </a:extLst>
            </p:cNvPr>
            <p:cNvSpPr/>
            <p:nvPr/>
          </p:nvSpPr>
          <p:spPr>
            <a:xfrm>
              <a:off x="7058353" y="2943750"/>
              <a:ext cx="106757" cy="78471"/>
            </a:xfrm>
            <a:custGeom>
              <a:avLst/>
              <a:gdLst/>
              <a:ahLst/>
              <a:cxnLst/>
              <a:rect l="l" t="t" r="r" b="b"/>
              <a:pathLst>
                <a:path w="2457" h="1806" extrusionOk="0">
                  <a:moveTo>
                    <a:pt x="1" y="1"/>
                  </a:moveTo>
                  <a:cubicBezTo>
                    <a:pt x="502" y="778"/>
                    <a:pt x="1279" y="1354"/>
                    <a:pt x="2106" y="1805"/>
                  </a:cubicBezTo>
                  <a:cubicBezTo>
                    <a:pt x="2206" y="1555"/>
                    <a:pt x="2332" y="1304"/>
                    <a:pt x="2457" y="1053"/>
                  </a:cubicBezTo>
                  <a:cubicBezTo>
                    <a:pt x="1605" y="778"/>
                    <a:pt x="778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0">
              <a:extLst>
                <a:ext uri="{FF2B5EF4-FFF2-40B4-BE49-F238E27FC236}">
                  <a16:creationId xmlns:a16="http://schemas.microsoft.com/office/drawing/2014/main" id="{90483AFF-F9A0-564F-56F0-3768C1842F97}"/>
                </a:ext>
              </a:extLst>
            </p:cNvPr>
            <p:cNvSpPr/>
            <p:nvPr/>
          </p:nvSpPr>
          <p:spPr>
            <a:xfrm>
              <a:off x="7087769" y="2666067"/>
              <a:ext cx="83902" cy="86074"/>
            </a:xfrm>
            <a:custGeom>
              <a:avLst/>
              <a:gdLst/>
              <a:ahLst/>
              <a:cxnLst/>
              <a:rect l="l" t="t" r="r" b="b"/>
              <a:pathLst>
                <a:path w="1931" h="1981" extrusionOk="0">
                  <a:moveTo>
                    <a:pt x="978" y="1"/>
                  </a:moveTo>
                  <a:cubicBezTo>
                    <a:pt x="426" y="1"/>
                    <a:pt x="0" y="452"/>
                    <a:pt x="25" y="1053"/>
                  </a:cubicBezTo>
                  <a:cubicBezTo>
                    <a:pt x="25" y="1630"/>
                    <a:pt x="452" y="1981"/>
                    <a:pt x="978" y="1981"/>
                  </a:cubicBezTo>
                  <a:cubicBezTo>
                    <a:pt x="1529" y="1981"/>
                    <a:pt x="1930" y="1504"/>
                    <a:pt x="1930" y="1003"/>
                  </a:cubicBezTo>
                  <a:cubicBezTo>
                    <a:pt x="1930" y="477"/>
                    <a:pt x="152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0">
              <a:extLst>
                <a:ext uri="{FF2B5EF4-FFF2-40B4-BE49-F238E27FC236}">
                  <a16:creationId xmlns:a16="http://schemas.microsoft.com/office/drawing/2014/main" id="{FFE7B105-7932-29D6-F8FF-1B66A98FCF58}"/>
                </a:ext>
              </a:extLst>
            </p:cNvPr>
            <p:cNvSpPr/>
            <p:nvPr/>
          </p:nvSpPr>
          <p:spPr>
            <a:xfrm>
              <a:off x="7113882" y="27779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4" y="0"/>
                  </a:moveTo>
                  <a:cubicBezTo>
                    <a:pt x="1147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08"/>
                  </a:cubicBezTo>
                  <a:cubicBezTo>
                    <a:pt x="2136" y="204"/>
                    <a:pt x="1742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0">
            <a:extLst>
              <a:ext uri="{FF2B5EF4-FFF2-40B4-BE49-F238E27FC236}">
                <a16:creationId xmlns:a16="http://schemas.microsoft.com/office/drawing/2014/main" id="{A08C34E1-C784-91E3-B516-A42C596E4BAA}"/>
              </a:ext>
            </a:extLst>
          </p:cNvPr>
          <p:cNvGrpSpPr/>
          <p:nvPr/>
        </p:nvGrpSpPr>
        <p:grpSpPr>
          <a:xfrm>
            <a:off x="1208815" y="971058"/>
            <a:ext cx="1476957" cy="1484358"/>
            <a:chOff x="3667356" y="2205464"/>
            <a:chExt cx="1118403" cy="1124008"/>
          </a:xfrm>
        </p:grpSpPr>
        <p:sp>
          <p:nvSpPr>
            <p:cNvPr id="2688" name="Google Shape;2688;p30">
              <a:extLst>
                <a:ext uri="{FF2B5EF4-FFF2-40B4-BE49-F238E27FC236}">
                  <a16:creationId xmlns:a16="http://schemas.microsoft.com/office/drawing/2014/main" id="{D686D05D-BA19-278E-69E1-58726A392E0F}"/>
                </a:ext>
              </a:extLst>
            </p:cNvPr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0">
              <a:extLst>
                <a:ext uri="{FF2B5EF4-FFF2-40B4-BE49-F238E27FC236}">
                  <a16:creationId xmlns:a16="http://schemas.microsoft.com/office/drawing/2014/main" id="{D4253C4D-C50B-D4FC-7F25-B7676BD8D920}"/>
                </a:ext>
              </a:extLst>
            </p:cNvPr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0">
              <a:extLst>
                <a:ext uri="{FF2B5EF4-FFF2-40B4-BE49-F238E27FC236}">
                  <a16:creationId xmlns:a16="http://schemas.microsoft.com/office/drawing/2014/main" id="{8D47B3E8-6833-77B7-4A63-27F25D87534C}"/>
                </a:ext>
              </a:extLst>
            </p:cNvPr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0">
              <a:extLst>
                <a:ext uri="{FF2B5EF4-FFF2-40B4-BE49-F238E27FC236}">
                  <a16:creationId xmlns:a16="http://schemas.microsoft.com/office/drawing/2014/main" id="{71EA60ED-E772-5E71-4B23-E41E33615BCA}"/>
                </a:ext>
              </a:extLst>
            </p:cNvPr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0">
              <a:extLst>
                <a:ext uri="{FF2B5EF4-FFF2-40B4-BE49-F238E27FC236}">
                  <a16:creationId xmlns:a16="http://schemas.microsoft.com/office/drawing/2014/main" id="{6DDDD1DB-A9A3-EF50-8CB2-69F97AA306DE}"/>
                </a:ext>
              </a:extLst>
            </p:cNvPr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0">
              <a:extLst>
                <a:ext uri="{FF2B5EF4-FFF2-40B4-BE49-F238E27FC236}">
                  <a16:creationId xmlns:a16="http://schemas.microsoft.com/office/drawing/2014/main" id="{FC70CB80-7EC2-B19A-0682-BA320F21B22E}"/>
                </a:ext>
              </a:extLst>
            </p:cNvPr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0">
              <a:extLst>
                <a:ext uri="{FF2B5EF4-FFF2-40B4-BE49-F238E27FC236}">
                  <a16:creationId xmlns:a16="http://schemas.microsoft.com/office/drawing/2014/main" id="{722D9CFB-130A-1C2F-E0BD-854A336CD59C}"/>
                </a:ext>
              </a:extLst>
            </p:cNvPr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0">
              <a:extLst>
                <a:ext uri="{FF2B5EF4-FFF2-40B4-BE49-F238E27FC236}">
                  <a16:creationId xmlns:a16="http://schemas.microsoft.com/office/drawing/2014/main" id="{FBF43324-BFF3-E2A1-835A-07619BE264A2}"/>
                </a:ext>
              </a:extLst>
            </p:cNvPr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0">
              <a:extLst>
                <a:ext uri="{FF2B5EF4-FFF2-40B4-BE49-F238E27FC236}">
                  <a16:creationId xmlns:a16="http://schemas.microsoft.com/office/drawing/2014/main" id="{568E0C5B-573F-68BB-2670-2F85361BF1EB}"/>
                </a:ext>
              </a:extLst>
            </p:cNvPr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0">
              <a:extLst>
                <a:ext uri="{FF2B5EF4-FFF2-40B4-BE49-F238E27FC236}">
                  <a16:creationId xmlns:a16="http://schemas.microsoft.com/office/drawing/2014/main" id="{68161514-F96F-FA13-F33A-AB2322748529}"/>
                </a:ext>
              </a:extLst>
            </p:cNvPr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0">
              <a:extLst>
                <a:ext uri="{FF2B5EF4-FFF2-40B4-BE49-F238E27FC236}">
                  <a16:creationId xmlns:a16="http://schemas.microsoft.com/office/drawing/2014/main" id="{B630CF03-39CC-AACD-984E-789D16C8E0C7}"/>
                </a:ext>
              </a:extLst>
            </p:cNvPr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0">
              <a:extLst>
                <a:ext uri="{FF2B5EF4-FFF2-40B4-BE49-F238E27FC236}">
                  <a16:creationId xmlns:a16="http://schemas.microsoft.com/office/drawing/2014/main" id="{4440EFF1-A627-B8B3-A605-8B84BE999781}"/>
                </a:ext>
              </a:extLst>
            </p:cNvPr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0">
              <a:extLst>
                <a:ext uri="{FF2B5EF4-FFF2-40B4-BE49-F238E27FC236}">
                  <a16:creationId xmlns:a16="http://schemas.microsoft.com/office/drawing/2014/main" id="{012F6D14-76A4-6FBD-ADA7-40F0169A02C8}"/>
                </a:ext>
              </a:extLst>
            </p:cNvPr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0">
              <a:extLst>
                <a:ext uri="{FF2B5EF4-FFF2-40B4-BE49-F238E27FC236}">
                  <a16:creationId xmlns:a16="http://schemas.microsoft.com/office/drawing/2014/main" id="{A9E3B9C9-0A0E-53EA-41CA-C5B2A6F417F5}"/>
                </a:ext>
              </a:extLst>
            </p:cNvPr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0">
              <a:extLst>
                <a:ext uri="{FF2B5EF4-FFF2-40B4-BE49-F238E27FC236}">
                  <a16:creationId xmlns:a16="http://schemas.microsoft.com/office/drawing/2014/main" id="{3BBD281F-CA04-A6E6-6C9D-59A6A1F47AC2}"/>
                </a:ext>
              </a:extLst>
            </p:cNvPr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0">
              <a:extLst>
                <a:ext uri="{FF2B5EF4-FFF2-40B4-BE49-F238E27FC236}">
                  <a16:creationId xmlns:a16="http://schemas.microsoft.com/office/drawing/2014/main" id="{85F08CAD-4681-F2FA-F75E-EEE6D607D54E}"/>
                </a:ext>
              </a:extLst>
            </p:cNvPr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0">
              <a:extLst>
                <a:ext uri="{FF2B5EF4-FFF2-40B4-BE49-F238E27FC236}">
                  <a16:creationId xmlns:a16="http://schemas.microsoft.com/office/drawing/2014/main" id="{5B992CA4-DA65-C128-2C4B-B569587F77E1}"/>
                </a:ext>
              </a:extLst>
            </p:cNvPr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0">
              <a:extLst>
                <a:ext uri="{FF2B5EF4-FFF2-40B4-BE49-F238E27FC236}">
                  <a16:creationId xmlns:a16="http://schemas.microsoft.com/office/drawing/2014/main" id="{C0E6F9F0-7B86-D3D3-49E3-B64CEFD96319}"/>
                </a:ext>
              </a:extLst>
            </p:cNvPr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0">
              <a:extLst>
                <a:ext uri="{FF2B5EF4-FFF2-40B4-BE49-F238E27FC236}">
                  <a16:creationId xmlns:a16="http://schemas.microsoft.com/office/drawing/2014/main" id="{2028732C-44AB-6265-1B66-B2C07E17CB66}"/>
                </a:ext>
              </a:extLst>
            </p:cNvPr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0">
              <a:extLst>
                <a:ext uri="{FF2B5EF4-FFF2-40B4-BE49-F238E27FC236}">
                  <a16:creationId xmlns:a16="http://schemas.microsoft.com/office/drawing/2014/main" id="{9FC94259-18FE-C26F-7F57-506186DE1D93}"/>
                </a:ext>
              </a:extLst>
            </p:cNvPr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0">
              <a:extLst>
                <a:ext uri="{FF2B5EF4-FFF2-40B4-BE49-F238E27FC236}">
                  <a16:creationId xmlns:a16="http://schemas.microsoft.com/office/drawing/2014/main" id="{E891033F-38DB-E73A-C8DB-C9208592D64E}"/>
                </a:ext>
              </a:extLst>
            </p:cNvPr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0">
              <a:extLst>
                <a:ext uri="{FF2B5EF4-FFF2-40B4-BE49-F238E27FC236}">
                  <a16:creationId xmlns:a16="http://schemas.microsoft.com/office/drawing/2014/main" id="{E8E24EE5-8FF5-E952-35E6-2464C0920BE4}"/>
                </a:ext>
              </a:extLst>
            </p:cNvPr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0">
              <a:extLst>
                <a:ext uri="{FF2B5EF4-FFF2-40B4-BE49-F238E27FC236}">
                  <a16:creationId xmlns:a16="http://schemas.microsoft.com/office/drawing/2014/main" id="{3C0B117F-59BC-2D56-E9F0-074D7D2E1A04}"/>
                </a:ext>
              </a:extLst>
            </p:cNvPr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0">
              <a:extLst>
                <a:ext uri="{FF2B5EF4-FFF2-40B4-BE49-F238E27FC236}">
                  <a16:creationId xmlns:a16="http://schemas.microsoft.com/office/drawing/2014/main" id="{839366AC-ACA3-7A48-5EAD-21A22EF07249}"/>
                </a:ext>
              </a:extLst>
            </p:cNvPr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0">
              <a:extLst>
                <a:ext uri="{FF2B5EF4-FFF2-40B4-BE49-F238E27FC236}">
                  <a16:creationId xmlns:a16="http://schemas.microsoft.com/office/drawing/2014/main" id="{C3B2EBE7-9F17-9F81-063F-C1354894059B}"/>
                </a:ext>
              </a:extLst>
            </p:cNvPr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0">
              <a:extLst>
                <a:ext uri="{FF2B5EF4-FFF2-40B4-BE49-F238E27FC236}">
                  <a16:creationId xmlns:a16="http://schemas.microsoft.com/office/drawing/2014/main" id="{D517AEFA-20BD-D9AB-7A2F-51E6D91FC3F9}"/>
                </a:ext>
              </a:extLst>
            </p:cNvPr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0">
              <a:extLst>
                <a:ext uri="{FF2B5EF4-FFF2-40B4-BE49-F238E27FC236}">
                  <a16:creationId xmlns:a16="http://schemas.microsoft.com/office/drawing/2014/main" id="{ACA8F785-7E00-A28E-051E-3F20D68E4BEE}"/>
                </a:ext>
              </a:extLst>
            </p:cNvPr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6943;p49">
            <a:extLst>
              <a:ext uri="{FF2B5EF4-FFF2-40B4-BE49-F238E27FC236}">
                <a16:creationId xmlns:a16="http://schemas.microsoft.com/office/drawing/2014/main" id="{916A3BB4-5B4A-4FFF-4B75-7C6338E3F175}"/>
              </a:ext>
            </a:extLst>
          </p:cNvPr>
          <p:cNvGrpSpPr/>
          <p:nvPr/>
        </p:nvGrpSpPr>
        <p:grpSpPr>
          <a:xfrm>
            <a:off x="899798" y="2519216"/>
            <a:ext cx="3031043" cy="2605003"/>
            <a:chOff x="2109048" y="602107"/>
            <a:chExt cx="1059615" cy="1048840"/>
          </a:xfrm>
        </p:grpSpPr>
        <p:sp>
          <p:nvSpPr>
            <p:cNvPr id="3" name="Google Shape;6944;p49">
              <a:extLst>
                <a:ext uri="{FF2B5EF4-FFF2-40B4-BE49-F238E27FC236}">
                  <a16:creationId xmlns:a16="http://schemas.microsoft.com/office/drawing/2014/main" id="{4D3CC3A7-3184-72EF-DAF2-B4491086D248}"/>
                </a:ext>
              </a:extLst>
            </p:cNvPr>
            <p:cNvSpPr/>
            <p:nvPr/>
          </p:nvSpPr>
          <p:spPr>
            <a:xfrm>
              <a:off x="2109048" y="602107"/>
              <a:ext cx="1059615" cy="1048840"/>
            </a:xfrm>
            <a:custGeom>
              <a:avLst/>
              <a:gdLst/>
              <a:ahLst/>
              <a:cxnLst/>
              <a:rect l="l" t="t" r="r" b="b"/>
              <a:pathLst>
                <a:path w="24387" h="24139" extrusionOk="0">
                  <a:moveTo>
                    <a:pt x="13550" y="427"/>
                  </a:moveTo>
                  <a:cubicBezTo>
                    <a:pt x="13888" y="427"/>
                    <a:pt x="14223" y="493"/>
                    <a:pt x="14537" y="636"/>
                  </a:cubicBezTo>
                  <a:cubicBezTo>
                    <a:pt x="16015" y="1288"/>
                    <a:pt x="16467" y="3118"/>
                    <a:pt x="16767" y="4546"/>
                  </a:cubicBezTo>
                  <a:cubicBezTo>
                    <a:pt x="16788" y="4651"/>
                    <a:pt x="16879" y="4703"/>
                    <a:pt x="16966" y="4703"/>
                  </a:cubicBezTo>
                  <a:cubicBezTo>
                    <a:pt x="16984" y="4703"/>
                    <a:pt x="17001" y="4701"/>
                    <a:pt x="17018" y="4696"/>
                  </a:cubicBezTo>
                  <a:cubicBezTo>
                    <a:pt x="17234" y="4634"/>
                    <a:pt x="17452" y="4605"/>
                    <a:pt x="17668" y="4605"/>
                  </a:cubicBezTo>
                  <a:cubicBezTo>
                    <a:pt x="18577" y="4605"/>
                    <a:pt x="19444" y="5125"/>
                    <a:pt x="19950" y="5874"/>
                  </a:cubicBezTo>
                  <a:cubicBezTo>
                    <a:pt x="20702" y="6927"/>
                    <a:pt x="20752" y="8280"/>
                    <a:pt x="20552" y="9509"/>
                  </a:cubicBezTo>
                  <a:cubicBezTo>
                    <a:pt x="20529" y="9669"/>
                    <a:pt x="20632" y="9787"/>
                    <a:pt x="20784" y="9787"/>
                  </a:cubicBezTo>
                  <a:cubicBezTo>
                    <a:pt x="20798" y="9787"/>
                    <a:pt x="20812" y="9786"/>
                    <a:pt x="20827" y="9784"/>
                  </a:cubicBezTo>
                  <a:cubicBezTo>
                    <a:pt x="20940" y="9760"/>
                    <a:pt x="21051" y="9749"/>
                    <a:pt x="21160" y="9749"/>
                  </a:cubicBezTo>
                  <a:cubicBezTo>
                    <a:pt x="22189" y="9749"/>
                    <a:pt x="23025" y="10767"/>
                    <a:pt x="23183" y="11764"/>
                  </a:cubicBezTo>
                  <a:cubicBezTo>
                    <a:pt x="23409" y="13042"/>
                    <a:pt x="22632" y="14321"/>
                    <a:pt x="21830" y="15248"/>
                  </a:cubicBezTo>
                  <a:cubicBezTo>
                    <a:pt x="20226" y="17103"/>
                    <a:pt x="18096" y="18606"/>
                    <a:pt x="15690" y="19108"/>
                  </a:cubicBezTo>
                  <a:cubicBezTo>
                    <a:pt x="15614" y="19133"/>
                    <a:pt x="15589" y="19158"/>
                    <a:pt x="15564" y="19208"/>
                  </a:cubicBezTo>
                  <a:cubicBezTo>
                    <a:pt x="15439" y="19233"/>
                    <a:pt x="15389" y="19433"/>
                    <a:pt x="15514" y="19509"/>
                  </a:cubicBezTo>
                  <a:cubicBezTo>
                    <a:pt x="16015" y="19910"/>
                    <a:pt x="16667" y="20361"/>
                    <a:pt x="16717" y="21062"/>
                  </a:cubicBezTo>
                  <a:cubicBezTo>
                    <a:pt x="16742" y="21313"/>
                    <a:pt x="16667" y="21614"/>
                    <a:pt x="16467" y="21814"/>
                  </a:cubicBezTo>
                  <a:cubicBezTo>
                    <a:pt x="16343" y="21929"/>
                    <a:pt x="16194" y="21973"/>
                    <a:pt x="16038" y="21973"/>
                  </a:cubicBezTo>
                  <a:cubicBezTo>
                    <a:pt x="15751" y="21973"/>
                    <a:pt x="15440" y="21828"/>
                    <a:pt x="15213" y="21714"/>
                  </a:cubicBezTo>
                  <a:cubicBezTo>
                    <a:pt x="15187" y="21705"/>
                    <a:pt x="15159" y="21701"/>
                    <a:pt x="15132" y="21701"/>
                  </a:cubicBezTo>
                  <a:cubicBezTo>
                    <a:pt x="15002" y="21701"/>
                    <a:pt x="14876" y="21795"/>
                    <a:pt x="14938" y="21940"/>
                  </a:cubicBezTo>
                  <a:cubicBezTo>
                    <a:pt x="15113" y="22416"/>
                    <a:pt x="15038" y="23042"/>
                    <a:pt x="14562" y="23318"/>
                  </a:cubicBezTo>
                  <a:cubicBezTo>
                    <a:pt x="14429" y="23396"/>
                    <a:pt x="14280" y="23433"/>
                    <a:pt x="14130" y="23433"/>
                  </a:cubicBezTo>
                  <a:cubicBezTo>
                    <a:pt x="13800" y="23433"/>
                    <a:pt x="13472" y="23253"/>
                    <a:pt x="13334" y="22942"/>
                  </a:cubicBezTo>
                  <a:cubicBezTo>
                    <a:pt x="13296" y="22854"/>
                    <a:pt x="13227" y="22811"/>
                    <a:pt x="13158" y="22811"/>
                  </a:cubicBezTo>
                  <a:cubicBezTo>
                    <a:pt x="13089" y="22811"/>
                    <a:pt x="13020" y="22854"/>
                    <a:pt x="12983" y="22942"/>
                  </a:cubicBezTo>
                  <a:cubicBezTo>
                    <a:pt x="12783" y="23430"/>
                    <a:pt x="12289" y="23761"/>
                    <a:pt x="11761" y="23761"/>
                  </a:cubicBezTo>
                  <a:cubicBezTo>
                    <a:pt x="11692" y="23761"/>
                    <a:pt x="11623" y="23756"/>
                    <a:pt x="11554" y="23744"/>
                  </a:cubicBezTo>
                  <a:cubicBezTo>
                    <a:pt x="10953" y="23644"/>
                    <a:pt x="10502" y="23118"/>
                    <a:pt x="10477" y="22516"/>
                  </a:cubicBezTo>
                  <a:cubicBezTo>
                    <a:pt x="10477" y="22395"/>
                    <a:pt x="10385" y="22328"/>
                    <a:pt x="10290" y="22328"/>
                  </a:cubicBezTo>
                  <a:cubicBezTo>
                    <a:pt x="10228" y="22328"/>
                    <a:pt x="10165" y="22357"/>
                    <a:pt x="10126" y="22416"/>
                  </a:cubicBezTo>
                  <a:cubicBezTo>
                    <a:pt x="9953" y="22659"/>
                    <a:pt x="9721" y="22762"/>
                    <a:pt x="9494" y="22762"/>
                  </a:cubicBezTo>
                  <a:cubicBezTo>
                    <a:pt x="8995" y="22762"/>
                    <a:pt x="8516" y="22266"/>
                    <a:pt x="8722" y="21664"/>
                  </a:cubicBezTo>
                  <a:cubicBezTo>
                    <a:pt x="8847" y="21313"/>
                    <a:pt x="9148" y="21037"/>
                    <a:pt x="9399" y="20762"/>
                  </a:cubicBezTo>
                  <a:cubicBezTo>
                    <a:pt x="9675" y="20461"/>
                    <a:pt x="9925" y="20135"/>
                    <a:pt x="10201" y="19809"/>
                  </a:cubicBezTo>
                  <a:cubicBezTo>
                    <a:pt x="10251" y="19734"/>
                    <a:pt x="10226" y="19634"/>
                    <a:pt x="10151" y="19609"/>
                  </a:cubicBezTo>
                  <a:cubicBezTo>
                    <a:pt x="10126" y="19584"/>
                    <a:pt x="10101" y="19584"/>
                    <a:pt x="10076" y="19559"/>
                  </a:cubicBezTo>
                  <a:cubicBezTo>
                    <a:pt x="7494" y="19158"/>
                    <a:pt x="4812" y="18556"/>
                    <a:pt x="2582" y="17128"/>
                  </a:cubicBezTo>
                  <a:cubicBezTo>
                    <a:pt x="1680" y="16551"/>
                    <a:pt x="777" y="15649"/>
                    <a:pt x="727" y="14521"/>
                  </a:cubicBezTo>
                  <a:cubicBezTo>
                    <a:pt x="677" y="13569"/>
                    <a:pt x="1178" y="12541"/>
                    <a:pt x="2181" y="12391"/>
                  </a:cubicBezTo>
                  <a:cubicBezTo>
                    <a:pt x="2356" y="12366"/>
                    <a:pt x="2406" y="12140"/>
                    <a:pt x="2281" y="12040"/>
                  </a:cubicBezTo>
                  <a:cubicBezTo>
                    <a:pt x="1253" y="11188"/>
                    <a:pt x="878" y="9634"/>
                    <a:pt x="1479" y="8406"/>
                  </a:cubicBezTo>
                  <a:cubicBezTo>
                    <a:pt x="1976" y="7411"/>
                    <a:pt x="3073" y="6793"/>
                    <a:pt x="4175" y="6793"/>
                  </a:cubicBezTo>
                  <a:cubicBezTo>
                    <a:pt x="4406" y="6793"/>
                    <a:pt x="4637" y="6821"/>
                    <a:pt x="4862" y="6877"/>
                  </a:cubicBezTo>
                  <a:cubicBezTo>
                    <a:pt x="4874" y="6879"/>
                    <a:pt x="4885" y="6879"/>
                    <a:pt x="4896" y="6879"/>
                  </a:cubicBezTo>
                  <a:cubicBezTo>
                    <a:pt x="5056" y="6879"/>
                    <a:pt x="5182" y="6715"/>
                    <a:pt x="5088" y="6551"/>
                  </a:cubicBezTo>
                  <a:cubicBezTo>
                    <a:pt x="4411" y="5273"/>
                    <a:pt x="4837" y="3493"/>
                    <a:pt x="6065" y="2691"/>
                  </a:cubicBezTo>
                  <a:cubicBezTo>
                    <a:pt x="6540" y="2378"/>
                    <a:pt x="7095" y="2230"/>
                    <a:pt x="7650" y="2230"/>
                  </a:cubicBezTo>
                  <a:cubicBezTo>
                    <a:pt x="8560" y="2230"/>
                    <a:pt x="9475" y="2627"/>
                    <a:pt x="10050" y="3343"/>
                  </a:cubicBezTo>
                  <a:cubicBezTo>
                    <a:pt x="10087" y="3388"/>
                    <a:pt x="10136" y="3407"/>
                    <a:pt x="10187" y="3407"/>
                  </a:cubicBezTo>
                  <a:cubicBezTo>
                    <a:pt x="10276" y="3407"/>
                    <a:pt x="10369" y="3348"/>
                    <a:pt x="10401" y="3268"/>
                  </a:cubicBezTo>
                  <a:cubicBezTo>
                    <a:pt x="10627" y="2366"/>
                    <a:pt x="11078" y="1539"/>
                    <a:pt x="11830" y="1012"/>
                  </a:cubicBezTo>
                  <a:cubicBezTo>
                    <a:pt x="12329" y="642"/>
                    <a:pt x="12943" y="427"/>
                    <a:pt x="13550" y="427"/>
                  </a:cubicBezTo>
                  <a:close/>
                  <a:moveTo>
                    <a:pt x="13524" y="0"/>
                  </a:moveTo>
                  <a:cubicBezTo>
                    <a:pt x="11935" y="0"/>
                    <a:pt x="10631" y="1306"/>
                    <a:pt x="10101" y="2792"/>
                  </a:cubicBezTo>
                  <a:cubicBezTo>
                    <a:pt x="9446" y="2152"/>
                    <a:pt x="8530" y="1807"/>
                    <a:pt x="7621" y="1807"/>
                  </a:cubicBezTo>
                  <a:cubicBezTo>
                    <a:pt x="6964" y="1807"/>
                    <a:pt x="6312" y="1987"/>
                    <a:pt x="5765" y="2366"/>
                  </a:cubicBezTo>
                  <a:cubicBezTo>
                    <a:pt x="4512" y="3268"/>
                    <a:pt x="4035" y="4972"/>
                    <a:pt x="4562" y="6401"/>
                  </a:cubicBezTo>
                  <a:cubicBezTo>
                    <a:pt x="4440" y="6387"/>
                    <a:pt x="4318" y="6381"/>
                    <a:pt x="4196" y="6381"/>
                  </a:cubicBezTo>
                  <a:cubicBezTo>
                    <a:pt x="2954" y="6381"/>
                    <a:pt x="1699" y="7064"/>
                    <a:pt x="1128" y="8205"/>
                  </a:cubicBezTo>
                  <a:cubicBezTo>
                    <a:pt x="476" y="9458"/>
                    <a:pt x="752" y="11062"/>
                    <a:pt x="1730" y="12065"/>
                  </a:cubicBezTo>
                  <a:cubicBezTo>
                    <a:pt x="301" y="12566"/>
                    <a:pt x="0" y="14546"/>
                    <a:pt x="652" y="15774"/>
                  </a:cubicBezTo>
                  <a:cubicBezTo>
                    <a:pt x="1153" y="16651"/>
                    <a:pt x="1980" y="17278"/>
                    <a:pt x="2832" y="17754"/>
                  </a:cubicBezTo>
                  <a:cubicBezTo>
                    <a:pt x="3860" y="18306"/>
                    <a:pt x="4938" y="18757"/>
                    <a:pt x="6040" y="19108"/>
                  </a:cubicBezTo>
                  <a:cubicBezTo>
                    <a:pt x="7243" y="19484"/>
                    <a:pt x="8522" y="19759"/>
                    <a:pt x="9775" y="19859"/>
                  </a:cubicBezTo>
                  <a:cubicBezTo>
                    <a:pt x="9399" y="20210"/>
                    <a:pt x="8998" y="20611"/>
                    <a:pt x="8672" y="21037"/>
                  </a:cubicBezTo>
                  <a:cubicBezTo>
                    <a:pt x="8371" y="21413"/>
                    <a:pt x="8196" y="21890"/>
                    <a:pt x="8371" y="22366"/>
                  </a:cubicBezTo>
                  <a:cubicBezTo>
                    <a:pt x="8548" y="22879"/>
                    <a:pt x="8991" y="23136"/>
                    <a:pt x="9445" y="23136"/>
                  </a:cubicBezTo>
                  <a:cubicBezTo>
                    <a:pt x="9700" y="23136"/>
                    <a:pt x="9959" y="23054"/>
                    <a:pt x="10176" y="22892"/>
                  </a:cubicBezTo>
                  <a:cubicBezTo>
                    <a:pt x="10351" y="23519"/>
                    <a:pt x="10852" y="24020"/>
                    <a:pt x="11504" y="24120"/>
                  </a:cubicBezTo>
                  <a:cubicBezTo>
                    <a:pt x="11586" y="24132"/>
                    <a:pt x="11667" y="24138"/>
                    <a:pt x="11747" y="24138"/>
                  </a:cubicBezTo>
                  <a:cubicBezTo>
                    <a:pt x="12329" y="24138"/>
                    <a:pt x="12850" y="23828"/>
                    <a:pt x="13158" y="23343"/>
                  </a:cubicBezTo>
                  <a:cubicBezTo>
                    <a:pt x="13406" y="23644"/>
                    <a:pt x="13765" y="23807"/>
                    <a:pt x="14131" y="23807"/>
                  </a:cubicBezTo>
                  <a:cubicBezTo>
                    <a:pt x="14285" y="23807"/>
                    <a:pt x="14439" y="23778"/>
                    <a:pt x="14587" y="23719"/>
                  </a:cubicBezTo>
                  <a:cubicBezTo>
                    <a:pt x="15188" y="23469"/>
                    <a:pt x="15439" y="22817"/>
                    <a:pt x="15389" y="22215"/>
                  </a:cubicBezTo>
                  <a:lnTo>
                    <a:pt x="15389" y="22215"/>
                  </a:lnTo>
                  <a:cubicBezTo>
                    <a:pt x="15592" y="22288"/>
                    <a:pt x="15804" y="22344"/>
                    <a:pt x="16019" y="22344"/>
                  </a:cubicBezTo>
                  <a:cubicBezTo>
                    <a:pt x="16175" y="22344"/>
                    <a:pt x="16333" y="22314"/>
                    <a:pt x="16492" y="22240"/>
                  </a:cubicBezTo>
                  <a:cubicBezTo>
                    <a:pt x="16817" y="22090"/>
                    <a:pt x="17018" y="21739"/>
                    <a:pt x="17068" y="21388"/>
                  </a:cubicBezTo>
                  <a:cubicBezTo>
                    <a:pt x="17218" y="20536"/>
                    <a:pt x="16617" y="19910"/>
                    <a:pt x="15990" y="19458"/>
                  </a:cubicBezTo>
                  <a:cubicBezTo>
                    <a:pt x="18096" y="18982"/>
                    <a:pt x="19950" y="17779"/>
                    <a:pt x="21454" y="16275"/>
                  </a:cubicBezTo>
                  <a:cubicBezTo>
                    <a:pt x="22858" y="14872"/>
                    <a:pt x="24386" y="12692"/>
                    <a:pt x="23259" y="10686"/>
                  </a:cubicBezTo>
                  <a:cubicBezTo>
                    <a:pt x="22801" y="9916"/>
                    <a:pt x="22019" y="9330"/>
                    <a:pt x="21114" y="9330"/>
                  </a:cubicBezTo>
                  <a:cubicBezTo>
                    <a:pt x="21077" y="9330"/>
                    <a:pt x="21040" y="9331"/>
                    <a:pt x="21003" y="9333"/>
                  </a:cubicBezTo>
                  <a:cubicBezTo>
                    <a:pt x="21178" y="8005"/>
                    <a:pt x="21053" y="6576"/>
                    <a:pt x="20201" y="5498"/>
                  </a:cubicBezTo>
                  <a:cubicBezTo>
                    <a:pt x="19611" y="4718"/>
                    <a:pt x="18666" y="4187"/>
                    <a:pt x="17694" y="4187"/>
                  </a:cubicBezTo>
                  <a:cubicBezTo>
                    <a:pt x="17511" y="4187"/>
                    <a:pt x="17326" y="4206"/>
                    <a:pt x="17143" y="4245"/>
                  </a:cubicBezTo>
                  <a:cubicBezTo>
                    <a:pt x="16767" y="2616"/>
                    <a:pt x="16141" y="686"/>
                    <a:pt x="14411" y="135"/>
                  </a:cubicBezTo>
                  <a:cubicBezTo>
                    <a:pt x="14108" y="43"/>
                    <a:pt x="13811" y="0"/>
                    <a:pt x="1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6945;p49">
              <a:extLst>
                <a:ext uri="{FF2B5EF4-FFF2-40B4-BE49-F238E27FC236}">
                  <a16:creationId xmlns:a16="http://schemas.microsoft.com/office/drawing/2014/main" id="{A2A5DC3C-1E01-9E7E-77E8-E56A3B217BF3}"/>
                </a:ext>
              </a:extLst>
            </p:cNvPr>
            <p:cNvSpPr/>
            <p:nvPr/>
          </p:nvSpPr>
          <p:spPr>
            <a:xfrm>
              <a:off x="2138420" y="620616"/>
              <a:ext cx="987749" cy="1013949"/>
            </a:xfrm>
            <a:custGeom>
              <a:avLst/>
              <a:gdLst/>
              <a:ahLst/>
              <a:cxnLst/>
              <a:rect l="l" t="t" r="r" b="b"/>
              <a:pathLst>
                <a:path w="22733" h="23336" extrusionOk="0">
                  <a:moveTo>
                    <a:pt x="15767" y="5689"/>
                  </a:moveTo>
                  <a:cubicBezTo>
                    <a:pt x="15791" y="5689"/>
                    <a:pt x="15816" y="5706"/>
                    <a:pt x="15816" y="5724"/>
                  </a:cubicBezTo>
                  <a:cubicBezTo>
                    <a:pt x="14788" y="8581"/>
                    <a:pt x="13961" y="11463"/>
                    <a:pt x="13385" y="14421"/>
                  </a:cubicBezTo>
                  <a:cubicBezTo>
                    <a:pt x="13365" y="14491"/>
                    <a:pt x="13313" y="14521"/>
                    <a:pt x="13260" y="14521"/>
                  </a:cubicBezTo>
                  <a:cubicBezTo>
                    <a:pt x="13179" y="14521"/>
                    <a:pt x="13094" y="14451"/>
                    <a:pt x="13109" y="14346"/>
                  </a:cubicBezTo>
                  <a:cubicBezTo>
                    <a:pt x="13610" y="11388"/>
                    <a:pt x="14487" y="8431"/>
                    <a:pt x="15740" y="5699"/>
                  </a:cubicBezTo>
                  <a:cubicBezTo>
                    <a:pt x="15748" y="5692"/>
                    <a:pt x="15757" y="5689"/>
                    <a:pt x="15767" y="5689"/>
                  </a:cubicBezTo>
                  <a:close/>
                  <a:moveTo>
                    <a:pt x="4742" y="7462"/>
                  </a:moveTo>
                  <a:cubicBezTo>
                    <a:pt x="4749" y="7462"/>
                    <a:pt x="4757" y="7466"/>
                    <a:pt x="4763" y="7479"/>
                  </a:cubicBezTo>
                  <a:cubicBezTo>
                    <a:pt x="5841" y="8431"/>
                    <a:pt x="6793" y="9509"/>
                    <a:pt x="7620" y="10661"/>
                  </a:cubicBezTo>
                  <a:cubicBezTo>
                    <a:pt x="8046" y="11263"/>
                    <a:pt x="8422" y="11864"/>
                    <a:pt x="8798" y="12516"/>
                  </a:cubicBezTo>
                  <a:cubicBezTo>
                    <a:pt x="9124" y="13093"/>
                    <a:pt x="9525" y="13744"/>
                    <a:pt x="9725" y="14396"/>
                  </a:cubicBezTo>
                  <a:cubicBezTo>
                    <a:pt x="9758" y="14511"/>
                    <a:pt x="9661" y="14583"/>
                    <a:pt x="9569" y="14583"/>
                  </a:cubicBezTo>
                  <a:cubicBezTo>
                    <a:pt x="9522" y="14583"/>
                    <a:pt x="9475" y="14564"/>
                    <a:pt x="9450" y="14521"/>
                  </a:cubicBezTo>
                  <a:cubicBezTo>
                    <a:pt x="9099" y="13895"/>
                    <a:pt x="8823" y="13218"/>
                    <a:pt x="8497" y="12616"/>
                  </a:cubicBezTo>
                  <a:cubicBezTo>
                    <a:pt x="8146" y="12015"/>
                    <a:pt x="7796" y="11438"/>
                    <a:pt x="7395" y="10862"/>
                  </a:cubicBezTo>
                  <a:cubicBezTo>
                    <a:pt x="6593" y="9684"/>
                    <a:pt x="5690" y="8581"/>
                    <a:pt x="4713" y="7529"/>
                  </a:cubicBezTo>
                  <a:cubicBezTo>
                    <a:pt x="4694" y="7510"/>
                    <a:pt x="4718" y="7462"/>
                    <a:pt x="4742" y="7462"/>
                  </a:cubicBezTo>
                  <a:close/>
                  <a:moveTo>
                    <a:pt x="12874" y="1"/>
                  </a:moveTo>
                  <a:cubicBezTo>
                    <a:pt x="12267" y="1"/>
                    <a:pt x="11653" y="216"/>
                    <a:pt x="11154" y="586"/>
                  </a:cubicBezTo>
                  <a:cubicBezTo>
                    <a:pt x="10402" y="1113"/>
                    <a:pt x="9951" y="1940"/>
                    <a:pt x="9725" y="2842"/>
                  </a:cubicBezTo>
                  <a:cubicBezTo>
                    <a:pt x="9693" y="2922"/>
                    <a:pt x="9600" y="2981"/>
                    <a:pt x="9511" y="2981"/>
                  </a:cubicBezTo>
                  <a:cubicBezTo>
                    <a:pt x="9460" y="2981"/>
                    <a:pt x="9411" y="2962"/>
                    <a:pt x="9374" y="2917"/>
                  </a:cubicBezTo>
                  <a:cubicBezTo>
                    <a:pt x="8799" y="2201"/>
                    <a:pt x="7884" y="1804"/>
                    <a:pt x="6974" y="1804"/>
                  </a:cubicBezTo>
                  <a:cubicBezTo>
                    <a:pt x="6419" y="1804"/>
                    <a:pt x="5864" y="1952"/>
                    <a:pt x="5389" y="2265"/>
                  </a:cubicBezTo>
                  <a:cubicBezTo>
                    <a:pt x="4161" y="3067"/>
                    <a:pt x="3735" y="4847"/>
                    <a:pt x="4412" y="6125"/>
                  </a:cubicBezTo>
                  <a:cubicBezTo>
                    <a:pt x="4506" y="6289"/>
                    <a:pt x="4380" y="6453"/>
                    <a:pt x="4220" y="6453"/>
                  </a:cubicBezTo>
                  <a:cubicBezTo>
                    <a:pt x="4209" y="6453"/>
                    <a:pt x="4198" y="6453"/>
                    <a:pt x="4186" y="6451"/>
                  </a:cubicBezTo>
                  <a:cubicBezTo>
                    <a:pt x="3961" y="6395"/>
                    <a:pt x="3730" y="6367"/>
                    <a:pt x="3499" y="6367"/>
                  </a:cubicBezTo>
                  <a:cubicBezTo>
                    <a:pt x="2397" y="6367"/>
                    <a:pt x="1300" y="6985"/>
                    <a:pt x="803" y="7980"/>
                  </a:cubicBezTo>
                  <a:cubicBezTo>
                    <a:pt x="202" y="9208"/>
                    <a:pt x="577" y="10762"/>
                    <a:pt x="1605" y="11614"/>
                  </a:cubicBezTo>
                  <a:cubicBezTo>
                    <a:pt x="1730" y="11714"/>
                    <a:pt x="1680" y="11940"/>
                    <a:pt x="1505" y="11965"/>
                  </a:cubicBezTo>
                  <a:cubicBezTo>
                    <a:pt x="502" y="12115"/>
                    <a:pt x="1" y="13143"/>
                    <a:pt x="51" y="14095"/>
                  </a:cubicBezTo>
                  <a:cubicBezTo>
                    <a:pt x="101" y="15223"/>
                    <a:pt x="1004" y="16125"/>
                    <a:pt x="1906" y="16702"/>
                  </a:cubicBezTo>
                  <a:cubicBezTo>
                    <a:pt x="4136" y="18130"/>
                    <a:pt x="6818" y="18732"/>
                    <a:pt x="9400" y="19133"/>
                  </a:cubicBezTo>
                  <a:cubicBezTo>
                    <a:pt x="9425" y="19158"/>
                    <a:pt x="9450" y="19158"/>
                    <a:pt x="9475" y="19183"/>
                  </a:cubicBezTo>
                  <a:cubicBezTo>
                    <a:pt x="9550" y="19208"/>
                    <a:pt x="9575" y="19308"/>
                    <a:pt x="9525" y="19383"/>
                  </a:cubicBezTo>
                  <a:cubicBezTo>
                    <a:pt x="9249" y="19709"/>
                    <a:pt x="8999" y="20035"/>
                    <a:pt x="8723" y="20336"/>
                  </a:cubicBezTo>
                  <a:cubicBezTo>
                    <a:pt x="8472" y="20611"/>
                    <a:pt x="8171" y="20887"/>
                    <a:pt x="8046" y="21238"/>
                  </a:cubicBezTo>
                  <a:cubicBezTo>
                    <a:pt x="7840" y="21840"/>
                    <a:pt x="8319" y="22336"/>
                    <a:pt x="8818" y="22336"/>
                  </a:cubicBezTo>
                  <a:cubicBezTo>
                    <a:pt x="9045" y="22336"/>
                    <a:pt x="9277" y="22233"/>
                    <a:pt x="9450" y="21990"/>
                  </a:cubicBezTo>
                  <a:cubicBezTo>
                    <a:pt x="9489" y="21931"/>
                    <a:pt x="9552" y="21902"/>
                    <a:pt x="9614" y="21902"/>
                  </a:cubicBezTo>
                  <a:cubicBezTo>
                    <a:pt x="9709" y="21902"/>
                    <a:pt x="9801" y="21969"/>
                    <a:pt x="9801" y="22090"/>
                  </a:cubicBezTo>
                  <a:cubicBezTo>
                    <a:pt x="9826" y="22692"/>
                    <a:pt x="10277" y="23218"/>
                    <a:pt x="10878" y="23318"/>
                  </a:cubicBezTo>
                  <a:cubicBezTo>
                    <a:pt x="10947" y="23330"/>
                    <a:pt x="11016" y="23335"/>
                    <a:pt x="11085" y="23335"/>
                  </a:cubicBezTo>
                  <a:cubicBezTo>
                    <a:pt x="11613" y="23335"/>
                    <a:pt x="12107" y="23004"/>
                    <a:pt x="12307" y="22516"/>
                  </a:cubicBezTo>
                  <a:cubicBezTo>
                    <a:pt x="12344" y="22428"/>
                    <a:pt x="12413" y="22385"/>
                    <a:pt x="12482" y="22385"/>
                  </a:cubicBezTo>
                  <a:cubicBezTo>
                    <a:pt x="12551" y="22385"/>
                    <a:pt x="12620" y="22428"/>
                    <a:pt x="12658" y="22516"/>
                  </a:cubicBezTo>
                  <a:cubicBezTo>
                    <a:pt x="12796" y="22827"/>
                    <a:pt x="13124" y="23007"/>
                    <a:pt x="13454" y="23007"/>
                  </a:cubicBezTo>
                  <a:cubicBezTo>
                    <a:pt x="13604" y="23007"/>
                    <a:pt x="13753" y="22970"/>
                    <a:pt x="13886" y="22892"/>
                  </a:cubicBezTo>
                  <a:cubicBezTo>
                    <a:pt x="14362" y="22616"/>
                    <a:pt x="14437" y="21990"/>
                    <a:pt x="14262" y="21514"/>
                  </a:cubicBezTo>
                  <a:cubicBezTo>
                    <a:pt x="14200" y="21369"/>
                    <a:pt x="14326" y="21275"/>
                    <a:pt x="14456" y="21275"/>
                  </a:cubicBezTo>
                  <a:cubicBezTo>
                    <a:pt x="14483" y="21275"/>
                    <a:pt x="14511" y="21279"/>
                    <a:pt x="14537" y="21288"/>
                  </a:cubicBezTo>
                  <a:cubicBezTo>
                    <a:pt x="14764" y="21402"/>
                    <a:pt x="15075" y="21547"/>
                    <a:pt x="15362" y="21547"/>
                  </a:cubicBezTo>
                  <a:cubicBezTo>
                    <a:pt x="15518" y="21547"/>
                    <a:pt x="15667" y="21503"/>
                    <a:pt x="15791" y="21388"/>
                  </a:cubicBezTo>
                  <a:cubicBezTo>
                    <a:pt x="15991" y="21188"/>
                    <a:pt x="16066" y="20887"/>
                    <a:pt x="16041" y="20636"/>
                  </a:cubicBezTo>
                  <a:cubicBezTo>
                    <a:pt x="15991" y="19935"/>
                    <a:pt x="15339" y="19484"/>
                    <a:pt x="14838" y="19083"/>
                  </a:cubicBezTo>
                  <a:cubicBezTo>
                    <a:pt x="14713" y="19007"/>
                    <a:pt x="14763" y="18807"/>
                    <a:pt x="14888" y="18782"/>
                  </a:cubicBezTo>
                  <a:cubicBezTo>
                    <a:pt x="14913" y="18732"/>
                    <a:pt x="14938" y="18707"/>
                    <a:pt x="15014" y="18682"/>
                  </a:cubicBezTo>
                  <a:cubicBezTo>
                    <a:pt x="17420" y="18180"/>
                    <a:pt x="19550" y="16677"/>
                    <a:pt x="21154" y="14822"/>
                  </a:cubicBezTo>
                  <a:cubicBezTo>
                    <a:pt x="21956" y="13895"/>
                    <a:pt x="22733" y="12616"/>
                    <a:pt x="22507" y="11338"/>
                  </a:cubicBezTo>
                  <a:cubicBezTo>
                    <a:pt x="22349" y="10341"/>
                    <a:pt x="21513" y="9323"/>
                    <a:pt x="20484" y="9323"/>
                  </a:cubicBezTo>
                  <a:cubicBezTo>
                    <a:pt x="20375" y="9323"/>
                    <a:pt x="20264" y="9334"/>
                    <a:pt x="20151" y="9358"/>
                  </a:cubicBezTo>
                  <a:cubicBezTo>
                    <a:pt x="20136" y="9360"/>
                    <a:pt x="20122" y="9361"/>
                    <a:pt x="20108" y="9361"/>
                  </a:cubicBezTo>
                  <a:cubicBezTo>
                    <a:pt x="19956" y="9361"/>
                    <a:pt x="19853" y="9243"/>
                    <a:pt x="19876" y="9083"/>
                  </a:cubicBezTo>
                  <a:cubicBezTo>
                    <a:pt x="20076" y="7854"/>
                    <a:pt x="20026" y="6501"/>
                    <a:pt x="19274" y="5448"/>
                  </a:cubicBezTo>
                  <a:cubicBezTo>
                    <a:pt x="18768" y="4699"/>
                    <a:pt x="17901" y="4179"/>
                    <a:pt x="16992" y="4179"/>
                  </a:cubicBezTo>
                  <a:cubicBezTo>
                    <a:pt x="16776" y="4179"/>
                    <a:pt x="16558" y="4208"/>
                    <a:pt x="16342" y="4270"/>
                  </a:cubicBezTo>
                  <a:cubicBezTo>
                    <a:pt x="16325" y="4275"/>
                    <a:pt x="16308" y="4277"/>
                    <a:pt x="16290" y="4277"/>
                  </a:cubicBezTo>
                  <a:cubicBezTo>
                    <a:pt x="16203" y="4277"/>
                    <a:pt x="16112" y="4225"/>
                    <a:pt x="16091" y="4120"/>
                  </a:cubicBezTo>
                  <a:cubicBezTo>
                    <a:pt x="15791" y="2692"/>
                    <a:pt x="15339" y="862"/>
                    <a:pt x="13861" y="210"/>
                  </a:cubicBezTo>
                  <a:cubicBezTo>
                    <a:pt x="13547" y="67"/>
                    <a:pt x="13212" y="1"/>
                    <a:pt x="12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946;p49">
              <a:extLst>
                <a:ext uri="{FF2B5EF4-FFF2-40B4-BE49-F238E27FC236}">
                  <a16:creationId xmlns:a16="http://schemas.microsoft.com/office/drawing/2014/main" id="{59CE55C5-C606-DC67-5989-C4A43C06E4E2}"/>
                </a:ext>
              </a:extLst>
            </p:cNvPr>
            <p:cNvSpPr/>
            <p:nvPr/>
          </p:nvSpPr>
          <p:spPr>
            <a:xfrm>
              <a:off x="2805931" y="1061755"/>
              <a:ext cx="173018" cy="228851"/>
            </a:xfrm>
            <a:custGeom>
              <a:avLst/>
              <a:gdLst/>
              <a:ahLst/>
              <a:cxnLst/>
              <a:rect l="l" t="t" r="r" b="b"/>
              <a:pathLst>
                <a:path w="3982" h="5267" extrusionOk="0">
                  <a:moveTo>
                    <a:pt x="3928" y="0"/>
                  </a:moveTo>
                  <a:cubicBezTo>
                    <a:pt x="3922" y="0"/>
                    <a:pt x="3916" y="2"/>
                    <a:pt x="3911" y="7"/>
                  </a:cubicBezTo>
                  <a:cubicBezTo>
                    <a:pt x="3134" y="759"/>
                    <a:pt x="2433" y="1561"/>
                    <a:pt x="1781" y="2438"/>
                  </a:cubicBezTo>
                  <a:cubicBezTo>
                    <a:pt x="1455" y="2864"/>
                    <a:pt x="1154" y="3290"/>
                    <a:pt x="854" y="3742"/>
                  </a:cubicBezTo>
                  <a:cubicBezTo>
                    <a:pt x="578" y="4193"/>
                    <a:pt x="227" y="4644"/>
                    <a:pt x="52" y="5120"/>
                  </a:cubicBezTo>
                  <a:cubicBezTo>
                    <a:pt x="1" y="5205"/>
                    <a:pt x="88" y="5267"/>
                    <a:pt x="172" y="5267"/>
                  </a:cubicBezTo>
                  <a:cubicBezTo>
                    <a:pt x="213" y="5267"/>
                    <a:pt x="253" y="5253"/>
                    <a:pt x="277" y="5220"/>
                  </a:cubicBezTo>
                  <a:cubicBezTo>
                    <a:pt x="578" y="4794"/>
                    <a:pt x="803" y="4318"/>
                    <a:pt x="1079" y="3867"/>
                  </a:cubicBezTo>
                  <a:cubicBezTo>
                    <a:pt x="1380" y="3441"/>
                    <a:pt x="1656" y="3015"/>
                    <a:pt x="1956" y="2589"/>
                  </a:cubicBezTo>
                  <a:cubicBezTo>
                    <a:pt x="2583" y="1711"/>
                    <a:pt x="3260" y="884"/>
                    <a:pt x="3961" y="57"/>
                  </a:cubicBezTo>
                  <a:cubicBezTo>
                    <a:pt x="3982" y="37"/>
                    <a:pt x="3953" y="0"/>
                    <a:pt x="3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947;p49">
              <a:extLst>
                <a:ext uri="{FF2B5EF4-FFF2-40B4-BE49-F238E27FC236}">
                  <a16:creationId xmlns:a16="http://schemas.microsoft.com/office/drawing/2014/main" id="{33F49DF5-04BC-5FB6-A324-F06ADF00CD66}"/>
                </a:ext>
              </a:extLst>
            </p:cNvPr>
            <p:cNvSpPr/>
            <p:nvPr/>
          </p:nvSpPr>
          <p:spPr>
            <a:xfrm>
              <a:off x="2707301" y="867755"/>
              <a:ext cx="118314" cy="383794"/>
            </a:xfrm>
            <a:custGeom>
              <a:avLst/>
              <a:gdLst/>
              <a:ahLst/>
              <a:cxnLst/>
              <a:rect l="l" t="t" r="r" b="b"/>
              <a:pathLst>
                <a:path w="2723" h="8833" extrusionOk="0">
                  <a:moveTo>
                    <a:pt x="2674" y="1"/>
                  </a:moveTo>
                  <a:cubicBezTo>
                    <a:pt x="2664" y="1"/>
                    <a:pt x="2655" y="4"/>
                    <a:pt x="2647" y="11"/>
                  </a:cubicBezTo>
                  <a:cubicBezTo>
                    <a:pt x="1394" y="2743"/>
                    <a:pt x="517" y="5700"/>
                    <a:pt x="16" y="8658"/>
                  </a:cubicBezTo>
                  <a:cubicBezTo>
                    <a:pt x="1" y="8763"/>
                    <a:pt x="86" y="8833"/>
                    <a:pt x="167" y="8833"/>
                  </a:cubicBezTo>
                  <a:cubicBezTo>
                    <a:pt x="220" y="8833"/>
                    <a:pt x="272" y="8803"/>
                    <a:pt x="292" y="8733"/>
                  </a:cubicBezTo>
                  <a:cubicBezTo>
                    <a:pt x="868" y="5775"/>
                    <a:pt x="1695" y="2893"/>
                    <a:pt x="2723" y="36"/>
                  </a:cubicBezTo>
                  <a:cubicBezTo>
                    <a:pt x="2723" y="18"/>
                    <a:pt x="2698" y="1"/>
                    <a:pt x="2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948;p49">
              <a:extLst>
                <a:ext uri="{FF2B5EF4-FFF2-40B4-BE49-F238E27FC236}">
                  <a16:creationId xmlns:a16="http://schemas.microsoft.com/office/drawing/2014/main" id="{F0173478-413E-E82F-9099-013FD49FC89D}"/>
                </a:ext>
              </a:extLst>
            </p:cNvPr>
            <p:cNvSpPr/>
            <p:nvPr/>
          </p:nvSpPr>
          <p:spPr>
            <a:xfrm>
              <a:off x="2577301" y="828172"/>
              <a:ext cx="62090" cy="423420"/>
            </a:xfrm>
            <a:custGeom>
              <a:avLst/>
              <a:gdLst/>
              <a:ahLst/>
              <a:cxnLst/>
              <a:rect l="l" t="t" r="r" b="b"/>
              <a:pathLst>
                <a:path w="1429" h="9745" extrusionOk="0">
                  <a:moveTo>
                    <a:pt x="13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426" y="1599"/>
                    <a:pt x="652" y="3228"/>
                    <a:pt x="827" y="4832"/>
                  </a:cubicBezTo>
                  <a:cubicBezTo>
                    <a:pt x="978" y="6411"/>
                    <a:pt x="1003" y="8015"/>
                    <a:pt x="903" y="9594"/>
                  </a:cubicBezTo>
                  <a:cubicBezTo>
                    <a:pt x="890" y="9694"/>
                    <a:pt x="990" y="9744"/>
                    <a:pt x="1094" y="9744"/>
                  </a:cubicBezTo>
                  <a:cubicBezTo>
                    <a:pt x="1197" y="9744"/>
                    <a:pt x="1304" y="9694"/>
                    <a:pt x="1304" y="9594"/>
                  </a:cubicBezTo>
                  <a:cubicBezTo>
                    <a:pt x="1429" y="7990"/>
                    <a:pt x="1379" y="6361"/>
                    <a:pt x="1178" y="4732"/>
                  </a:cubicBezTo>
                  <a:cubicBezTo>
                    <a:pt x="978" y="3128"/>
                    <a:pt x="552" y="1574"/>
                    <a:pt x="25" y="20"/>
                  </a:cubicBezTo>
                  <a:cubicBezTo>
                    <a:pt x="25" y="7"/>
                    <a:pt x="19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49;p49">
              <a:extLst>
                <a:ext uri="{FF2B5EF4-FFF2-40B4-BE49-F238E27FC236}">
                  <a16:creationId xmlns:a16="http://schemas.microsoft.com/office/drawing/2014/main" id="{5D8A674B-A339-72F0-2C28-3C932E854273}"/>
                </a:ext>
              </a:extLst>
            </p:cNvPr>
            <p:cNvSpPr/>
            <p:nvPr/>
          </p:nvSpPr>
          <p:spPr>
            <a:xfrm>
              <a:off x="2342327" y="944790"/>
              <a:ext cx="220118" cy="309494"/>
            </a:xfrm>
            <a:custGeom>
              <a:avLst/>
              <a:gdLst/>
              <a:ahLst/>
              <a:cxnLst/>
              <a:rect l="l" t="t" r="r" b="b"/>
              <a:pathLst>
                <a:path w="5066" h="7123" extrusionOk="0">
                  <a:moveTo>
                    <a:pt x="49" y="1"/>
                  </a:moveTo>
                  <a:cubicBezTo>
                    <a:pt x="25" y="1"/>
                    <a:pt x="1" y="49"/>
                    <a:pt x="20" y="68"/>
                  </a:cubicBezTo>
                  <a:cubicBezTo>
                    <a:pt x="997" y="1120"/>
                    <a:pt x="1900" y="2223"/>
                    <a:pt x="2702" y="3401"/>
                  </a:cubicBezTo>
                  <a:cubicBezTo>
                    <a:pt x="3103" y="3977"/>
                    <a:pt x="3453" y="4554"/>
                    <a:pt x="3804" y="5155"/>
                  </a:cubicBezTo>
                  <a:cubicBezTo>
                    <a:pt x="4130" y="5757"/>
                    <a:pt x="4406" y="6434"/>
                    <a:pt x="4757" y="7060"/>
                  </a:cubicBezTo>
                  <a:cubicBezTo>
                    <a:pt x="4782" y="7103"/>
                    <a:pt x="4829" y="7122"/>
                    <a:pt x="4876" y="7122"/>
                  </a:cubicBezTo>
                  <a:cubicBezTo>
                    <a:pt x="4968" y="7122"/>
                    <a:pt x="5065" y="7050"/>
                    <a:pt x="5032" y="6935"/>
                  </a:cubicBezTo>
                  <a:cubicBezTo>
                    <a:pt x="4832" y="6283"/>
                    <a:pt x="4431" y="5632"/>
                    <a:pt x="4105" y="5055"/>
                  </a:cubicBezTo>
                  <a:cubicBezTo>
                    <a:pt x="3729" y="4403"/>
                    <a:pt x="3353" y="3802"/>
                    <a:pt x="2927" y="3200"/>
                  </a:cubicBezTo>
                  <a:cubicBezTo>
                    <a:pt x="2100" y="2048"/>
                    <a:pt x="1148" y="970"/>
                    <a:pt x="70" y="18"/>
                  </a:cubicBezTo>
                  <a:cubicBezTo>
                    <a:pt x="64" y="5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50;p49">
              <a:extLst>
                <a:ext uri="{FF2B5EF4-FFF2-40B4-BE49-F238E27FC236}">
                  <a16:creationId xmlns:a16="http://schemas.microsoft.com/office/drawing/2014/main" id="{86BA9C2B-6175-A95D-B291-D03044159824}"/>
                </a:ext>
              </a:extLst>
            </p:cNvPr>
            <p:cNvSpPr/>
            <p:nvPr/>
          </p:nvSpPr>
          <p:spPr>
            <a:xfrm>
              <a:off x="2236746" y="1150869"/>
              <a:ext cx="231719" cy="149425"/>
            </a:xfrm>
            <a:custGeom>
              <a:avLst/>
              <a:gdLst/>
              <a:ahLst/>
              <a:cxnLst/>
              <a:rect l="l" t="t" r="r" b="b"/>
              <a:pathLst>
                <a:path w="5333" h="3439" extrusionOk="0">
                  <a:moveTo>
                    <a:pt x="23" y="1"/>
                  </a:moveTo>
                  <a:cubicBezTo>
                    <a:pt x="8" y="1"/>
                    <a:pt x="1" y="19"/>
                    <a:pt x="19" y="36"/>
                  </a:cubicBezTo>
                  <a:cubicBezTo>
                    <a:pt x="1923" y="889"/>
                    <a:pt x="3653" y="2016"/>
                    <a:pt x="5081" y="3395"/>
                  </a:cubicBezTo>
                  <a:cubicBezTo>
                    <a:pt x="5106" y="3426"/>
                    <a:pt x="5135" y="3438"/>
                    <a:pt x="5164" y="3438"/>
                  </a:cubicBezTo>
                  <a:cubicBezTo>
                    <a:pt x="5251" y="3438"/>
                    <a:pt x="5332" y="3320"/>
                    <a:pt x="5257" y="3244"/>
                  </a:cubicBezTo>
                  <a:cubicBezTo>
                    <a:pt x="3828" y="1841"/>
                    <a:pt x="2049" y="713"/>
                    <a:pt x="44" y="11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51;p49">
              <a:extLst>
                <a:ext uri="{FF2B5EF4-FFF2-40B4-BE49-F238E27FC236}">
                  <a16:creationId xmlns:a16="http://schemas.microsoft.com/office/drawing/2014/main" id="{9EEFF9FE-C748-75FC-C90A-49019121EE28}"/>
                </a:ext>
              </a:extLst>
            </p:cNvPr>
            <p:cNvSpPr/>
            <p:nvPr/>
          </p:nvSpPr>
          <p:spPr>
            <a:xfrm>
              <a:off x="2417234" y="620616"/>
              <a:ext cx="708930" cy="1013949"/>
            </a:xfrm>
            <a:custGeom>
              <a:avLst/>
              <a:gdLst/>
              <a:ahLst/>
              <a:cxnLst/>
              <a:rect l="l" t="t" r="r" b="b"/>
              <a:pathLst>
                <a:path w="16316" h="23336" extrusionOk="0">
                  <a:moveTo>
                    <a:pt x="6457" y="1"/>
                  </a:moveTo>
                  <a:cubicBezTo>
                    <a:pt x="5850" y="1"/>
                    <a:pt x="5236" y="216"/>
                    <a:pt x="4737" y="586"/>
                  </a:cubicBezTo>
                  <a:cubicBezTo>
                    <a:pt x="3985" y="1113"/>
                    <a:pt x="3534" y="1940"/>
                    <a:pt x="3308" y="2817"/>
                  </a:cubicBezTo>
                  <a:cubicBezTo>
                    <a:pt x="3276" y="2914"/>
                    <a:pt x="3180" y="2980"/>
                    <a:pt x="3089" y="2980"/>
                  </a:cubicBezTo>
                  <a:cubicBezTo>
                    <a:pt x="3040" y="2980"/>
                    <a:pt x="2993" y="2961"/>
                    <a:pt x="2957" y="2917"/>
                  </a:cubicBezTo>
                  <a:cubicBezTo>
                    <a:pt x="2364" y="2197"/>
                    <a:pt x="1431" y="1799"/>
                    <a:pt x="506" y="1799"/>
                  </a:cubicBezTo>
                  <a:cubicBezTo>
                    <a:pt x="336" y="1799"/>
                    <a:pt x="167" y="1812"/>
                    <a:pt x="0" y="1839"/>
                  </a:cubicBezTo>
                  <a:cubicBezTo>
                    <a:pt x="1529" y="2190"/>
                    <a:pt x="2607" y="3744"/>
                    <a:pt x="3509" y="5148"/>
                  </a:cubicBezTo>
                  <a:cubicBezTo>
                    <a:pt x="3609" y="4722"/>
                    <a:pt x="3734" y="4296"/>
                    <a:pt x="3860" y="3895"/>
                  </a:cubicBezTo>
                  <a:cubicBezTo>
                    <a:pt x="4160" y="3067"/>
                    <a:pt x="4562" y="2190"/>
                    <a:pt x="5238" y="1639"/>
                  </a:cubicBezTo>
                  <a:cubicBezTo>
                    <a:pt x="5619" y="1328"/>
                    <a:pt x="6096" y="1153"/>
                    <a:pt x="6569" y="1153"/>
                  </a:cubicBezTo>
                  <a:cubicBezTo>
                    <a:pt x="6936" y="1153"/>
                    <a:pt x="7302" y="1259"/>
                    <a:pt x="7619" y="1489"/>
                  </a:cubicBezTo>
                  <a:cubicBezTo>
                    <a:pt x="8371" y="2040"/>
                    <a:pt x="8722" y="2967"/>
                    <a:pt x="8922" y="3844"/>
                  </a:cubicBezTo>
                  <a:cubicBezTo>
                    <a:pt x="9023" y="4296"/>
                    <a:pt x="9098" y="4772"/>
                    <a:pt x="9148" y="5248"/>
                  </a:cubicBezTo>
                  <a:cubicBezTo>
                    <a:pt x="9499" y="4997"/>
                    <a:pt x="9875" y="4847"/>
                    <a:pt x="10276" y="4822"/>
                  </a:cubicBezTo>
                  <a:cubicBezTo>
                    <a:pt x="10287" y="4822"/>
                    <a:pt x="10299" y="4821"/>
                    <a:pt x="10311" y="4821"/>
                  </a:cubicBezTo>
                  <a:cubicBezTo>
                    <a:pt x="11515" y="4821"/>
                    <a:pt x="12107" y="6110"/>
                    <a:pt x="12306" y="7103"/>
                  </a:cubicBezTo>
                  <a:cubicBezTo>
                    <a:pt x="12456" y="7955"/>
                    <a:pt x="12456" y="8882"/>
                    <a:pt x="12231" y="9759"/>
                  </a:cubicBezTo>
                  <a:cubicBezTo>
                    <a:pt x="12399" y="9735"/>
                    <a:pt x="12568" y="9721"/>
                    <a:pt x="12734" y="9721"/>
                  </a:cubicBezTo>
                  <a:cubicBezTo>
                    <a:pt x="13258" y="9721"/>
                    <a:pt x="13755" y="9861"/>
                    <a:pt x="14135" y="10260"/>
                  </a:cubicBezTo>
                  <a:cubicBezTo>
                    <a:pt x="15263" y="11463"/>
                    <a:pt x="14286" y="13569"/>
                    <a:pt x="13484" y="14672"/>
                  </a:cubicBezTo>
                  <a:cubicBezTo>
                    <a:pt x="12080" y="16576"/>
                    <a:pt x="9950" y="17679"/>
                    <a:pt x="7744" y="18456"/>
                  </a:cubicBezTo>
                  <a:cubicBezTo>
                    <a:pt x="8070" y="18932"/>
                    <a:pt x="8271" y="19484"/>
                    <a:pt x="8421" y="20085"/>
                  </a:cubicBezTo>
                  <a:cubicBezTo>
                    <a:pt x="8510" y="20487"/>
                    <a:pt x="8223" y="20749"/>
                    <a:pt x="7911" y="20749"/>
                  </a:cubicBezTo>
                  <a:cubicBezTo>
                    <a:pt x="7872" y="20749"/>
                    <a:pt x="7833" y="20745"/>
                    <a:pt x="7795" y="20737"/>
                  </a:cubicBezTo>
                  <a:cubicBezTo>
                    <a:pt x="7770" y="20987"/>
                    <a:pt x="7719" y="21238"/>
                    <a:pt x="7644" y="21489"/>
                  </a:cubicBezTo>
                  <a:cubicBezTo>
                    <a:pt x="7547" y="21715"/>
                    <a:pt x="7326" y="21868"/>
                    <a:pt x="7100" y="21868"/>
                  </a:cubicBezTo>
                  <a:cubicBezTo>
                    <a:pt x="6975" y="21868"/>
                    <a:pt x="6849" y="21821"/>
                    <a:pt x="6742" y="21714"/>
                  </a:cubicBezTo>
                  <a:cubicBezTo>
                    <a:pt x="6391" y="21363"/>
                    <a:pt x="6090" y="20987"/>
                    <a:pt x="5790" y="20611"/>
                  </a:cubicBezTo>
                  <a:cubicBezTo>
                    <a:pt x="5614" y="21113"/>
                    <a:pt x="5338" y="21589"/>
                    <a:pt x="4988" y="21915"/>
                  </a:cubicBezTo>
                  <a:cubicBezTo>
                    <a:pt x="4799" y="22076"/>
                    <a:pt x="4574" y="22173"/>
                    <a:pt x="4351" y="22173"/>
                  </a:cubicBezTo>
                  <a:cubicBezTo>
                    <a:pt x="4161" y="22173"/>
                    <a:pt x="3972" y="22102"/>
                    <a:pt x="3810" y="21940"/>
                  </a:cubicBezTo>
                  <a:cubicBezTo>
                    <a:pt x="3709" y="21839"/>
                    <a:pt x="3634" y="21689"/>
                    <a:pt x="3584" y="21539"/>
                  </a:cubicBezTo>
                  <a:cubicBezTo>
                    <a:pt x="3190" y="21813"/>
                    <a:pt x="2749" y="21970"/>
                    <a:pt x="2294" y="21970"/>
                  </a:cubicBezTo>
                  <a:cubicBezTo>
                    <a:pt x="2083" y="21970"/>
                    <a:pt x="1869" y="21936"/>
                    <a:pt x="1654" y="21865"/>
                  </a:cubicBezTo>
                  <a:lnTo>
                    <a:pt x="1654" y="21865"/>
                  </a:lnTo>
                  <a:cubicBezTo>
                    <a:pt x="1798" y="22152"/>
                    <a:pt x="2098" y="22340"/>
                    <a:pt x="2404" y="22340"/>
                  </a:cubicBezTo>
                  <a:cubicBezTo>
                    <a:pt x="2631" y="22340"/>
                    <a:pt x="2862" y="22236"/>
                    <a:pt x="3033" y="21990"/>
                  </a:cubicBezTo>
                  <a:cubicBezTo>
                    <a:pt x="3072" y="21931"/>
                    <a:pt x="3135" y="21902"/>
                    <a:pt x="3197" y="21902"/>
                  </a:cubicBezTo>
                  <a:cubicBezTo>
                    <a:pt x="3292" y="21902"/>
                    <a:pt x="3384" y="21969"/>
                    <a:pt x="3384" y="22090"/>
                  </a:cubicBezTo>
                  <a:cubicBezTo>
                    <a:pt x="3409" y="22692"/>
                    <a:pt x="3860" y="23218"/>
                    <a:pt x="4461" y="23318"/>
                  </a:cubicBezTo>
                  <a:cubicBezTo>
                    <a:pt x="4530" y="23330"/>
                    <a:pt x="4599" y="23335"/>
                    <a:pt x="4668" y="23335"/>
                  </a:cubicBezTo>
                  <a:cubicBezTo>
                    <a:pt x="5196" y="23335"/>
                    <a:pt x="5690" y="23004"/>
                    <a:pt x="5890" y="22516"/>
                  </a:cubicBezTo>
                  <a:cubicBezTo>
                    <a:pt x="5927" y="22428"/>
                    <a:pt x="5996" y="22385"/>
                    <a:pt x="6065" y="22385"/>
                  </a:cubicBezTo>
                  <a:cubicBezTo>
                    <a:pt x="6134" y="22385"/>
                    <a:pt x="6203" y="22428"/>
                    <a:pt x="6241" y="22516"/>
                  </a:cubicBezTo>
                  <a:cubicBezTo>
                    <a:pt x="6379" y="22827"/>
                    <a:pt x="6707" y="23007"/>
                    <a:pt x="7037" y="23007"/>
                  </a:cubicBezTo>
                  <a:cubicBezTo>
                    <a:pt x="7187" y="23007"/>
                    <a:pt x="7336" y="22970"/>
                    <a:pt x="7469" y="22892"/>
                  </a:cubicBezTo>
                  <a:cubicBezTo>
                    <a:pt x="7945" y="22616"/>
                    <a:pt x="8020" y="21990"/>
                    <a:pt x="7845" y="21514"/>
                  </a:cubicBezTo>
                  <a:cubicBezTo>
                    <a:pt x="7783" y="21369"/>
                    <a:pt x="7909" y="21275"/>
                    <a:pt x="8039" y="21275"/>
                  </a:cubicBezTo>
                  <a:cubicBezTo>
                    <a:pt x="8066" y="21275"/>
                    <a:pt x="8094" y="21279"/>
                    <a:pt x="8120" y="21288"/>
                  </a:cubicBezTo>
                  <a:cubicBezTo>
                    <a:pt x="8347" y="21402"/>
                    <a:pt x="8658" y="21547"/>
                    <a:pt x="8945" y="21547"/>
                  </a:cubicBezTo>
                  <a:cubicBezTo>
                    <a:pt x="9101" y="21547"/>
                    <a:pt x="9250" y="21503"/>
                    <a:pt x="9374" y="21388"/>
                  </a:cubicBezTo>
                  <a:cubicBezTo>
                    <a:pt x="9574" y="21188"/>
                    <a:pt x="9649" y="20887"/>
                    <a:pt x="9624" y="20636"/>
                  </a:cubicBezTo>
                  <a:cubicBezTo>
                    <a:pt x="9574" y="19935"/>
                    <a:pt x="8922" y="19484"/>
                    <a:pt x="8421" y="19083"/>
                  </a:cubicBezTo>
                  <a:cubicBezTo>
                    <a:pt x="8296" y="19007"/>
                    <a:pt x="8346" y="18807"/>
                    <a:pt x="8471" y="18782"/>
                  </a:cubicBezTo>
                  <a:cubicBezTo>
                    <a:pt x="8496" y="18732"/>
                    <a:pt x="8521" y="18707"/>
                    <a:pt x="8597" y="18682"/>
                  </a:cubicBezTo>
                  <a:cubicBezTo>
                    <a:pt x="11003" y="18180"/>
                    <a:pt x="13133" y="16677"/>
                    <a:pt x="14737" y="14822"/>
                  </a:cubicBezTo>
                  <a:cubicBezTo>
                    <a:pt x="15539" y="13895"/>
                    <a:pt x="16316" y="12616"/>
                    <a:pt x="16090" y="11338"/>
                  </a:cubicBezTo>
                  <a:cubicBezTo>
                    <a:pt x="15932" y="10341"/>
                    <a:pt x="15096" y="9323"/>
                    <a:pt x="14067" y="9323"/>
                  </a:cubicBezTo>
                  <a:cubicBezTo>
                    <a:pt x="13958" y="9323"/>
                    <a:pt x="13847" y="9334"/>
                    <a:pt x="13734" y="9358"/>
                  </a:cubicBezTo>
                  <a:cubicBezTo>
                    <a:pt x="13719" y="9360"/>
                    <a:pt x="13705" y="9361"/>
                    <a:pt x="13691" y="9361"/>
                  </a:cubicBezTo>
                  <a:cubicBezTo>
                    <a:pt x="13539" y="9361"/>
                    <a:pt x="13436" y="9243"/>
                    <a:pt x="13459" y="9083"/>
                  </a:cubicBezTo>
                  <a:cubicBezTo>
                    <a:pt x="13659" y="7854"/>
                    <a:pt x="13609" y="6501"/>
                    <a:pt x="12857" y="5448"/>
                  </a:cubicBezTo>
                  <a:cubicBezTo>
                    <a:pt x="12351" y="4699"/>
                    <a:pt x="11484" y="4179"/>
                    <a:pt x="10575" y="4179"/>
                  </a:cubicBezTo>
                  <a:cubicBezTo>
                    <a:pt x="10359" y="4179"/>
                    <a:pt x="10141" y="4208"/>
                    <a:pt x="9925" y="4270"/>
                  </a:cubicBezTo>
                  <a:cubicBezTo>
                    <a:pt x="9908" y="4275"/>
                    <a:pt x="9891" y="4277"/>
                    <a:pt x="9873" y="4277"/>
                  </a:cubicBezTo>
                  <a:cubicBezTo>
                    <a:pt x="9786" y="4277"/>
                    <a:pt x="9695" y="4225"/>
                    <a:pt x="9674" y="4120"/>
                  </a:cubicBezTo>
                  <a:cubicBezTo>
                    <a:pt x="9374" y="2692"/>
                    <a:pt x="8922" y="862"/>
                    <a:pt x="7444" y="210"/>
                  </a:cubicBezTo>
                  <a:cubicBezTo>
                    <a:pt x="7130" y="67"/>
                    <a:pt x="6795" y="1"/>
                    <a:pt x="6457" y="1"/>
                  </a:cubicBezTo>
                  <a:close/>
                </a:path>
              </a:pathLst>
            </a:custGeom>
            <a:solidFill>
              <a:srgbClr val="FF6363">
                <a:alpha val="583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952;p49">
              <a:extLst>
                <a:ext uri="{FF2B5EF4-FFF2-40B4-BE49-F238E27FC236}">
                  <a16:creationId xmlns:a16="http://schemas.microsoft.com/office/drawing/2014/main" id="{43B8CBCD-06C6-24AA-D2B8-E5D8211B0207}"/>
                </a:ext>
              </a:extLst>
            </p:cNvPr>
            <p:cNvSpPr/>
            <p:nvPr/>
          </p:nvSpPr>
          <p:spPr>
            <a:xfrm>
              <a:off x="2418320" y="1223211"/>
              <a:ext cx="83858" cy="86074"/>
            </a:xfrm>
            <a:custGeom>
              <a:avLst/>
              <a:gdLst/>
              <a:ahLst/>
              <a:cxnLst/>
              <a:rect l="l" t="t" r="r" b="b"/>
              <a:pathLst>
                <a:path w="1930" h="1981" extrusionOk="0">
                  <a:moveTo>
                    <a:pt x="953" y="1"/>
                  </a:moveTo>
                  <a:cubicBezTo>
                    <a:pt x="376" y="1"/>
                    <a:pt x="0" y="477"/>
                    <a:pt x="0" y="1003"/>
                  </a:cubicBezTo>
                  <a:cubicBezTo>
                    <a:pt x="0" y="1504"/>
                    <a:pt x="401" y="1980"/>
                    <a:pt x="953" y="1980"/>
                  </a:cubicBezTo>
                  <a:cubicBezTo>
                    <a:pt x="1479" y="1980"/>
                    <a:pt x="1905" y="1630"/>
                    <a:pt x="1905" y="1053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953;p49">
              <a:extLst>
                <a:ext uri="{FF2B5EF4-FFF2-40B4-BE49-F238E27FC236}">
                  <a16:creationId xmlns:a16="http://schemas.microsoft.com/office/drawing/2014/main" id="{7813290F-77A3-C96B-61DB-92ED7C67AA12}"/>
                </a:ext>
              </a:extLst>
            </p:cNvPr>
            <p:cNvSpPr/>
            <p:nvPr/>
          </p:nvSpPr>
          <p:spPr>
            <a:xfrm>
              <a:off x="2753705" y="1223211"/>
              <a:ext cx="82816" cy="86074"/>
            </a:xfrm>
            <a:custGeom>
              <a:avLst/>
              <a:gdLst/>
              <a:ahLst/>
              <a:cxnLst/>
              <a:rect l="l" t="t" r="r" b="b"/>
              <a:pathLst>
                <a:path w="1906" h="1981" extrusionOk="0">
                  <a:moveTo>
                    <a:pt x="953" y="1"/>
                  </a:moveTo>
                  <a:cubicBezTo>
                    <a:pt x="401" y="1"/>
                    <a:pt x="0" y="452"/>
                    <a:pt x="0" y="1053"/>
                  </a:cubicBezTo>
                  <a:cubicBezTo>
                    <a:pt x="26" y="1630"/>
                    <a:pt x="452" y="1980"/>
                    <a:pt x="953" y="1980"/>
                  </a:cubicBezTo>
                  <a:cubicBezTo>
                    <a:pt x="1504" y="1980"/>
                    <a:pt x="1905" y="1504"/>
                    <a:pt x="1905" y="1003"/>
                  </a:cubicBezTo>
                  <a:cubicBezTo>
                    <a:pt x="1905" y="477"/>
                    <a:pt x="1529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954;p49">
              <a:extLst>
                <a:ext uri="{FF2B5EF4-FFF2-40B4-BE49-F238E27FC236}">
                  <a16:creationId xmlns:a16="http://schemas.microsoft.com/office/drawing/2014/main" id="{F4C20347-C0A4-F30D-EDA4-8F097C6CD5AF}"/>
                </a:ext>
              </a:extLst>
            </p:cNvPr>
            <p:cNvSpPr/>
            <p:nvPr/>
          </p:nvSpPr>
          <p:spPr>
            <a:xfrm>
              <a:off x="2380172" y="1335049"/>
              <a:ext cx="96980" cy="34108"/>
            </a:xfrm>
            <a:custGeom>
              <a:avLst/>
              <a:gdLst/>
              <a:ahLst/>
              <a:cxnLst/>
              <a:rect l="l" t="t" r="r" b="b"/>
              <a:pathLst>
                <a:path w="2232" h="785" extrusionOk="0">
                  <a:moveTo>
                    <a:pt x="1204" y="1"/>
                  </a:moveTo>
                  <a:cubicBezTo>
                    <a:pt x="1147" y="1"/>
                    <a:pt x="1088" y="3"/>
                    <a:pt x="1029" y="8"/>
                  </a:cubicBezTo>
                  <a:cubicBezTo>
                    <a:pt x="427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32" y="660"/>
                    <a:pt x="2181" y="409"/>
                  </a:cubicBezTo>
                  <a:cubicBezTo>
                    <a:pt x="2136" y="205"/>
                    <a:pt x="174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955;p49">
              <a:extLst>
                <a:ext uri="{FF2B5EF4-FFF2-40B4-BE49-F238E27FC236}">
                  <a16:creationId xmlns:a16="http://schemas.microsoft.com/office/drawing/2014/main" id="{59531CFD-75DC-A29A-7F69-C87FFE2E0C79}"/>
                </a:ext>
              </a:extLst>
            </p:cNvPr>
            <p:cNvSpPr/>
            <p:nvPr/>
          </p:nvSpPr>
          <p:spPr>
            <a:xfrm>
              <a:off x="2778732" y="13350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9" y="1"/>
                  </a:moveTo>
                  <a:cubicBezTo>
                    <a:pt x="1151" y="1"/>
                    <a:pt x="1091" y="3"/>
                    <a:pt x="1028" y="8"/>
                  </a:cubicBezTo>
                  <a:cubicBezTo>
                    <a:pt x="452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57" y="660"/>
                    <a:pt x="2206" y="409"/>
                  </a:cubicBezTo>
                  <a:cubicBezTo>
                    <a:pt x="2138" y="205"/>
                    <a:pt x="1763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956;p49">
              <a:extLst>
                <a:ext uri="{FF2B5EF4-FFF2-40B4-BE49-F238E27FC236}">
                  <a16:creationId xmlns:a16="http://schemas.microsoft.com/office/drawing/2014/main" id="{8E2DD08C-CF1E-A99F-A75E-1BC6EAFCF2AD}"/>
                </a:ext>
              </a:extLst>
            </p:cNvPr>
            <p:cNvSpPr/>
            <p:nvPr/>
          </p:nvSpPr>
          <p:spPr>
            <a:xfrm>
              <a:off x="2547886" y="123772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692" y="0"/>
                  </a:moveTo>
                  <a:cubicBezTo>
                    <a:pt x="482" y="0"/>
                    <a:pt x="309" y="59"/>
                    <a:pt x="226" y="243"/>
                  </a:cubicBezTo>
                  <a:cubicBezTo>
                    <a:pt x="1" y="719"/>
                    <a:pt x="602" y="1521"/>
                    <a:pt x="1780" y="1571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8"/>
                    <a:pt x="3459" y="393"/>
                  </a:cubicBezTo>
                  <a:cubicBezTo>
                    <a:pt x="3372" y="164"/>
                    <a:pt x="3147" y="101"/>
                    <a:pt x="2879" y="101"/>
                  </a:cubicBezTo>
                  <a:cubicBezTo>
                    <a:pt x="2554" y="101"/>
                    <a:pt x="2165" y="194"/>
                    <a:pt x="1885" y="194"/>
                  </a:cubicBezTo>
                  <a:cubicBezTo>
                    <a:pt x="1866" y="194"/>
                    <a:pt x="1848" y="194"/>
                    <a:pt x="1830" y="193"/>
                  </a:cubicBezTo>
                  <a:cubicBezTo>
                    <a:pt x="1528" y="177"/>
                    <a:pt x="105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957;p49">
              <a:extLst>
                <a:ext uri="{FF2B5EF4-FFF2-40B4-BE49-F238E27FC236}">
                  <a16:creationId xmlns:a16="http://schemas.microsoft.com/office/drawing/2014/main" id="{FEB71235-F9E1-7C5E-773B-3A5811117F96}"/>
                </a:ext>
              </a:extLst>
            </p:cNvPr>
            <p:cNvSpPr/>
            <p:nvPr/>
          </p:nvSpPr>
          <p:spPr>
            <a:xfrm>
              <a:off x="2578387" y="1277523"/>
              <a:ext cx="93678" cy="28677"/>
            </a:xfrm>
            <a:custGeom>
              <a:avLst/>
              <a:gdLst/>
              <a:ahLst/>
              <a:cxnLst/>
              <a:rect l="l" t="t" r="r" b="b"/>
              <a:pathLst>
                <a:path w="2156" h="660" extrusionOk="0">
                  <a:moveTo>
                    <a:pt x="1005" y="1"/>
                  </a:moveTo>
                  <a:cubicBezTo>
                    <a:pt x="597" y="1"/>
                    <a:pt x="256" y="144"/>
                    <a:pt x="0" y="329"/>
                  </a:cubicBezTo>
                  <a:cubicBezTo>
                    <a:pt x="276" y="505"/>
                    <a:pt x="627" y="630"/>
                    <a:pt x="1078" y="655"/>
                  </a:cubicBezTo>
                  <a:cubicBezTo>
                    <a:pt x="1122" y="658"/>
                    <a:pt x="1165" y="659"/>
                    <a:pt x="1208" y="659"/>
                  </a:cubicBezTo>
                  <a:cubicBezTo>
                    <a:pt x="1581" y="659"/>
                    <a:pt x="1909" y="565"/>
                    <a:pt x="2156" y="430"/>
                  </a:cubicBezTo>
                  <a:cubicBezTo>
                    <a:pt x="1930" y="204"/>
                    <a:pt x="1554" y="29"/>
                    <a:pt x="1103" y="4"/>
                  </a:cubicBezTo>
                  <a:cubicBezTo>
                    <a:pt x="1070" y="2"/>
                    <a:pt x="1037" y="1"/>
                    <a:pt x="1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278101-DB07-D090-3FD3-F96AC776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12" y="2504466"/>
            <a:ext cx="8603183" cy="26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FE926E3C-0F9F-04BA-76A9-5617E4956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8E70CAA0-A420-DDF8-A2F3-B5EE69785C83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C8DC7581-8299-A1C3-69A1-1E1E6303E7B8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487D5ECF-3B02-3D6A-FCC6-EF33B197E310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F5EB5172-1E2C-E2BF-B159-79E5EDDAC326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B5C4CED0-AB6B-66BA-79AA-85E103584181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A59056B2-37EC-5E61-D73B-41312C20D5E3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1EC7CDF1-93B5-3B8F-C9CC-8D7225D31E5B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FF7DE010-7AB0-E8F6-064D-62850231B2C1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7A8490D0-473E-A018-722A-B79C9E75B38D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96DA1ADA-C86E-4A82-3827-7C840958B19A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417CF42A-1CF8-1665-28CD-0B6A41483B84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D3D5B7C4-6210-4980-846C-D7D14A78C33E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88E082A2-9B87-2C5F-84E2-C3426802D524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FFE7B778-F4E2-C702-4AB9-67F00C8628DE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938B24AA-369C-05E6-8C65-60660240F6E1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21F8DEF4-A9C9-D2B0-9480-C10E29812655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477F3B1C-F03F-F204-A06D-03287F8DD9A8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B717AEB6-C313-BF3C-FDFF-21FE00C75246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FD75B2FF-D4C3-4E3B-7128-83DED55B44F6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6A9D4F82-8C97-459A-FD72-F4F3E913E792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94720BF1-DDB9-1D62-1C89-7B23E2510B96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5E522E8B-6FCA-6CC0-6D2C-57FAD00DD45E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51969C45-46D1-A0B7-D83C-5414A760054C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1E7C6C2B-03A1-5F77-89BC-023A5EACB3CB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6359E8FE-771F-3BCC-6E85-9EBBA37DB095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FDB37EE3-9D5A-A898-0202-50D3C9F987F2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1594385A-277B-21C7-A468-88F2DABFC9D2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B2055689-CF97-7944-2329-EB247AB34D26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A97CA4C1-AABC-125A-D253-BFCE0A61B622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B3A268-10BB-CE59-7EB5-AD1114B2BEE7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5D3882EC-8933-BC2B-B4EB-69E9C882775A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5BD4B613-A652-F1AC-C874-1F6C4EA1C55D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E457D757-C417-5173-77EB-A5516FCA29EC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C5DF1157-4D91-3112-5D55-57111288A1C3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D053178F-16E6-A05B-F56E-538AFB0EC9BB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E5C9F7A9-06CF-F47C-DEF3-6C0A1046A5D3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13EA144F-DD0B-A75F-1B8B-C9EA7885C0E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39AA1AA7-F593-186F-34F6-CD05191C3985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1CBF8786-FBF8-3A89-41E9-FDFEDB1486C9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DDDB8D66-796A-2E6D-393D-04BD8D41F94B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FBD3C335-67B0-4B75-966D-3423D955DEFE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70D01348-39B5-1DA7-4560-1D31A052951B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6520EE9E-95DF-DBB4-BDF9-9A918C380923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AD5022B8-EAF0-E48E-983F-7B8C577E6289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F6E02754-786D-9328-088C-36E05A8F1A2E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5688BCFB-73B2-05B1-D1A3-5385DED712F4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78D328FF-BCC6-F2A4-FF49-8370C8E569B5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7F1282FB-F5FA-D1AE-E07C-533F2E9F0F49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39D61362-DDD4-CF9D-5761-6F2956DA03A0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14E58DAF-BACB-7226-11D6-EC4A85509037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5CA2841B-0236-0C8E-7027-9A9F47EFB1DE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328DCE80-A78A-5275-3FCB-8B978AA43547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74B94EDD-1DB4-62C8-3D2F-6C8E2E45E03A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5571ED74-A491-9EC9-E5CF-388AD123FF6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3395AF3E-D074-9D37-925D-738AB625C685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FFB4A46B-691D-EC93-E159-6D0101B6502A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8F3198F7-CB72-ACB2-11D1-0E9DE2BAEB62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403C4C03-252E-0E8B-A572-8552FDCCD5FA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BB8E0F83-090C-9776-9858-FCD785C4F9E3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461189FC-7250-7F07-70E6-E7F672E53BCD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43CE0BD2-EBBB-FD48-043C-73F6380AFE99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B5DAE390-A892-F9C9-F872-D6A00F64020E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68B5F24E-FF08-D204-2492-7535DFFEE620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49B01E07-493B-0D9D-A4AF-F4EEF9BE203B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90B6C1EF-E857-9790-A70E-01F72FAAEF8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6A3BF0F6-9AE0-A5BB-1AB4-86BC4ED5A35B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21EE5A7C-709D-8CCB-D8B8-AACE571A35EA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4E52C2A4-4495-1B54-24AF-DE66F0176C1A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81F0E0B0-DF33-EAE3-4720-E620E91E33F1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0F270099-C059-15CF-CB50-645B5818249C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C064C252-8630-ACF0-303F-AF6AB0D25FC9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BAD4A203-78B3-274D-B395-0331374A7AA5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19FBA321-EA28-F87C-73E3-D6F863EC9AF2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474FE379-ED95-848C-623D-52999C053628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F91AE712-5997-E744-C7D1-852C95363A2E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5A630D66-8ED3-AC52-A8D8-ACEEF7991C9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E499C3A2-B139-AE90-08D5-FDF4DA2D379B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C5431F9C-DC1C-A568-5CBD-171799934E65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0E976EF3-BBB2-9A9D-4EDF-66212A914ECA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0AD4F1-980F-9A55-25A1-ABA0471ABECF}"/>
              </a:ext>
            </a:extLst>
          </p:cNvPr>
          <p:cNvSpPr/>
          <p:nvPr/>
        </p:nvSpPr>
        <p:spPr>
          <a:xfrm>
            <a:off x="718028" y="474875"/>
            <a:ext cx="10755944" cy="1653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19559-0899-8CF3-30D2-C03EE64013CA}"/>
              </a:ext>
            </a:extLst>
          </p:cNvPr>
          <p:cNvSpPr/>
          <p:nvPr/>
        </p:nvSpPr>
        <p:spPr>
          <a:xfrm>
            <a:off x="718028" y="2344614"/>
            <a:ext cx="7237252" cy="40385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rabicParenBoth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514350" indent="-514350" algn="just">
              <a:buAutoNum type="arabicParenBoth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tươi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(3)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đằm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thẩn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Văn Thành Lê)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5F701-50B2-BEDB-ACAA-A5FEB93D4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1" y="2621280"/>
            <a:ext cx="4137636" cy="29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B7EB-443D-D033-A33A-968029FA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FDBC9A-F7AE-4C3A-0664-99F96720EB4F}"/>
              </a:ext>
            </a:extLst>
          </p:cNvPr>
          <p:cNvSpPr txBox="1"/>
          <p:nvPr/>
        </p:nvSpPr>
        <p:spPr>
          <a:xfrm>
            <a:off x="6358562" y="4546444"/>
            <a:ext cx="5273438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11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B44D08BB-4DB0-A2D8-DB22-11D619F4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99" y="1221896"/>
            <a:ext cx="4374564" cy="32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1F853B12-78E4-5FBD-52DF-A8B311A1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3" y="1152974"/>
            <a:ext cx="4525330" cy="46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25DF8ADA-E92D-15EC-C2C1-A2A18ADC0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264A1000-EDE1-7317-CE6D-1113F1D82613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4D1BB991-6E73-0CF7-E2B5-056E4D905736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B444CFA4-9234-3DD8-F9A1-0785A76FDC8E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940FDC9E-960D-1E79-B30B-52D43FAE5C3A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710BA52B-F0B7-269F-EEBA-FCB6186BBE9E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ECEE432D-5E65-256B-7BFF-C02A0C7CA796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DFD1611-1B06-778E-E0D9-3BFD2256AC2E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BBEEAD9D-4D59-0285-2B28-2D7BE870ACA4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A6F25F9C-02C3-0C66-4E44-BFCD1C504B3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42E56C97-4185-15E9-635D-4A146670CDB3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8ADA8C70-5D0A-4770-E5A1-4B220F6E029B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F86F4930-6775-E3FC-43D2-FBE0F6E398F4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6751AFC7-8781-7B60-0F3B-D569F9E06BAF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7CEFFFBF-595E-8F90-B033-CAAE7AD49B1D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DB6BEE83-2C3E-F3C2-BCBB-1AE05D0FC586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556C9135-36BF-473E-0FC3-CDBEF83B6661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78EB3326-8017-71F3-858F-23FACFE0DB32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97253C2A-DE0F-C4F1-741D-5EC94B93B95C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4EB3153A-084B-EA72-C6D8-AC4B7A5FDA8A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E8EC8726-B001-C176-0381-220ADE0BF430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D523D0D6-41C8-CF72-3A72-EB212251CEF3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BF4A3F48-B3AE-47C1-A249-23F6918DC333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FE9E79AF-1B17-0C43-17F3-D543AF08A5CA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F0D15C7C-A589-16F8-4219-A3B27C03D12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CAD31D66-2FBD-4B00-43CF-8E1C8BC97EB4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A2593F84-8511-5B1C-084A-9FFEEEB7A910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3AAF9ABA-F230-ECBC-8C62-D706AA8A679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3486F61B-D69F-B801-7802-677C1E1DD8EB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38E2141F-AE2A-0D47-C461-A2F29660FE80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AEEE5E95-8419-AB84-62C6-CF3AD051D32E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B4DCC0-FAB3-5D92-1EF0-2932F1B1FBBE}"/>
              </a:ext>
            </a:extLst>
          </p:cNvPr>
          <p:cNvSpPr/>
          <p:nvPr/>
        </p:nvSpPr>
        <p:spPr>
          <a:xfrm>
            <a:off x="718028" y="474875"/>
            <a:ext cx="10755944" cy="1653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70DE4F-0F2B-0970-0A39-C1A70CAE199E}"/>
              </a:ext>
            </a:extLst>
          </p:cNvPr>
          <p:cNvSpPr/>
          <p:nvPr/>
        </p:nvSpPr>
        <p:spPr>
          <a:xfrm>
            <a:off x="814085" y="2236648"/>
            <a:ext cx="10659887" cy="22235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tươi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CE472D-19FE-1217-642E-710740635E52}"/>
              </a:ext>
            </a:extLst>
          </p:cNvPr>
          <p:cNvSpPr/>
          <p:nvPr/>
        </p:nvSpPr>
        <p:spPr>
          <a:xfrm>
            <a:off x="766055" y="4540600"/>
            <a:ext cx="10659887" cy="21345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(3)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đằm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thẩn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B91D536D-F682-C96C-1B95-C449F372A019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6EE50EA6-0E49-2E88-AD17-0C664B4D7E78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7101179D-B611-3EDE-809C-44AB0B893908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25B6523B-05D0-CBB2-537F-F718433C0213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1DB58898-9321-5DED-2E13-4227036524EA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F7A7CBEC-BB16-3827-ECF5-345263AE3F7D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529B022D-C1EB-6936-15C2-6BE61C7F1F2C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B8686395-7804-AA99-E846-DF22908CC09B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6FC443E6-444F-C9D5-86C3-DB80D623828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E18A91FC-B700-28FB-CE4D-79B8FC669EC5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1592BCCD-E777-0003-B132-FB7A9161AE0F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660CF401-6050-E39B-C7D1-DF9D5A438572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5FE18389-8E2C-F181-F9B7-B04C2E840F9D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7CE14711-5B66-E960-3147-A42D2011F14F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86319043-686A-5430-48ED-5D930BF9E3F7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0EFA1617-70F8-03A8-DE53-CC80B70D5ABA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63D6B084-401D-C180-4E1D-6656960B2FE3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65F85AA4-02CB-D2D1-0915-598747E9EF95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FBC39B0E-B671-34E3-0D3A-65C957C958C9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E8954FB7-002F-68DA-CAEE-D7FDA63D7B49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AD664342-6ACC-8E2C-AC23-BF402B077482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8567AD9D-6857-F864-EB88-F0248A486292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7BB05CD8-AAB0-496D-A13C-B2C817D5E851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2247F0B6-6606-9E16-DBE0-598F3ACCE1D3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50EC4674-9C19-9855-8921-1C45A41472CB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7FA4CB01-8DB8-C3D1-C3E1-E5ECC5270AC2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BBA957BA-4E29-C2E4-0038-AD61AF52CCD6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0C1ACC9D-B2D0-67DD-2FAE-8860C6D48427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BB44658E-FC4E-2FD5-DCF3-844BE05F5739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B2AD09-70ED-5BB9-1A74-3662D806B7E7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70F47ED2-4214-6B17-1CAD-D345AA8AECEC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A1E90987-6475-E917-07F5-A273B238B266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FA08F2D2-72DA-C32B-98EC-5376591477E5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7BEC2E6E-8E2F-C933-46DC-9060646D6E94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BFB5CE93-882B-F7D3-A180-D12210E77718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6872F5FA-0411-BF41-69EA-A3B9A4073101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21300625-9106-129E-42A4-00F59517DB6B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E103848F-57D3-1598-F616-96182FDEA7EA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003A029F-5796-DC28-E0FB-014E1E145D38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39F59425-2088-ECFE-FC2E-9C50B8758FBC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86FAE9D6-15E5-9F44-4AAF-35DC36350D26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2EB6DF6B-0D7A-8640-1436-E565E831FB5F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07218D05-A5CB-4E60-CF20-062AAC5BA631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321565A9-B2B2-D0D0-C5F7-EA739B07040F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DD233AB3-CC5B-3130-D729-944DF6729EDD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27C29B06-8D25-DABB-EE7C-0F0635804C89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6953B02D-E51D-AE42-3B90-42EFF9E0A231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66B4CCD4-CC6E-C88B-54AE-07727FBBFC28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2BB89E43-1E13-9EEA-2FBE-1C9EA34C1E0C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954294-3DCF-2921-7265-3E76E55862C9}"/>
              </a:ext>
            </a:extLst>
          </p:cNvPr>
          <p:cNvCxnSpPr>
            <a:cxnSpLocks/>
          </p:cNvCxnSpPr>
          <p:nvPr/>
        </p:nvCxnSpPr>
        <p:spPr>
          <a:xfrm>
            <a:off x="1731245" y="3290352"/>
            <a:ext cx="40235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18C048-B86D-F766-4DF3-69D5000594BF}"/>
              </a:ext>
            </a:extLst>
          </p:cNvPr>
          <p:cNvSpPr txBox="1"/>
          <p:nvPr/>
        </p:nvSpPr>
        <p:spPr>
          <a:xfrm>
            <a:off x="1551840" y="3313249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E0C16-7677-42C6-FC93-0523627858FB}"/>
              </a:ext>
            </a:extLst>
          </p:cNvPr>
          <p:cNvSpPr txBox="1"/>
          <p:nvPr/>
        </p:nvSpPr>
        <p:spPr>
          <a:xfrm>
            <a:off x="2931852" y="3275260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A9091-B1E7-5B13-366E-7A4E25D1D425}"/>
              </a:ext>
            </a:extLst>
          </p:cNvPr>
          <p:cNvCxnSpPr>
            <a:cxnSpLocks/>
          </p:cNvCxnSpPr>
          <p:nvPr/>
        </p:nvCxnSpPr>
        <p:spPr>
          <a:xfrm>
            <a:off x="2254595" y="3290352"/>
            <a:ext cx="302860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06BAEE-FB88-C261-B700-F70909FF5C89}"/>
              </a:ext>
            </a:extLst>
          </p:cNvPr>
          <p:cNvCxnSpPr>
            <a:cxnSpLocks/>
          </p:cNvCxnSpPr>
          <p:nvPr/>
        </p:nvCxnSpPr>
        <p:spPr>
          <a:xfrm>
            <a:off x="1045555" y="4275872"/>
            <a:ext cx="397348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EC97B8-4A21-BB86-A369-3733F76EBE32}"/>
              </a:ext>
            </a:extLst>
          </p:cNvPr>
          <p:cNvCxnSpPr>
            <a:cxnSpLocks/>
          </p:cNvCxnSpPr>
          <p:nvPr/>
        </p:nvCxnSpPr>
        <p:spPr>
          <a:xfrm>
            <a:off x="3285725" y="5551665"/>
            <a:ext cx="143867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A6E0B4-A85C-ACD4-BE57-7E8DF770FFFD}"/>
              </a:ext>
            </a:extLst>
          </p:cNvPr>
          <p:cNvSpPr txBox="1"/>
          <p:nvPr/>
        </p:nvSpPr>
        <p:spPr>
          <a:xfrm>
            <a:off x="3894242" y="5606027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060D4-F95F-4553-056D-C2A082B0BF2E}"/>
              </a:ext>
            </a:extLst>
          </p:cNvPr>
          <p:cNvSpPr txBox="1"/>
          <p:nvPr/>
        </p:nvSpPr>
        <p:spPr>
          <a:xfrm>
            <a:off x="6375577" y="5545565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E63AB-0315-803C-55F0-AAD02EAFAC42}"/>
              </a:ext>
            </a:extLst>
          </p:cNvPr>
          <p:cNvCxnSpPr>
            <a:cxnSpLocks/>
          </p:cNvCxnSpPr>
          <p:nvPr/>
        </p:nvCxnSpPr>
        <p:spPr>
          <a:xfrm>
            <a:off x="4913672" y="5551665"/>
            <a:ext cx="448432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45055B-026B-1723-B068-ECAD9DE53AA4}"/>
              </a:ext>
            </a:extLst>
          </p:cNvPr>
          <p:cNvCxnSpPr>
            <a:cxnSpLocks/>
          </p:cNvCxnSpPr>
          <p:nvPr/>
        </p:nvCxnSpPr>
        <p:spPr>
          <a:xfrm>
            <a:off x="6191485" y="3287433"/>
            <a:ext cx="7274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910721-29A6-89D8-7551-06882DD3C4E4}"/>
              </a:ext>
            </a:extLst>
          </p:cNvPr>
          <p:cNvSpPr txBox="1"/>
          <p:nvPr/>
        </p:nvSpPr>
        <p:spPr>
          <a:xfrm>
            <a:off x="6095998" y="3367794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F5FE8B-4A4D-8C18-740E-BFC256C62BB7}"/>
              </a:ext>
            </a:extLst>
          </p:cNvPr>
          <p:cNvSpPr txBox="1"/>
          <p:nvPr/>
        </p:nvSpPr>
        <p:spPr>
          <a:xfrm>
            <a:off x="8617886" y="3377151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EF2792-3121-457E-8FC8-C1FEF67F1980}"/>
              </a:ext>
            </a:extLst>
          </p:cNvPr>
          <p:cNvCxnSpPr>
            <a:cxnSpLocks/>
          </p:cNvCxnSpPr>
          <p:nvPr/>
        </p:nvCxnSpPr>
        <p:spPr>
          <a:xfrm flipV="1">
            <a:off x="7062706" y="3275260"/>
            <a:ext cx="4123454" cy="1509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593019-10AD-E25E-BF90-0CE14965532A}"/>
              </a:ext>
            </a:extLst>
          </p:cNvPr>
          <p:cNvCxnSpPr>
            <a:cxnSpLocks/>
          </p:cNvCxnSpPr>
          <p:nvPr/>
        </p:nvCxnSpPr>
        <p:spPr>
          <a:xfrm>
            <a:off x="9711604" y="5569049"/>
            <a:ext cx="14386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FC7E9B-CFED-EC97-341F-F5824ED4A8D4}"/>
              </a:ext>
            </a:extLst>
          </p:cNvPr>
          <p:cNvCxnSpPr>
            <a:cxnSpLocks/>
          </p:cNvCxnSpPr>
          <p:nvPr/>
        </p:nvCxnSpPr>
        <p:spPr>
          <a:xfrm>
            <a:off x="1043561" y="6529748"/>
            <a:ext cx="696612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28B649-8496-9263-D011-E7C5A1A694F9}"/>
              </a:ext>
            </a:extLst>
          </p:cNvPr>
          <p:cNvSpPr txBox="1"/>
          <p:nvPr/>
        </p:nvSpPr>
        <p:spPr>
          <a:xfrm>
            <a:off x="10097580" y="549885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35FB51-87DF-D289-6F1A-CE282FBBABC8}"/>
              </a:ext>
            </a:extLst>
          </p:cNvPr>
          <p:cNvSpPr txBox="1"/>
          <p:nvPr/>
        </p:nvSpPr>
        <p:spPr>
          <a:xfrm>
            <a:off x="4082142" y="640991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AA767F-F893-3B57-22A2-A052461E2C14}"/>
              </a:ext>
            </a:extLst>
          </p:cNvPr>
          <p:cNvCxnSpPr/>
          <p:nvPr/>
        </p:nvCxnSpPr>
        <p:spPr>
          <a:xfrm flipH="1">
            <a:off x="2133600" y="2817387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4BA67EF-8BE6-D8D2-D4A6-4A8AC46F48ED}"/>
              </a:ext>
            </a:extLst>
          </p:cNvPr>
          <p:cNvCxnSpPr/>
          <p:nvPr/>
        </p:nvCxnSpPr>
        <p:spPr>
          <a:xfrm flipH="1">
            <a:off x="6913786" y="2806019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1CB252-7D8C-6A3B-C305-F4D5AB15D7CE}"/>
              </a:ext>
            </a:extLst>
          </p:cNvPr>
          <p:cNvCxnSpPr/>
          <p:nvPr/>
        </p:nvCxnSpPr>
        <p:spPr>
          <a:xfrm flipH="1">
            <a:off x="4760693" y="5134119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5F0499-D122-62FD-53E7-844365AB048B}"/>
              </a:ext>
            </a:extLst>
          </p:cNvPr>
          <p:cNvCxnSpPr/>
          <p:nvPr/>
        </p:nvCxnSpPr>
        <p:spPr>
          <a:xfrm flipH="1">
            <a:off x="11219765" y="5086004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5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  <p:bldP spid="18" grpId="0"/>
      <p:bldP spid="19" grpId="0"/>
      <p:bldP spid="27" grpId="0"/>
      <p:bldP spid="28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0" name="Google Shape;2620;p30"/>
          <p:cNvGrpSpPr/>
          <p:nvPr/>
        </p:nvGrpSpPr>
        <p:grpSpPr>
          <a:xfrm flipH="1">
            <a:off x="81359" y="5714321"/>
            <a:ext cx="1711019" cy="1780805"/>
            <a:chOff x="5243195" y="535000"/>
            <a:chExt cx="1136695" cy="1183057"/>
          </a:xfrm>
        </p:grpSpPr>
        <p:sp>
          <p:nvSpPr>
            <p:cNvPr id="2621" name="Google Shape;2621;p30"/>
            <p:cNvSpPr/>
            <p:nvPr/>
          </p:nvSpPr>
          <p:spPr>
            <a:xfrm>
              <a:off x="5243195" y="535000"/>
              <a:ext cx="1136695" cy="1183057"/>
            </a:xfrm>
            <a:custGeom>
              <a:avLst/>
              <a:gdLst/>
              <a:ahLst/>
              <a:cxnLst/>
              <a:rect l="l" t="t" r="r" b="b"/>
              <a:pathLst>
                <a:path w="26161" h="27228" extrusionOk="0">
                  <a:moveTo>
                    <a:pt x="6786" y="17874"/>
                  </a:moveTo>
                  <a:cubicBezTo>
                    <a:pt x="6687" y="18599"/>
                    <a:pt x="6812" y="19349"/>
                    <a:pt x="6912" y="20074"/>
                  </a:cubicBezTo>
                  <a:cubicBezTo>
                    <a:pt x="6887" y="20074"/>
                    <a:pt x="6862" y="20099"/>
                    <a:pt x="6837" y="20124"/>
                  </a:cubicBezTo>
                  <a:cubicBezTo>
                    <a:pt x="6787" y="20224"/>
                    <a:pt x="6711" y="20324"/>
                    <a:pt x="6661" y="20424"/>
                  </a:cubicBezTo>
                  <a:cubicBezTo>
                    <a:pt x="6561" y="20249"/>
                    <a:pt x="6436" y="20048"/>
                    <a:pt x="6335" y="19873"/>
                  </a:cubicBezTo>
                  <a:cubicBezTo>
                    <a:pt x="6210" y="19673"/>
                    <a:pt x="6110" y="19497"/>
                    <a:pt x="5985" y="19322"/>
                  </a:cubicBezTo>
                  <a:cubicBezTo>
                    <a:pt x="6285" y="18921"/>
                    <a:pt x="6561" y="18495"/>
                    <a:pt x="6736" y="18043"/>
                  </a:cubicBezTo>
                  <a:cubicBezTo>
                    <a:pt x="6736" y="18018"/>
                    <a:pt x="6736" y="17993"/>
                    <a:pt x="6736" y="17993"/>
                  </a:cubicBezTo>
                  <a:cubicBezTo>
                    <a:pt x="6736" y="17968"/>
                    <a:pt x="6736" y="17968"/>
                    <a:pt x="6736" y="17968"/>
                  </a:cubicBezTo>
                  <a:cubicBezTo>
                    <a:pt x="6736" y="17943"/>
                    <a:pt x="6761" y="17918"/>
                    <a:pt x="6761" y="17893"/>
                  </a:cubicBezTo>
                  <a:cubicBezTo>
                    <a:pt x="6778" y="17893"/>
                    <a:pt x="6784" y="17882"/>
                    <a:pt x="6786" y="17874"/>
                  </a:cubicBezTo>
                  <a:close/>
                  <a:moveTo>
                    <a:pt x="14381" y="19397"/>
                  </a:moveTo>
                  <a:lnTo>
                    <a:pt x="14381" y="19397"/>
                  </a:lnTo>
                  <a:cubicBezTo>
                    <a:pt x="14506" y="19422"/>
                    <a:pt x="14606" y="19447"/>
                    <a:pt x="14706" y="19472"/>
                  </a:cubicBezTo>
                  <a:cubicBezTo>
                    <a:pt x="15358" y="19723"/>
                    <a:pt x="15884" y="20124"/>
                    <a:pt x="16361" y="20625"/>
                  </a:cubicBezTo>
                  <a:cubicBezTo>
                    <a:pt x="16060" y="20700"/>
                    <a:pt x="15809" y="20901"/>
                    <a:pt x="15659" y="21176"/>
                  </a:cubicBezTo>
                  <a:cubicBezTo>
                    <a:pt x="15609" y="21076"/>
                    <a:pt x="15584" y="20976"/>
                    <a:pt x="15533" y="20901"/>
                  </a:cubicBezTo>
                  <a:cubicBezTo>
                    <a:pt x="15283" y="20349"/>
                    <a:pt x="14907" y="19773"/>
                    <a:pt x="14381" y="19397"/>
                  </a:cubicBezTo>
                  <a:close/>
                  <a:moveTo>
                    <a:pt x="25634" y="20500"/>
                  </a:moveTo>
                  <a:cubicBezTo>
                    <a:pt x="25333" y="21101"/>
                    <a:pt x="24706" y="21427"/>
                    <a:pt x="24055" y="21577"/>
                  </a:cubicBezTo>
                  <a:cubicBezTo>
                    <a:pt x="24005" y="21452"/>
                    <a:pt x="23955" y="21352"/>
                    <a:pt x="23904" y="21226"/>
                  </a:cubicBezTo>
                  <a:cubicBezTo>
                    <a:pt x="23904" y="21126"/>
                    <a:pt x="23879" y="21051"/>
                    <a:pt x="23879" y="20976"/>
                  </a:cubicBezTo>
                  <a:cubicBezTo>
                    <a:pt x="23879" y="20926"/>
                    <a:pt x="23904" y="20876"/>
                    <a:pt x="23904" y="20825"/>
                  </a:cubicBezTo>
                  <a:cubicBezTo>
                    <a:pt x="23904" y="20825"/>
                    <a:pt x="23904" y="20800"/>
                    <a:pt x="23904" y="20775"/>
                  </a:cubicBezTo>
                  <a:cubicBezTo>
                    <a:pt x="24456" y="20775"/>
                    <a:pt x="24982" y="20675"/>
                    <a:pt x="25483" y="20500"/>
                  </a:cubicBezTo>
                  <a:close/>
                  <a:moveTo>
                    <a:pt x="6121" y="14737"/>
                  </a:moveTo>
                  <a:cubicBezTo>
                    <a:pt x="6363" y="14737"/>
                    <a:pt x="6607" y="14777"/>
                    <a:pt x="6837" y="14860"/>
                  </a:cubicBezTo>
                  <a:cubicBezTo>
                    <a:pt x="7087" y="15261"/>
                    <a:pt x="7388" y="15662"/>
                    <a:pt x="7689" y="16038"/>
                  </a:cubicBezTo>
                  <a:cubicBezTo>
                    <a:pt x="7288" y="16414"/>
                    <a:pt x="7012" y="16916"/>
                    <a:pt x="6862" y="17467"/>
                  </a:cubicBezTo>
                  <a:cubicBezTo>
                    <a:pt x="6862" y="17467"/>
                    <a:pt x="6862" y="17467"/>
                    <a:pt x="6862" y="17492"/>
                  </a:cubicBezTo>
                  <a:cubicBezTo>
                    <a:pt x="6812" y="17542"/>
                    <a:pt x="6761" y="17592"/>
                    <a:pt x="6711" y="17642"/>
                  </a:cubicBezTo>
                  <a:cubicBezTo>
                    <a:pt x="6686" y="17693"/>
                    <a:pt x="6636" y="17768"/>
                    <a:pt x="6611" y="17818"/>
                  </a:cubicBezTo>
                  <a:cubicBezTo>
                    <a:pt x="6611" y="17843"/>
                    <a:pt x="6611" y="17893"/>
                    <a:pt x="6611" y="17918"/>
                  </a:cubicBezTo>
                  <a:cubicBezTo>
                    <a:pt x="6561" y="17918"/>
                    <a:pt x="6536" y="17918"/>
                    <a:pt x="6511" y="17968"/>
                  </a:cubicBezTo>
                  <a:cubicBezTo>
                    <a:pt x="6185" y="18545"/>
                    <a:pt x="5859" y="19096"/>
                    <a:pt x="5408" y="19622"/>
                  </a:cubicBezTo>
                  <a:cubicBezTo>
                    <a:pt x="4982" y="20099"/>
                    <a:pt x="4531" y="20625"/>
                    <a:pt x="4005" y="21001"/>
                  </a:cubicBezTo>
                  <a:cubicBezTo>
                    <a:pt x="3466" y="21416"/>
                    <a:pt x="2815" y="21624"/>
                    <a:pt x="2160" y="21624"/>
                  </a:cubicBezTo>
                  <a:cubicBezTo>
                    <a:pt x="1748" y="21624"/>
                    <a:pt x="1334" y="21541"/>
                    <a:pt x="947" y="21377"/>
                  </a:cubicBezTo>
                  <a:cubicBezTo>
                    <a:pt x="847" y="21277"/>
                    <a:pt x="721" y="21151"/>
                    <a:pt x="646" y="21026"/>
                  </a:cubicBezTo>
                  <a:lnTo>
                    <a:pt x="646" y="21026"/>
                  </a:lnTo>
                  <a:cubicBezTo>
                    <a:pt x="724" y="21032"/>
                    <a:pt x="801" y="21035"/>
                    <a:pt x="878" y="21035"/>
                  </a:cubicBezTo>
                  <a:cubicBezTo>
                    <a:pt x="2310" y="21035"/>
                    <a:pt x="3544" y="19946"/>
                    <a:pt x="3829" y="18495"/>
                  </a:cubicBezTo>
                  <a:cubicBezTo>
                    <a:pt x="4005" y="17567"/>
                    <a:pt x="3904" y="16565"/>
                    <a:pt x="4355" y="15738"/>
                  </a:cubicBezTo>
                  <a:cubicBezTo>
                    <a:pt x="4710" y="15084"/>
                    <a:pt x="5413" y="14737"/>
                    <a:pt x="6121" y="14737"/>
                  </a:cubicBezTo>
                  <a:close/>
                  <a:moveTo>
                    <a:pt x="5884" y="19422"/>
                  </a:moveTo>
                  <a:cubicBezTo>
                    <a:pt x="5985" y="19597"/>
                    <a:pt x="6085" y="19798"/>
                    <a:pt x="6185" y="19973"/>
                  </a:cubicBezTo>
                  <a:cubicBezTo>
                    <a:pt x="6285" y="20174"/>
                    <a:pt x="6411" y="20374"/>
                    <a:pt x="6536" y="20600"/>
                  </a:cubicBezTo>
                  <a:cubicBezTo>
                    <a:pt x="6235" y="20976"/>
                    <a:pt x="5859" y="21352"/>
                    <a:pt x="5433" y="21627"/>
                  </a:cubicBezTo>
                  <a:cubicBezTo>
                    <a:pt x="5157" y="21377"/>
                    <a:pt x="4932" y="21051"/>
                    <a:pt x="4706" y="20725"/>
                  </a:cubicBezTo>
                  <a:cubicBezTo>
                    <a:pt x="4982" y="20449"/>
                    <a:pt x="5258" y="20174"/>
                    <a:pt x="5508" y="19873"/>
                  </a:cubicBezTo>
                  <a:cubicBezTo>
                    <a:pt x="5634" y="19723"/>
                    <a:pt x="5759" y="19572"/>
                    <a:pt x="5884" y="19422"/>
                  </a:cubicBezTo>
                  <a:close/>
                  <a:moveTo>
                    <a:pt x="19744" y="19372"/>
                  </a:moveTo>
                  <a:cubicBezTo>
                    <a:pt x="20521" y="19422"/>
                    <a:pt x="21148" y="19923"/>
                    <a:pt x="21824" y="20274"/>
                  </a:cubicBezTo>
                  <a:cubicBezTo>
                    <a:pt x="21774" y="20299"/>
                    <a:pt x="21724" y="20324"/>
                    <a:pt x="21724" y="20374"/>
                  </a:cubicBezTo>
                  <a:cubicBezTo>
                    <a:pt x="21699" y="20625"/>
                    <a:pt x="21699" y="20876"/>
                    <a:pt x="21749" y="21126"/>
                  </a:cubicBezTo>
                  <a:cubicBezTo>
                    <a:pt x="21774" y="21327"/>
                    <a:pt x="21849" y="21527"/>
                    <a:pt x="21924" y="21678"/>
                  </a:cubicBezTo>
                  <a:cubicBezTo>
                    <a:pt x="21323" y="21652"/>
                    <a:pt x="20747" y="21502"/>
                    <a:pt x="20245" y="21201"/>
                  </a:cubicBezTo>
                  <a:cubicBezTo>
                    <a:pt x="20195" y="21176"/>
                    <a:pt x="20145" y="21176"/>
                    <a:pt x="20095" y="21176"/>
                  </a:cubicBezTo>
                  <a:cubicBezTo>
                    <a:pt x="20020" y="20550"/>
                    <a:pt x="19945" y="19948"/>
                    <a:pt x="19744" y="19372"/>
                  </a:cubicBezTo>
                  <a:close/>
                  <a:moveTo>
                    <a:pt x="21899" y="20324"/>
                  </a:moveTo>
                  <a:cubicBezTo>
                    <a:pt x="22050" y="20399"/>
                    <a:pt x="22200" y="20475"/>
                    <a:pt x="22376" y="20550"/>
                  </a:cubicBezTo>
                  <a:cubicBezTo>
                    <a:pt x="22802" y="20700"/>
                    <a:pt x="23278" y="20775"/>
                    <a:pt x="23729" y="20775"/>
                  </a:cubicBezTo>
                  <a:cubicBezTo>
                    <a:pt x="23729" y="20825"/>
                    <a:pt x="23729" y="20901"/>
                    <a:pt x="23729" y="20951"/>
                  </a:cubicBezTo>
                  <a:cubicBezTo>
                    <a:pt x="23729" y="21051"/>
                    <a:pt x="23729" y="21151"/>
                    <a:pt x="23754" y="21251"/>
                  </a:cubicBezTo>
                  <a:cubicBezTo>
                    <a:pt x="23804" y="21377"/>
                    <a:pt x="23854" y="21502"/>
                    <a:pt x="23929" y="21602"/>
                  </a:cubicBezTo>
                  <a:cubicBezTo>
                    <a:pt x="23679" y="21652"/>
                    <a:pt x="23453" y="21678"/>
                    <a:pt x="23228" y="21703"/>
                  </a:cubicBezTo>
                  <a:cubicBezTo>
                    <a:pt x="22977" y="21703"/>
                    <a:pt x="22726" y="21714"/>
                    <a:pt x="22476" y="21714"/>
                  </a:cubicBezTo>
                  <a:cubicBezTo>
                    <a:pt x="22351" y="21714"/>
                    <a:pt x="22225" y="21711"/>
                    <a:pt x="22100" y="21703"/>
                  </a:cubicBezTo>
                  <a:cubicBezTo>
                    <a:pt x="22075" y="21627"/>
                    <a:pt x="22025" y="21527"/>
                    <a:pt x="22000" y="21452"/>
                  </a:cubicBezTo>
                  <a:cubicBezTo>
                    <a:pt x="21975" y="21327"/>
                    <a:pt x="21950" y="21226"/>
                    <a:pt x="21924" y="21101"/>
                  </a:cubicBezTo>
                  <a:cubicBezTo>
                    <a:pt x="21874" y="20850"/>
                    <a:pt x="21874" y="20625"/>
                    <a:pt x="21924" y="20374"/>
                  </a:cubicBezTo>
                  <a:cubicBezTo>
                    <a:pt x="21924" y="20349"/>
                    <a:pt x="21899" y="20349"/>
                    <a:pt x="21899" y="20324"/>
                  </a:cubicBezTo>
                  <a:close/>
                  <a:moveTo>
                    <a:pt x="11949" y="19673"/>
                  </a:moveTo>
                  <a:lnTo>
                    <a:pt x="11949" y="19673"/>
                  </a:lnTo>
                  <a:cubicBezTo>
                    <a:pt x="11824" y="19823"/>
                    <a:pt x="11674" y="20023"/>
                    <a:pt x="11574" y="20199"/>
                  </a:cubicBezTo>
                  <a:cubicBezTo>
                    <a:pt x="11248" y="20800"/>
                    <a:pt x="11047" y="21477"/>
                    <a:pt x="10847" y="22129"/>
                  </a:cubicBezTo>
                  <a:cubicBezTo>
                    <a:pt x="10847" y="22129"/>
                    <a:pt x="10847" y="22129"/>
                    <a:pt x="10847" y="22104"/>
                  </a:cubicBezTo>
                  <a:cubicBezTo>
                    <a:pt x="10822" y="22079"/>
                    <a:pt x="10797" y="22028"/>
                    <a:pt x="10772" y="22003"/>
                  </a:cubicBezTo>
                  <a:cubicBezTo>
                    <a:pt x="10746" y="21978"/>
                    <a:pt x="10721" y="21953"/>
                    <a:pt x="10696" y="21928"/>
                  </a:cubicBezTo>
                  <a:cubicBezTo>
                    <a:pt x="10621" y="21878"/>
                    <a:pt x="10571" y="21828"/>
                    <a:pt x="10496" y="21803"/>
                  </a:cubicBezTo>
                  <a:cubicBezTo>
                    <a:pt x="10404" y="21766"/>
                    <a:pt x="10312" y="21743"/>
                    <a:pt x="10211" y="21743"/>
                  </a:cubicBezTo>
                  <a:cubicBezTo>
                    <a:pt x="10174" y="21743"/>
                    <a:pt x="10135" y="21746"/>
                    <a:pt x="10095" y="21753"/>
                  </a:cubicBezTo>
                  <a:cubicBezTo>
                    <a:pt x="10195" y="21477"/>
                    <a:pt x="10320" y="21226"/>
                    <a:pt x="10471" y="20976"/>
                  </a:cubicBezTo>
                  <a:cubicBezTo>
                    <a:pt x="10822" y="20399"/>
                    <a:pt x="11348" y="19948"/>
                    <a:pt x="11949" y="19673"/>
                  </a:cubicBezTo>
                  <a:close/>
                  <a:moveTo>
                    <a:pt x="4606" y="20825"/>
                  </a:moveTo>
                  <a:cubicBezTo>
                    <a:pt x="4756" y="21176"/>
                    <a:pt x="4982" y="21477"/>
                    <a:pt x="5258" y="21753"/>
                  </a:cubicBezTo>
                  <a:cubicBezTo>
                    <a:pt x="4782" y="22028"/>
                    <a:pt x="4255" y="22229"/>
                    <a:pt x="3704" y="22304"/>
                  </a:cubicBezTo>
                  <a:cubicBezTo>
                    <a:pt x="3553" y="22104"/>
                    <a:pt x="3453" y="21878"/>
                    <a:pt x="3353" y="21652"/>
                  </a:cubicBezTo>
                  <a:cubicBezTo>
                    <a:pt x="3553" y="21577"/>
                    <a:pt x="3754" y="21477"/>
                    <a:pt x="3929" y="21352"/>
                  </a:cubicBezTo>
                  <a:cubicBezTo>
                    <a:pt x="4180" y="21201"/>
                    <a:pt x="4406" y="21001"/>
                    <a:pt x="4606" y="20825"/>
                  </a:cubicBezTo>
                  <a:close/>
                  <a:moveTo>
                    <a:pt x="1248" y="21652"/>
                  </a:moveTo>
                  <a:lnTo>
                    <a:pt x="1248" y="21652"/>
                  </a:lnTo>
                  <a:cubicBezTo>
                    <a:pt x="1578" y="21771"/>
                    <a:pt x="1937" y="21835"/>
                    <a:pt x="2294" y="21835"/>
                  </a:cubicBezTo>
                  <a:cubicBezTo>
                    <a:pt x="2613" y="21835"/>
                    <a:pt x="2932" y="21784"/>
                    <a:pt x="3228" y="21678"/>
                  </a:cubicBezTo>
                  <a:cubicBezTo>
                    <a:pt x="3278" y="21903"/>
                    <a:pt x="3353" y="22129"/>
                    <a:pt x="3478" y="22329"/>
                  </a:cubicBezTo>
                  <a:cubicBezTo>
                    <a:pt x="3438" y="22330"/>
                    <a:pt x="3398" y="22331"/>
                    <a:pt x="3358" y="22331"/>
                  </a:cubicBezTo>
                  <a:cubicBezTo>
                    <a:pt x="2596" y="22331"/>
                    <a:pt x="1843" y="22105"/>
                    <a:pt x="1248" y="21652"/>
                  </a:cubicBezTo>
                  <a:close/>
                  <a:moveTo>
                    <a:pt x="16461" y="20775"/>
                  </a:moveTo>
                  <a:cubicBezTo>
                    <a:pt x="16862" y="21226"/>
                    <a:pt x="17213" y="21778"/>
                    <a:pt x="17538" y="22304"/>
                  </a:cubicBezTo>
                  <a:cubicBezTo>
                    <a:pt x="17012" y="22354"/>
                    <a:pt x="16536" y="22730"/>
                    <a:pt x="16361" y="23231"/>
                  </a:cubicBezTo>
                  <a:cubicBezTo>
                    <a:pt x="16160" y="22605"/>
                    <a:pt x="15960" y="21953"/>
                    <a:pt x="15734" y="21352"/>
                  </a:cubicBezTo>
                  <a:cubicBezTo>
                    <a:pt x="15859" y="21051"/>
                    <a:pt x="16135" y="20825"/>
                    <a:pt x="16461" y="20775"/>
                  </a:cubicBezTo>
                  <a:close/>
                  <a:moveTo>
                    <a:pt x="17614" y="22454"/>
                  </a:moveTo>
                  <a:cubicBezTo>
                    <a:pt x="17814" y="22805"/>
                    <a:pt x="18015" y="23156"/>
                    <a:pt x="18215" y="23482"/>
                  </a:cubicBezTo>
                  <a:cubicBezTo>
                    <a:pt x="18441" y="23858"/>
                    <a:pt x="18691" y="24234"/>
                    <a:pt x="18967" y="24585"/>
                  </a:cubicBezTo>
                  <a:cubicBezTo>
                    <a:pt x="18945" y="24577"/>
                    <a:pt x="18923" y="24574"/>
                    <a:pt x="18902" y="24574"/>
                  </a:cubicBezTo>
                  <a:cubicBezTo>
                    <a:pt x="18850" y="24574"/>
                    <a:pt x="18802" y="24592"/>
                    <a:pt x="18767" y="24610"/>
                  </a:cubicBezTo>
                  <a:cubicBezTo>
                    <a:pt x="18691" y="24635"/>
                    <a:pt x="18616" y="24660"/>
                    <a:pt x="18541" y="24685"/>
                  </a:cubicBezTo>
                  <a:cubicBezTo>
                    <a:pt x="18366" y="24760"/>
                    <a:pt x="18240" y="24835"/>
                    <a:pt x="18090" y="24936"/>
                  </a:cubicBezTo>
                  <a:cubicBezTo>
                    <a:pt x="17889" y="25086"/>
                    <a:pt x="17739" y="25262"/>
                    <a:pt x="17614" y="25487"/>
                  </a:cubicBezTo>
                  <a:cubicBezTo>
                    <a:pt x="17062" y="24911"/>
                    <a:pt x="16736" y="24209"/>
                    <a:pt x="16461" y="23457"/>
                  </a:cubicBezTo>
                  <a:cubicBezTo>
                    <a:pt x="16611" y="22981"/>
                    <a:pt x="17012" y="22555"/>
                    <a:pt x="17538" y="22480"/>
                  </a:cubicBezTo>
                  <a:cubicBezTo>
                    <a:pt x="17564" y="22480"/>
                    <a:pt x="17589" y="22480"/>
                    <a:pt x="17614" y="22454"/>
                  </a:cubicBezTo>
                  <a:close/>
                  <a:moveTo>
                    <a:pt x="12548" y="424"/>
                  </a:moveTo>
                  <a:cubicBezTo>
                    <a:pt x="14376" y="424"/>
                    <a:pt x="16226" y="965"/>
                    <a:pt x="17889" y="1702"/>
                  </a:cubicBezTo>
                  <a:cubicBezTo>
                    <a:pt x="20446" y="2830"/>
                    <a:pt x="23253" y="4785"/>
                    <a:pt x="23077" y="7918"/>
                  </a:cubicBezTo>
                  <a:cubicBezTo>
                    <a:pt x="22977" y="9572"/>
                    <a:pt x="22175" y="11176"/>
                    <a:pt x="21323" y="12555"/>
                  </a:cubicBezTo>
                  <a:cubicBezTo>
                    <a:pt x="20471" y="13958"/>
                    <a:pt x="19418" y="15211"/>
                    <a:pt x="18190" y="16314"/>
                  </a:cubicBezTo>
                  <a:cubicBezTo>
                    <a:pt x="18165" y="16339"/>
                    <a:pt x="18140" y="16389"/>
                    <a:pt x="18140" y="16414"/>
                  </a:cubicBezTo>
                  <a:cubicBezTo>
                    <a:pt x="17914" y="16464"/>
                    <a:pt x="17689" y="16565"/>
                    <a:pt x="17488" y="16665"/>
                  </a:cubicBezTo>
                  <a:cubicBezTo>
                    <a:pt x="17371" y="16735"/>
                    <a:pt x="17429" y="16893"/>
                    <a:pt x="17560" y="16893"/>
                  </a:cubicBezTo>
                  <a:cubicBezTo>
                    <a:pt x="17569" y="16893"/>
                    <a:pt x="17579" y="16892"/>
                    <a:pt x="17589" y="16891"/>
                  </a:cubicBezTo>
                  <a:cubicBezTo>
                    <a:pt x="17994" y="16783"/>
                    <a:pt x="18406" y="16711"/>
                    <a:pt x="18818" y="16711"/>
                  </a:cubicBezTo>
                  <a:cubicBezTo>
                    <a:pt x="19170" y="16711"/>
                    <a:pt x="19523" y="16763"/>
                    <a:pt x="19869" y="16891"/>
                  </a:cubicBezTo>
                  <a:cubicBezTo>
                    <a:pt x="20696" y="17166"/>
                    <a:pt x="21248" y="17718"/>
                    <a:pt x="21699" y="18419"/>
                  </a:cubicBezTo>
                  <a:cubicBezTo>
                    <a:pt x="22200" y="19146"/>
                    <a:pt x="22726" y="19647"/>
                    <a:pt x="23528" y="20023"/>
                  </a:cubicBezTo>
                  <a:cubicBezTo>
                    <a:pt x="23904" y="20199"/>
                    <a:pt x="24280" y="20324"/>
                    <a:pt x="24681" y="20424"/>
                  </a:cubicBezTo>
                  <a:cubicBezTo>
                    <a:pt x="24374" y="20477"/>
                    <a:pt x="24061" y="20508"/>
                    <a:pt x="23749" y="20508"/>
                  </a:cubicBezTo>
                  <a:cubicBezTo>
                    <a:pt x="23168" y="20508"/>
                    <a:pt x="22587" y="20401"/>
                    <a:pt x="22050" y="20124"/>
                  </a:cubicBezTo>
                  <a:cubicBezTo>
                    <a:pt x="21338" y="19792"/>
                    <a:pt x="20627" y="19190"/>
                    <a:pt x="19830" y="19190"/>
                  </a:cubicBezTo>
                  <a:cubicBezTo>
                    <a:pt x="19785" y="19190"/>
                    <a:pt x="19740" y="19192"/>
                    <a:pt x="19694" y="19196"/>
                  </a:cubicBezTo>
                  <a:cubicBezTo>
                    <a:pt x="19544" y="18770"/>
                    <a:pt x="19318" y="18369"/>
                    <a:pt x="19017" y="17968"/>
                  </a:cubicBezTo>
                  <a:cubicBezTo>
                    <a:pt x="18981" y="17927"/>
                    <a:pt x="18940" y="17909"/>
                    <a:pt x="18900" y="17909"/>
                  </a:cubicBezTo>
                  <a:cubicBezTo>
                    <a:pt x="18770" y="17909"/>
                    <a:pt x="18652" y="18091"/>
                    <a:pt x="18767" y="18244"/>
                  </a:cubicBezTo>
                  <a:cubicBezTo>
                    <a:pt x="19970" y="19773"/>
                    <a:pt x="19644" y="21903"/>
                    <a:pt x="20070" y="23708"/>
                  </a:cubicBezTo>
                  <a:cubicBezTo>
                    <a:pt x="20320" y="24710"/>
                    <a:pt x="20922" y="25763"/>
                    <a:pt x="21849" y="26264"/>
                  </a:cubicBezTo>
                  <a:cubicBezTo>
                    <a:pt x="20295" y="25988"/>
                    <a:pt x="19168" y="24485"/>
                    <a:pt x="18416" y="23181"/>
                  </a:cubicBezTo>
                  <a:cubicBezTo>
                    <a:pt x="17564" y="21778"/>
                    <a:pt x="16736" y="20124"/>
                    <a:pt x="15183" y="19347"/>
                  </a:cubicBezTo>
                  <a:cubicBezTo>
                    <a:pt x="14663" y="19098"/>
                    <a:pt x="14082" y="18992"/>
                    <a:pt x="13513" y="18992"/>
                  </a:cubicBezTo>
                  <a:cubicBezTo>
                    <a:pt x="13451" y="18992"/>
                    <a:pt x="13389" y="18993"/>
                    <a:pt x="13328" y="18996"/>
                  </a:cubicBezTo>
                  <a:cubicBezTo>
                    <a:pt x="13178" y="18996"/>
                    <a:pt x="13002" y="19021"/>
                    <a:pt x="12852" y="19071"/>
                  </a:cubicBezTo>
                  <a:cubicBezTo>
                    <a:pt x="12225" y="19171"/>
                    <a:pt x="11624" y="19447"/>
                    <a:pt x="11097" y="19823"/>
                  </a:cubicBezTo>
                  <a:cubicBezTo>
                    <a:pt x="10471" y="20324"/>
                    <a:pt x="10070" y="20951"/>
                    <a:pt x="9794" y="21678"/>
                  </a:cubicBezTo>
                  <a:cubicBezTo>
                    <a:pt x="9468" y="22655"/>
                    <a:pt x="9343" y="23708"/>
                    <a:pt x="8666" y="24535"/>
                  </a:cubicBezTo>
                  <a:cubicBezTo>
                    <a:pt x="7800" y="25565"/>
                    <a:pt x="6595" y="25964"/>
                    <a:pt x="5350" y="25964"/>
                  </a:cubicBezTo>
                  <a:cubicBezTo>
                    <a:pt x="4505" y="25964"/>
                    <a:pt x="3642" y="25781"/>
                    <a:pt x="2852" y="25487"/>
                  </a:cubicBezTo>
                  <a:cubicBezTo>
                    <a:pt x="2852" y="25487"/>
                    <a:pt x="2852" y="25462"/>
                    <a:pt x="2827" y="25462"/>
                  </a:cubicBezTo>
                  <a:cubicBezTo>
                    <a:pt x="4656" y="25337"/>
                    <a:pt x="6787" y="24860"/>
                    <a:pt x="7363" y="22881"/>
                  </a:cubicBezTo>
                  <a:cubicBezTo>
                    <a:pt x="7714" y="21602"/>
                    <a:pt x="7313" y="20299"/>
                    <a:pt x="7188" y="19021"/>
                  </a:cubicBezTo>
                  <a:cubicBezTo>
                    <a:pt x="7087" y="17843"/>
                    <a:pt x="7313" y="16464"/>
                    <a:pt x="8516" y="15913"/>
                  </a:cubicBezTo>
                  <a:cubicBezTo>
                    <a:pt x="8654" y="15844"/>
                    <a:pt x="8581" y="15606"/>
                    <a:pt x="8432" y="15606"/>
                  </a:cubicBezTo>
                  <a:cubicBezTo>
                    <a:pt x="8419" y="15606"/>
                    <a:pt x="8405" y="15608"/>
                    <a:pt x="8391" y="15612"/>
                  </a:cubicBezTo>
                  <a:cubicBezTo>
                    <a:pt x="8190" y="15688"/>
                    <a:pt x="7990" y="15788"/>
                    <a:pt x="7839" y="15913"/>
                  </a:cubicBezTo>
                  <a:cubicBezTo>
                    <a:pt x="7137" y="14660"/>
                    <a:pt x="6461" y="13432"/>
                    <a:pt x="6035" y="12078"/>
                  </a:cubicBezTo>
                  <a:cubicBezTo>
                    <a:pt x="5609" y="10725"/>
                    <a:pt x="5383" y="9322"/>
                    <a:pt x="5408" y="7893"/>
                  </a:cubicBezTo>
                  <a:cubicBezTo>
                    <a:pt x="5433" y="6439"/>
                    <a:pt x="5684" y="4885"/>
                    <a:pt x="6436" y="3607"/>
                  </a:cubicBezTo>
                  <a:cubicBezTo>
                    <a:pt x="7087" y="2454"/>
                    <a:pt x="8140" y="1602"/>
                    <a:pt x="9343" y="1076"/>
                  </a:cubicBezTo>
                  <a:cubicBezTo>
                    <a:pt x="10374" y="617"/>
                    <a:pt x="11457" y="424"/>
                    <a:pt x="12548" y="424"/>
                  </a:cubicBezTo>
                  <a:close/>
                  <a:moveTo>
                    <a:pt x="10070" y="21853"/>
                  </a:moveTo>
                  <a:cubicBezTo>
                    <a:pt x="10195" y="21853"/>
                    <a:pt x="10320" y="21878"/>
                    <a:pt x="10421" y="21953"/>
                  </a:cubicBezTo>
                  <a:cubicBezTo>
                    <a:pt x="10471" y="21978"/>
                    <a:pt x="10521" y="22003"/>
                    <a:pt x="10571" y="22053"/>
                  </a:cubicBezTo>
                  <a:cubicBezTo>
                    <a:pt x="10596" y="22079"/>
                    <a:pt x="10621" y="22104"/>
                    <a:pt x="10621" y="22104"/>
                  </a:cubicBezTo>
                  <a:cubicBezTo>
                    <a:pt x="10646" y="22129"/>
                    <a:pt x="10671" y="22179"/>
                    <a:pt x="10696" y="22204"/>
                  </a:cubicBezTo>
                  <a:cubicBezTo>
                    <a:pt x="10709" y="22216"/>
                    <a:pt x="10728" y="22223"/>
                    <a:pt x="10746" y="22223"/>
                  </a:cubicBezTo>
                  <a:cubicBezTo>
                    <a:pt x="10765" y="22223"/>
                    <a:pt x="10784" y="22216"/>
                    <a:pt x="10797" y="22204"/>
                  </a:cubicBezTo>
                  <a:cubicBezTo>
                    <a:pt x="10808" y="22204"/>
                    <a:pt x="10815" y="22198"/>
                    <a:pt x="10818" y="22193"/>
                  </a:cubicBezTo>
                  <a:lnTo>
                    <a:pt x="10818" y="22193"/>
                  </a:lnTo>
                  <a:cubicBezTo>
                    <a:pt x="10743" y="22463"/>
                    <a:pt x="10645" y="22710"/>
                    <a:pt x="10571" y="22981"/>
                  </a:cubicBezTo>
                  <a:cubicBezTo>
                    <a:pt x="10345" y="23582"/>
                    <a:pt x="10095" y="24184"/>
                    <a:pt x="9769" y="24710"/>
                  </a:cubicBezTo>
                  <a:cubicBezTo>
                    <a:pt x="9594" y="24560"/>
                    <a:pt x="9393" y="24459"/>
                    <a:pt x="9168" y="24434"/>
                  </a:cubicBezTo>
                  <a:cubicBezTo>
                    <a:pt x="9160" y="24427"/>
                    <a:pt x="9153" y="24424"/>
                    <a:pt x="9146" y="24424"/>
                  </a:cubicBezTo>
                  <a:cubicBezTo>
                    <a:pt x="9130" y="24424"/>
                    <a:pt x="9117" y="24442"/>
                    <a:pt x="9117" y="24459"/>
                  </a:cubicBezTo>
                  <a:cubicBezTo>
                    <a:pt x="9092" y="24485"/>
                    <a:pt x="9117" y="24510"/>
                    <a:pt x="9142" y="24535"/>
                  </a:cubicBezTo>
                  <a:cubicBezTo>
                    <a:pt x="9343" y="24610"/>
                    <a:pt x="9518" y="24710"/>
                    <a:pt x="9669" y="24860"/>
                  </a:cubicBezTo>
                  <a:cubicBezTo>
                    <a:pt x="9443" y="25161"/>
                    <a:pt x="9218" y="25462"/>
                    <a:pt x="8917" y="25713"/>
                  </a:cubicBezTo>
                  <a:cubicBezTo>
                    <a:pt x="8566" y="26013"/>
                    <a:pt x="8190" y="26239"/>
                    <a:pt x="7814" y="26414"/>
                  </a:cubicBezTo>
                  <a:cubicBezTo>
                    <a:pt x="7789" y="26364"/>
                    <a:pt x="7764" y="26314"/>
                    <a:pt x="7764" y="26289"/>
                  </a:cubicBezTo>
                  <a:cubicBezTo>
                    <a:pt x="7714" y="26214"/>
                    <a:pt x="7664" y="26139"/>
                    <a:pt x="7614" y="26064"/>
                  </a:cubicBezTo>
                  <a:cubicBezTo>
                    <a:pt x="7563" y="26013"/>
                    <a:pt x="7513" y="25963"/>
                    <a:pt x="7463" y="25913"/>
                  </a:cubicBezTo>
                  <a:cubicBezTo>
                    <a:pt x="7438" y="25888"/>
                    <a:pt x="7388" y="25863"/>
                    <a:pt x="7363" y="25863"/>
                  </a:cubicBezTo>
                  <a:cubicBezTo>
                    <a:pt x="7513" y="25788"/>
                    <a:pt x="7639" y="25713"/>
                    <a:pt x="7789" y="25637"/>
                  </a:cubicBezTo>
                  <a:cubicBezTo>
                    <a:pt x="8315" y="25337"/>
                    <a:pt x="8767" y="24936"/>
                    <a:pt x="9092" y="24434"/>
                  </a:cubicBezTo>
                  <a:cubicBezTo>
                    <a:pt x="9243" y="24234"/>
                    <a:pt x="9368" y="24008"/>
                    <a:pt x="9468" y="23758"/>
                  </a:cubicBezTo>
                  <a:cubicBezTo>
                    <a:pt x="9719" y="23156"/>
                    <a:pt x="9844" y="22480"/>
                    <a:pt x="10070" y="21853"/>
                  </a:cubicBezTo>
                  <a:close/>
                  <a:moveTo>
                    <a:pt x="19017" y="24660"/>
                  </a:moveTo>
                  <a:cubicBezTo>
                    <a:pt x="19393" y="25136"/>
                    <a:pt x="19794" y="25562"/>
                    <a:pt x="20270" y="25888"/>
                  </a:cubicBezTo>
                  <a:cubicBezTo>
                    <a:pt x="20145" y="25963"/>
                    <a:pt x="20020" y="26064"/>
                    <a:pt x="19919" y="26164"/>
                  </a:cubicBezTo>
                  <a:cubicBezTo>
                    <a:pt x="19769" y="26289"/>
                    <a:pt x="19644" y="26439"/>
                    <a:pt x="19544" y="26615"/>
                  </a:cubicBezTo>
                  <a:cubicBezTo>
                    <a:pt x="19092" y="26490"/>
                    <a:pt x="18666" y="26289"/>
                    <a:pt x="18265" y="26038"/>
                  </a:cubicBezTo>
                  <a:cubicBezTo>
                    <a:pt x="18065" y="25888"/>
                    <a:pt x="17864" y="25738"/>
                    <a:pt x="17714" y="25587"/>
                  </a:cubicBezTo>
                  <a:cubicBezTo>
                    <a:pt x="17839" y="25387"/>
                    <a:pt x="18015" y="25211"/>
                    <a:pt x="18190" y="25086"/>
                  </a:cubicBezTo>
                  <a:cubicBezTo>
                    <a:pt x="18315" y="24986"/>
                    <a:pt x="18466" y="24911"/>
                    <a:pt x="18591" y="24860"/>
                  </a:cubicBezTo>
                  <a:cubicBezTo>
                    <a:pt x="18666" y="24835"/>
                    <a:pt x="18742" y="24810"/>
                    <a:pt x="18817" y="24785"/>
                  </a:cubicBezTo>
                  <a:cubicBezTo>
                    <a:pt x="18892" y="24760"/>
                    <a:pt x="18992" y="24760"/>
                    <a:pt x="19017" y="24685"/>
                  </a:cubicBezTo>
                  <a:cubicBezTo>
                    <a:pt x="19017" y="24685"/>
                    <a:pt x="19017" y="24685"/>
                    <a:pt x="19017" y="24660"/>
                  </a:cubicBezTo>
                  <a:close/>
                  <a:moveTo>
                    <a:pt x="3203" y="25788"/>
                  </a:moveTo>
                  <a:lnTo>
                    <a:pt x="3203" y="25788"/>
                  </a:lnTo>
                  <a:cubicBezTo>
                    <a:pt x="3779" y="26013"/>
                    <a:pt x="4381" y="26164"/>
                    <a:pt x="4982" y="26239"/>
                  </a:cubicBezTo>
                  <a:cubicBezTo>
                    <a:pt x="5107" y="26314"/>
                    <a:pt x="5183" y="26439"/>
                    <a:pt x="5258" y="26590"/>
                  </a:cubicBezTo>
                  <a:cubicBezTo>
                    <a:pt x="5283" y="26615"/>
                    <a:pt x="5283" y="26665"/>
                    <a:pt x="5308" y="26715"/>
                  </a:cubicBezTo>
                  <a:cubicBezTo>
                    <a:pt x="4531" y="26590"/>
                    <a:pt x="3804" y="26289"/>
                    <a:pt x="3203" y="25788"/>
                  </a:cubicBezTo>
                  <a:close/>
                  <a:moveTo>
                    <a:pt x="7238" y="25913"/>
                  </a:moveTo>
                  <a:cubicBezTo>
                    <a:pt x="7338" y="25988"/>
                    <a:pt x="7438" y="26064"/>
                    <a:pt x="7488" y="26164"/>
                  </a:cubicBezTo>
                  <a:cubicBezTo>
                    <a:pt x="7538" y="26239"/>
                    <a:pt x="7563" y="26289"/>
                    <a:pt x="7589" y="26364"/>
                  </a:cubicBezTo>
                  <a:cubicBezTo>
                    <a:pt x="7589" y="26389"/>
                    <a:pt x="7614" y="26389"/>
                    <a:pt x="7614" y="26389"/>
                  </a:cubicBezTo>
                  <a:cubicBezTo>
                    <a:pt x="7614" y="26414"/>
                    <a:pt x="7614" y="26439"/>
                    <a:pt x="7614" y="26465"/>
                  </a:cubicBezTo>
                  <a:cubicBezTo>
                    <a:pt x="7639" y="26465"/>
                    <a:pt x="7639" y="26465"/>
                    <a:pt x="7639" y="26490"/>
                  </a:cubicBezTo>
                  <a:cubicBezTo>
                    <a:pt x="7128" y="26679"/>
                    <a:pt x="6588" y="26768"/>
                    <a:pt x="6042" y="26768"/>
                  </a:cubicBezTo>
                  <a:cubicBezTo>
                    <a:pt x="5864" y="26768"/>
                    <a:pt x="5686" y="26759"/>
                    <a:pt x="5508" y="26740"/>
                  </a:cubicBezTo>
                  <a:cubicBezTo>
                    <a:pt x="5508" y="26665"/>
                    <a:pt x="5458" y="26565"/>
                    <a:pt x="5433" y="26490"/>
                  </a:cubicBezTo>
                  <a:cubicBezTo>
                    <a:pt x="5383" y="26414"/>
                    <a:pt x="5333" y="26339"/>
                    <a:pt x="5283" y="26289"/>
                  </a:cubicBezTo>
                  <a:cubicBezTo>
                    <a:pt x="5258" y="26264"/>
                    <a:pt x="5258" y="26264"/>
                    <a:pt x="5233" y="26239"/>
                  </a:cubicBezTo>
                  <a:lnTo>
                    <a:pt x="5233" y="26239"/>
                  </a:lnTo>
                  <a:cubicBezTo>
                    <a:pt x="5302" y="26241"/>
                    <a:pt x="5371" y="26243"/>
                    <a:pt x="5440" y="26243"/>
                  </a:cubicBezTo>
                  <a:cubicBezTo>
                    <a:pt x="6068" y="26243"/>
                    <a:pt x="6673" y="26139"/>
                    <a:pt x="7238" y="25913"/>
                  </a:cubicBezTo>
                  <a:close/>
                  <a:moveTo>
                    <a:pt x="20446" y="25988"/>
                  </a:moveTo>
                  <a:cubicBezTo>
                    <a:pt x="20997" y="26364"/>
                    <a:pt x="21624" y="26590"/>
                    <a:pt x="22325" y="26590"/>
                  </a:cubicBezTo>
                  <a:cubicBezTo>
                    <a:pt x="21882" y="26751"/>
                    <a:pt x="21410" y="26826"/>
                    <a:pt x="20933" y="26826"/>
                  </a:cubicBezTo>
                  <a:cubicBezTo>
                    <a:pt x="20519" y="26826"/>
                    <a:pt x="20101" y="26770"/>
                    <a:pt x="19694" y="26665"/>
                  </a:cubicBezTo>
                  <a:cubicBezTo>
                    <a:pt x="19819" y="26540"/>
                    <a:pt x="19919" y="26389"/>
                    <a:pt x="20045" y="26289"/>
                  </a:cubicBezTo>
                  <a:cubicBezTo>
                    <a:pt x="20170" y="26164"/>
                    <a:pt x="20295" y="26089"/>
                    <a:pt x="20446" y="25988"/>
                  </a:cubicBezTo>
                  <a:close/>
                  <a:moveTo>
                    <a:pt x="12570" y="0"/>
                  </a:moveTo>
                  <a:cubicBezTo>
                    <a:pt x="11738" y="0"/>
                    <a:pt x="10909" y="107"/>
                    <a:pt x="10095" y="349"/>
                  </a:cubicBezTo>
                  <a:cubicBezTo>
                    <a:pt x="8817" y="725"/>
                    <a:pt x="7589" y="1452"/>
                    <a:pt x="6711" y="2479"/>
                  </a:cubicBezTo>
                  <a:cubicBezTo>
                    <a:pt x="5734" y="3607"/>
                    <a:pt x="5283" y="5061"/>
                    <a:pt x="5107" y="6515"/>
                  </a:cubicBezTo>
                  <a:cubicBezTo>
                    <a:pt x="4882" y="8194"/>
                    <a:pt x="5032" y="9923"/>
                    <a:pt x="5483" y="11552"/>
                  </a:cubicBezTo>
                  <a:cubicBezTo>
                    <a:pt x="5759" y="12555"/>
                    <a:pt x="6135" y="13582"/>
                    <a:pt x="6636" y="14510"/>
                  </a:cubicBezTo>
                  <a:cubicBezTo>
                    <a:pt x="6411" y="14423"/>
                    <a:pt x="6174" y="14381"/>
                    <a:pt x="5936" y="14381"/>
                  </a:cubicBezTo>
                  <a:cubicBezTo>
                    <a:pt x="5483" y="14381"/>
                    <a:pt x="5025" y="14531"/>
                    <a:pt x="4631" y="14810"/>
                  </a:cubicBezTo>
                  <a:cubicBezTo>
                    <a:pt x="3929" y="15312"/>
                    <a:pt x="3704" y="16164"/>
                    <a:pt x="3604" y="16991"/>
                  </a:cubicBezTo>
                  <a:cubicBezTo>
                    <a:pt x="3503" y="17918"/>
                    <a:pt x="3503" y="18946"/>
                    <a:pt x="2852" y="19723"/>
                  </a:cubicBezTo>
                  <a:cubicBezTo>
                    <a:pt x="2339" y="20297"/>
                    <a:pt x="1573" y="20654"/>
                    <a:pt x="804" y="20654"/>
                  </a:cubicBezTo>
                  <a:cubicBezTo>
                    <a:pt x="634" y="20654"/>
                    <a:pt x="463" y="20636"/>
                    <a:pt x="295" y="20600"/>
                  </a:cubicBezTo>
                  <a:cubicBezTo>
                    <a:pt x="284" y="20598"/>
                    <a:pt x="273" y="20597"/>
                    <a:pt x="262" y="20597"/>
                  </a:cubicBezTo>
                  <a:cubicBezTo>
                    <a:pt x="124" y="20597"/>
                    <a:pt x="0" y="20736"/>
                    <a:pt x="70" y="20876"/>
                  </a:cubicBezTo>
                  <a:cubicBezTo>
                    <a:pt x="718" y="22009"/>
                    <a:pt x="2006" y="22694"/>
                    <a:pt x="3305" y="22694"/>
                  </a:cubicBezTo>
                  <a:cubicBezTo>
                    <a:pt x="3413" y="22694"/>
                    <a:pt x="3521" y="22690"/>
                    <a:pt x="3629" y="22680"/>
                  </a:cubicBezTo>
                  <a:cubicBezTo>
                    <a:pt x="5057" y="22555"/>
                    <a:pt x="6235" y="21678"/>
                    <a:pt x="6987" y="20500"/>
                  </a:cubicBezTo>
                  <a:cubicBezTo>
                    <a:pt x="7037" y="20901"/>
                    <a:pt x="7087" y="21302"/>
                    <a:pt x="7087" y="21703"/>
                  </a:cubicBezTo>
                  <a:cubicBezTo>
                    <a:pt x="7087" y="22931"/>
                    <a:pt x="6561" y="23958"/>
                    <a:pt x="5433" y="24485"/>
                  </a:cubicBezTo>
                  <a:cubicBezTo>
                    <a:pt x="4506" y="24936"/>
                    <a:pt x="3403" y="25036"/>
                    <a:pt x="2401" y="25086"/>
                  </a:cubicBezTo>
                  <a:cubicBezTo>
                    <a:pt x="2200" y="25086"/>
                    <a:pt x="2125" y="25287"/>
                    <a:pt x="2250" y="25437"/>
                  </a:cubicBezTo>
                  <a:cubicBezTo>
                    <a:pt x="3182" y="26565"/>
                    <a:pt x="4587" y="27207"/>
                    <a:pt x="6017" y="27207"/>
                  </a:cubicBezTo>
                  <a:cubicBezTo>
                    <a:pt x="6588" y="27207"/>
                    <a:pt x="7163" y="27105"/>
                    <a:pt x="7714" y="26891"/>
                  </a:cubicBezTo>
                  <a:cubicBezTo>
                    <a:pt x="8641" y="26515"/>
                    <a:pt x="9443" y="25913"/>
                    <a:pt x="9995" y="25086"/>
                  </a:cubicBezTo>
                  <a:cubicBezTo>
                    <a:pt x="10596" y="24209"/>
                    <a:pt x="10922" y="23181"/>
                    <a:pt x="11248" y="22204"/>
                  </a:cubicBezTo>
                  <a:cubicBezTo>
                    <a:pt x="11523" y="21302"/>
                    <a:pt x="11824" y="20023"/>
                    <a:pt x="12726" y="19547"/>
                  </a:cubicBezTo>
                  <a:cubicBezTo>
                    <a:pt x="12923" y="19442"/>
                    <a:pt x="13115" y="19396"/>
                    <a:pt x="13299" y="19396"/>
                  </a:cubicBezTo>
                  <a:cubicBezTo>
                    <a:pt x="14170" y="19396"/>
                    <a:pt x="14877" y="20427"/>
                    <a:pt x="15208" y="21151"/>
                  </a:cubicBezTo>
                  <a:cubicBezTo>
                    <a:pt x="15659" y="22154"/>
                    <a:pt x="15859" y="23231"/>
                    <a:pt x="16310" y="24259"/>
                  </a:cubicBezTo>
                  <a:cubicBezTo>
                    <a:pt x="16661" y="25086"/>
                    <a:pt x="17213" y="25788"/>
                    <a:pt x="17965" y="26314"/>
                  </a:cubicBezTo>
                  <a:cubicBezTo>
                    <a:pt x="18818" y="26910"/>
                    <a:pt x="19854" y="27228"/>
                    <a:pt x="20888" y="27228"/>
                  </a:cubicBezTo>
                  <a:cubicBezTo>
                    <a:pt x="21767" y="27228"/>
                    <a:pt x="22643" y="26998"/>
                    <a:pt x="23403" y="26515"/>
                  </a:cubicBezTo>
                  <a:cubicBezTo>
                    <a:pt x="23564" y="26423"/>
                    <a:pt x="23472" y="26183"/>
                    <a:pt x="23301" y="26183"/>
                  </a:cubicBezTo>
                  <a:cubicBezTo>
                    <a:pt x="23285" y="26183"/>
                    <a:pt x="23269" y="26185"/>
                    <a:pt x="23253" y="26189"/>
                  </a:cubicBezTo>
                  <a:cubicBezTo>
                    <a:pt x="23166" y="26202"/>
                    <a:pt x="23081" y="26208"/>
                    <a:pt x="22996" y="26208"/>
                  </a:cubicBezTo>
                  <a:cubicBezTo>
                    <a:pt x="22266" y="26208"/>
                    <a:pt x="21594" y="25747"/>
                    <a:pt x="21122" y="25186"/>
                  </a:cubicBezTo>
                  <a:cubicBezTo>
                    <a:pt x="20546" y="24434"/>
                    <a:pt x="20346" y="23507"/>
                    <a:pt x="20245" y="22580"/>
                  </a:cubicBezTo>
                  <a:cubicBezTo>
                    <a:pt x="20195" y="22254"/>
                    <a:pt x="20170" y="21928"/>
                    <a:pt x="20145" y="21577"/>
                  </a:cubicBezTo>
                  <a:lnTo>
                    <a:pt x="20145" y="21577"/>
                  </a:lnTo>
                  <a:cubicBezTo>
                    <a:pt x="20849" y="21982"/>
                    <a:pt x="21713" y="22115"/>
                    <a:pt x="22555" y="22115"/>
                  </a:cubicBezTo>
                  <a:cubicBezTo>
                    <a:pt x="22913" y="22115"/>
                    <a:pt x="23267" y="22091"/>
                    <a:pt x="23604" y="22053"/>
                  </a:cubicBezTo>
                  <a:cubicBezTo>
                    <a:pt x="24681" y="21928"/>
                    <a:pt x="25734" y="21427"/>
                    <a:pt x="26135" y="20349"/>
                  </a:cubicBezTo>
                  <a:cubicBezTo>
                    <a:pt x="26160" y="20249"/>
                    <a:pt x="26060" y="20099"/>
                    <a:pt x="25935" y="20099"/>
                  </a:cubicBezTo>
                  <a:cubicBezTo>
                    <a:pt x="25818" y="20111"/>
                    <a:pt x="25701" y="20117"/>
                    <a:pt x="25584" y="20117"/>
                  </a:cubicBezTo>
                  <a:cubicBezTo>
                    <a:pt x="24745" y="20117"/>
                    <a:pt x="23903" y="19815"/>
                    <a:pt x="23178" y="19397"/>
                  </a:cubicBezTo>
                  <a:cubicBezTo>
                    <a:pt x="22351" y="18896"/>
                    <a:pt x="22050" y="18018"/>
                    <a:pt x="21398" y="17367"/>
                  </a:cubicBezTo>
                  <a:cubicBezTo>
                    <a:pt x="20765" y="16758"/>
                    <a:pt x="19800" y="16338"/>
                    <a:pt x="18872" y="16338"/>
                  </a:cubicBezTo>
                  <a:cubicBezTo>
                    <a:pt x="18845" y="16338"/>
                    <a:pt x="18818" y="16338"/>
                    <a:pt x="18792" y="16339"/>
                  </a:cubicBezTo>
                  <a:cubicBezTo>
                    <a:pt x="19819" y="15362"/>
                    <a:pt x="20721" y="14284"/>
                    <a:pt x="21498" y="13081"/>
                  </a:cubicBezTo>
                  <a:cubicBezTo>
                    <a:pt x="22325" y="11778"/>
                    <a:pt x="23077" y="10324"/>
                    <a:pt x="23378" y="8795"/>
                  </a:cubicBezTo>
                  <a:cubicBezTo>
                    <a:pt x="23679" y="7317"/>
                    <a:pt x="23378" y="5863"/>
                    <a:pt x="22551" y="4635"/>
                  </a:cubicBezTo>
                  <a:cubicBezTo>
                    <a:pt x="21674" y="3382"/>
                    <a:pt x="20421" y="2504"/>
                    <a:pt x="19092" y="1803"/>
                  </a:cubicBezTo>
                  <a:cubicBezTo>
                    <a:pt x="17112" y="794"/>
                    <a:pt x="14836" y="0"/>
                    <a:pt x="12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5365983" y="553379"/>
              <a:ext cx="949643" cy="1122835"/>
            </a:xfrm>
            <a:custGeom>
              <a:avLst/>
              <a:gdLst/>
              <a:ahLst/>
              <a:cxnLst/>
              <a:rect l="l" t="t" r="r" b="b"/>
              <a:pathLst>
                <a:path w="21856" h="25842" extrusionOk="0">
                  <a:moveTo>
                    <a:pt x="15008" y="2980"/>
                  </a:moveTo>
                  <a:cubicBezTo>
                    <a:pt x="15090" y="2980"/>
                    <a:pt x="15177" y="2994"/>
                    <a:pt x="15264" y="3009"/>
                  </a:cubicBezTo>
                  <a:cubicBezTo>
                    <a:pt x="15540" y="3084"/>
                    <a:pt x="15815" y="3259"/>
                    <a:pt x="15890" y="3535"/>
                  </a:cubicBezTo>
                  <a:cubicBezTo>
                    <a:pt x="15966" y="3786"/>
                    <a:pt x="15890" y="4112"/>
                    <a:pt x="15615" y="4212"/>
                  </a:cubicBezTo>
                  <a:cubicBezTo>
                    <a:pt x="15560" y="4232"/>
                    <a:pt x="15503" y="4241"/>
                    <a:pt x="15444" y="4241"/>
                  </a:cubicBezTo>
                  <a:cubicBezTo>
                    <a:pt x="15206" y="4241"/>
                    <a:pt x="14949" y="4092"/>
                    <a:pt x="14788" y="3911"/>
                  </a:cubicBezTo>
                  <a:cubicBezTo>
                    <a:pt x="14612" y="3711"/>
                    <a:pt x="14512" y="3435"/>
                    <a:pt x="14587" y="3159"/>
                  </a:cubicBezTo>
                  <a:cubicBezTo>
                    <a:pt x="14587" y="3141"/>
                    <a:pt x="14612" y="3124"/>
                    <a:pt x="14636" y="3124"/>
                  </a:cubicBezTo>
                  <a:cubicBezTo>
                    <a:pt x="14646" y="3124"/>
                    <a:pt x="14655" y="3127"/>
                    <a:pt x="14662" y="3134"/>
                  </a:cubicBezTo>
                  <a:cubicBezTo>
                    <a:pt x="14712" y="3084"/>
                    <a:pt x="14763" y="3034"/>
                    <a:pt x="14838" y="3009"/>
                  </a:cubicBezTo>
                  <a:cubicBezTo>
                    <a:pt x="14891" y="2988"/>
                    <a:pt x="14948" y="2980"/>
                    <a:pt x="15008" y="2980"/>
                  </a:cubicBezTo>
                  <a:close/>
                  <a:moveTo>
                    <a:pt x="17244" y="3786"/>
                  </a:moveTo>
                  <a:cubicBezTo>
                    <a:pt x="17520" y="3836"/>
                    <a:pt x="17745" y="3936"/>
                    <a:pt x="17971" y="4087"/>
                  </a:cubicBezTo>
                  <a:cubicBezTo>
                    <a:pt x="18196" y="4237"/>
                    <a:pt x="18397" y="4437"/>
                    <a:pt x="18547" y="4663"/>
                  </a:cubicBezTo>
                  <a:cubicBezTo>
                    <a:pt x="18798" y="5014"/>
                    <a:pt x="19048" y="5590"/>
                    <a:pt x="18798" y="5991"/>
                  </a:cubicBezTo>
                  <a:cubicBezTo>
                    <a:pt x="18663" y="6188"/>
                    <a:pt x="18469" y="6261"/>
                    <a:pt x="18261" y="6261"/>
                  </a:cubicBezTo>
                  <a:cubicBezTo>
                    <a:pt x="17964" y="6261"/>
                    <a:pt x="17640" y="6113"/>
                    <a:pt x="17419" y="5966"/>
                  </a:cubicBezTo>
                  <a:cubicBezTo>
                    <a:pt x="17018" y="5665"/>
                    <a:pt x="16743" y="5239"/>
                    <a:pt x="16692" y="4738"/>
                  </a:cubicBezTo>
                  <a:cubicBezTo>
                    <a:pt x="16642" y="4412"/>
                    <a:pt x="16718" y="3886"/>
                    <a:pt x="17093" y="3811"/>
                  </a:cubicBezTo>
                  <a:cubicBezTo>
                    <a:pt x="17119" y="3786"/>
                    <a:pt x="17144" y="3786"/>
                    <a:pt x="17194" y="3786"/>
                  </a:cubicBezTo>
                  <a:close/>
                  <a:moveTo>
                    <a:pt x="15284" y="4712"/>
                  </a:moveTo>
                  <a:cubicBezTo>
                    <a:pt x="15380" y="4712"/>
                    <a:pt x="15477" y="4730"/>
                    <a:pt x="15565" y="4763"/>
                  </a:cubicBezTo>
                  <a:cubicBezTo>
                    <a:pt x="15690" y="4813"/>
                    <a:pt x="15790" y="4863"/>
                    <a:pt x="15890" y="4939"/>
                  </a:cubicBezTo>
                  <a:cubicBezTo>
                    <a:pt x="16317" y="5139"/>
                    <a:pt x="16692" y="5565"/>
                    <a:pt x="16667" y="6041"/>
                  </a:cubicBezTo>
                  <a:cubicBezTo>
                    <a:pt x="16619" y="6477"/>
                    <a:pt x="16313" y="6820"/>
                    <a:pt x="15886" y="6820"/>
                  </a:cubicBezTo>
                  <a:cubicBezTo>
                    <a:pt x="15871" y="6820"/>
                    <a:pt x="15856" y="6819"/>
                    <a:pt x="15840" y="6818"/>
                  </a:cubicBezTo>
                  <a:cubicBezTo>
                    <a:pt x="15389" y="6768"/>
                    <a:pt x="14988" y="6442"/>
                    <a:pt x="14763" y="6041"/>
                  </a:cubicBezTo>
                  <a:cubicBezTo>
                    <a:pt x="14562" y="5665"/>
                    <a:pt x="14512" y="5064"/>
                    <a:pt x="14938" y="4813"/>
                  </a:cubicBezTo>
                  <a:cubicBezTo>
                    <a:pt x="15037" y="4743"/>
                    <a:pt x="15160" y="4712"/>
                    <a:pt x="15284" y="4712"/>
                  </a:cubicBezTo>
                  <a:close/>
                  <a:moveTo>
                    <a:pt x="9722" y="1"/>
                  </a:moveTo>
                  <a:cubicBezTo>
                    <a:pt x="8631" y="1"/>
                    <a:pt x="7548" y="194"/>
                    <a:pt x="6517" y="653"/>
                  </a:cubicBezTo>
                  <a:cubicBezTo>
                    <a:pt x="5314" y="1179"/>
                    <a:pt x="4261" y="2031"/>
                    <a:pt x="3610" y="3184"/>
                  </a:cubicBezTo>
                  <a:cubicBezTo>
                    <a:pt x="2858" y="4462"/>
                    <a:pt x="2607" y="6016"/>
                    <a:pt x="2582" y="7470"/>
                  </a:cubicBezTo>
                  <a:cubicBezTo>
                    <a:pt x="2557" y="8899"/>
                    <a:pt x="2783" y="10302"/>
                    <a:pt x="3209" y="11655"/>
                  </a:cubicBezTo>
                  <a:cubicBezTo>
                    <a:pt x="3635" y="13009"/>
                    <a:pt x="4311" y="14237"/>
                    <a:pt x="5013" y="15490"/>
                  </a:cubicBezTo>
                  <a:cubicBezTo>
                    <a:pt x="5164" y="15365"/>
                    <a:pt x="5364" y="15265"/>
                    <a:pt x="5565" y="15189"/>
                  </a:cubicBezTo>
                  <a:cubicBezTo>
                    <a:pt x="5579" y="15185"/>
                    <a:pt x="5593" y="15183"/>
                    <a:pt x="5606" y="15183"/>
                  </a:cubicBezTo>
                  <a:cubicBezTo>
                    <a:pt x="5755" y="15183"/>
                    <a:pt x="5828" y="15421"/>
                    <a:pt x="5690" y="15490"/>
                  </a:cubicBezTo>
                  <a:cubicBezTo>
                    <a:pt x="4487" y="16041"/>
                    <a:pt x="4261" y="17420"/>
                    <a:pt x="4362" y="18598"/>
                  </a:cubicBezTo>
                  <a:cubicBezTo>
                    <a:pt x="4487" y="19876"/>
                    <a:pt x="4888" y="21179"/>
                    <a:pt x="4537" y="22458"/>
                  </a:cubicBezTo>
                  <a:cubicBezTo>
                    <a:pt x="3961" y="24437"/>
                    <a:pt x="1830" y="24914"/>
                    <a:pt x="1" y="25039"/>
                  </a:cubicBezTo>
                  <a:cubicBezTo>
                    <a:pt x="26" y="25039"/>
                    <a:pt x="26" y="25064"/>
                    <a:pt x="26" y="25064"/>
                  </a:cubicBezTo>
                  <a:cubicBezTo>
                    <a:pt x="816" y="25358"/>
                    <a:pt x="1679" y="25541"/>
                    <a:pt x="2524" y="25541"/>
                  </a:cubicBezTo>
                  <a:cubicBezTo>
                    <a:pt x="3769" y="25541"/>
                    <a:pt x="4974" y="25142"/>
                    <a:pt x="5840" y="24112"/>
                  </a:cubicBezTo>
                  <a:cubicBezTo>
                    <a:pt x="6517" y="23285"/>
                    <a:pt x="6642" y="22232"/>
                    <a:pt x="6968" y="21255"/>
                  </a:cubicBezTo>
                  <a:cubicBezTo>
                    <a:pt x="7244" y="20528"/>
                    <a:pt x="7645" y="19901"/>
                    <a:pt x="8271" y="19400"/>
                  </a:cubicBezTo>
                  <a:cubicBezTo>
                    <a:pt x="8798" y="19024"/>
                    <a:pt x="9399" y="18748"/>
                    <a:pt x="10026" y="18648"/>
                  </a:cubicBezTo>
                  <a:cubicBezTo>
                    <a:pt x="10176" y="18598"/>
                    <a:pt x="10352" y="18573"/>
                    <a:pt x="10502" y="18573"/>
                  </a:cubicBezTo>
                  <a:cubicBezTo>
                    <a:pt x="10563" y="18570"/>
                    <a:pt x="10625" y="18569"/>
                    <a:pt x="10687" y="18569"/>
                  </a:cubicBezTo>
                  <a:cubicBezTo>
                    <a:pt x="11256" y="18569"/>
                    <a:pt x="11837" y="18675"/>
                    <a:pt x="12357" y="18924"/>
                  </a:cubicBezTo>
                  <a:cubicBezTo>
                    <a:pt x="13910" y="19701"/>
                    <a:pt x="14738" y="21355"/>
                    <a:pt x="15590" y="22758"/>
                  </a:cubicBezTo>
                  <a:cubicBezTo>
                    <a:pt x="16342" y="24062"/>
                    <a:pt x="17469" y="25565"/>
                    <a:pt x="19023" y="25841"/>
                  </a:cubicBezTo>
                  <a:cubicBezTo>
                    <a:pt x="18096" y="25340"/>
                    <a:pt x="17494" y="24287"/>
                    <a:pt x="17244" y="23285"/>
                  </a:cubicBezTo>
                  <a:cubicBezTo>
                    <a:pt x="16818" y="21480"/>
                    <a:pt x="17144" y="19350"/>
                    <a:pt x="15941" y="17821"/>
                  </a:cubicBezTo>
                  <a:cubicBezTo>
                    <a:pt x="15826" y="17668"/>
                    <a:pt x="15944" y="17486"/>
                    <a:pt x="16074" y="17486"/>
                  </a:cubicBezTo>
                  <a:cubicBezTo>
                    <a:pt x="16114" y="17486"/>
                    <a:pt x="16155" y="17504"/>
                    <a:pt x="16191" y="17545"/>
                  </a:cubicBezTo>
                  <a:cubicBezTo>
                    <a:pt x="16492" y="17946"/>
                    <a:pt x="16718" y="18347"/>
                    <a:pt x="16868" y="18773"/>
                  </a:cubicBezTo>
                  <a:cubicBezTo>
                    <a:pt x="16914" y="18769"/>
                    <a:pt x="16959" y="18767"/>
                    <a:pt x="17004" y="18767"/>
                  </a:cubicBezTo>
                  <a:cubicBezTo>
                    <a:pt x="17801" y="18767"/>
                    <a:pt x="18512" y="19369"/>
                    <a:pt x="19224" y="19701"/>
                  </a:cubicBezTo>
                  <a:cubicBezTo>
                    <a:pt x="19761" y="19978"/>
                    <a:pt x="20342" y="20085"/>
                    <a:pt x="20923" y="20085"/>
                  </a:cubicBezTo>
                  <a:cubicBezTo>
                    <a:pt x="21235" y="20085"/>
                    <a:pt x="21548" y="20054"/>
                    <a:pt x="21855" y="20001"/>
                  </a:cubicBezTo>
                  <a:cubicBezTo>
                    <a:pt x="21454" y="19901"/>
                    <a:pt x="21078" y="19776"/>
                    <a:pt x="20702" y="19600"/>
                  </a:cubicBezTo>
                  <a:cubicBezTo>
                    <a:pt x="19900" y="19224"/>
                    <a:pt x="19374" y="18723"/>
                    <a:pt x="18873" y="17996"/>
                  </a:cubicBezTo>
                  <a:cubicBezTo>
                    <a:pt x="18422" y="17295"/>
                    <a:pt x="17870" y="16743"/>
                    <a:pt x="17043" y="16468"/>
                  </a:cubicBezTo>
                  <a:cubicBezTo>
                    <a:pt x="16697" y="16340"/>
                    <a:pt x="16344" y="16288"/>
                    <a:pt x="15992" y="16288"/>
                  </a:cubicBezTo>
                  <a:cubicBezTo>
                    <a:pt x="15580" y="16288"/>
                    <a:pt x="15168" y="16360"/>
                    <a:pt x="14763" y="16468"/>
                  </a:cubicBezTo>
                  <a:cubicBezTo>
                    <a:pt x="14753" y="16469"/>
                    <a:pt x="14743" y="16470"/>
                    <a:pt x="14734" y="16470"/>
                  </a:cubicBezTo>
                  <a:cubicBezTo>
                    <a:pt x="14603" y="16470"/>
                    <a:pt x="14545" y="16312"/>
                    <a:pt x="14662" y="16242"/>
                  </a:cubicBezTo>
                  <a:cubicBezTo>
                    <a:pt x="14863" y="16142"/>
                    <a:pt x="15088" y="16041"/>
                    <a:pt x="15314" y="15991"/>
                  </a:cubicBezTo>
                  <a:cubicBezTo>
                    <a:pt x="15314" y="15966"/>
                    <a:pt x="15339" y="15916"/>
                    <a:pt x="15364" y="15891"/>
                  </a:cubicBezTo>
                  <a:cubicBezTo>
                    <a:pt x="16592" y="14788"/>
                    <a:pt x="17645" y="13535"/>
                    <a:pt x="18497" y="12132"/>
                  </a:cubicBezTo>
                  <a:cubicBezTo>
                    <a:pt x="19349" y="10753"/>
                    <a:pt x="20151" y="9149"/>
                    <a:pt x="20251" y="7495"/>
                  </a:cubicBezTo>
                  <a:cubicBezTo>
                    <a:pt x="20427" y="4362"/>
                    <a:pt x="17620" y="2407"/>
                    <a:pt x="15063" y="1279"/>
                  </a:cubicBezTo>
                  <a:cubicBezTo>
                    <a:pt x="13400" y="542"/>
                    <a:pt x="11550" y="1"/>
                    <a:pt x="9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0"/>
            <p:cNvSpPr/>
            <p:nvPr/>
          </p:nvSpPr>
          <p:spPr>
            <a:xfrm>
              <a:off x="6089066" y="717834"/>
              <a:ext cx="104584" cy="107582"/>
            </a:xfrm>
            <a:custGeom>
              <a:avLst/>
              <a:gdLst/>
              <a:ahLst/>
              <a:cxnLst/>
              <a:rect l="l" t="t" r="r" b="b"/>
              <a:pathLst>
                <a:path w="2407" h="2476" extrusionOk="0">
                  <a:moveTo>
                    <a:pt x="451" y="176"/>
                  </a:moveTo>
                  <a:cubicBezTo>
                    <a:pt x="451" y="201"/>
                    <a:pt x="477" y="201"/>
                    <a:pt x="477" y="201"/>
                  </a:cubicBezTo>
                  <a:cubicBezTo>
                    <a:pt x="852" y="302"/>
                    <a:pt x="1228" y="527"/>
                    <a:pt x="1479" y="803"/>
                  </a:cubicBezTo>
                  <a:cubicBezTo>
                    <a:pt x="1755" y="1053"/>
                    <a:pt x="1980" y="1454"/>
                    <a:pt x="1980" y="1830"/>
                  </a:cubicBezTo>
                  <a:cubicBezTo>
                    <a:pt x="1980" y="2031"/>
                    <a:pt x="1880" y="2181"/>
                    <a:pt x="1654" y="2206"/>
                  </a:cubicBezTo>
                  <a:cubicBezTo>
                    <a:pt x="1454" y="2206"/>
                    <a:pt x="1253" y="2131"/>
                    <a:pt x="1078" y="2031"/>
                  </a:cubicBezTo>
                  <a:cubicBezTo>
                    <a:pt x="752" y="1855"/>
                    <a:pt x="477" y="1530"/>
                    <a:pt x="351" y="1179"/>
                  </a:cubicBezTo>
                  <a:cubicBezTo>
                    <a:pt x="276" y="978"/>
                    <a:pt x="251" y="778"/>
                    <a:pt x="276" y="577"/>
                  </a:cubicBezTo>
                  <a:cubicBezTo>
                    <a:pt x="301" y="427"/>
                    <a:pt x="351" y="302"/>
                    <a:pt x="451" y="176"/>
                  </a:cubicBezTo>
                  <a:close/>
                  <a:moveTo>
                    <a:pt x="552" y="1"/>
                  </a:moveTo>
                  <a:cubicBezTo>
                    <a:pt x="502" y="1"/>
                    <a:pt x="477" y="1"/>
                    <a:pt x="451" y="26"/>
                  </a:cubicBezTo>
                  <a:cubicBezTo>
                    <a:pt x="76" y="101"/>
                    <a:pt x="0" y="627"/>
                    <a:pt x="50" y="978"/>
                  </a:cubicBezTo>
                  <a:cubicBezTo>
                    <a:pt x="101" y="1454"/>
                    <a:pt x="376" y="1880"/>
                    <a:pt x="777" y="2181"/>
                  </a:cubicBezTo>
                  <a:cubicBezTo>
                    <a:pt x="998" y="2328"/>
                    <a:pt x="1322" y="2476"/>
                    <a:pt x="1619" y="2476"/>
                  </a:cubicBezTo>
                  <a:cubicBezTo>
                    <a:pt x="1827" y="2476"/>
                    <a:pt x="2021" y="2403"/>
                    <a:pt x="2156" y="2206"/>
                  </a:cubicBezTo>
                  <a:cubicBezTo>
                    <a:pt x="2406" y="1805"/>
                    <a:pt x="2156" y="1229"/>
                    <a:pt x="1905" y="878"/>
                  </a:cubicBezTo>
                  <a:cubicBezTo>
                    <a:pt x="1755" y="652"/>
                    <a:pt x="1554" y="452"/>
                    <a:pt x="1329" y="302"/>
                  </a:cubicBezTo>
                  <a:cubicBezTo>
                    <a:pt x="1103" y="151"/>
                    <a:pt x="878" y="5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0"/>
            <p:cNvSpPr/>
            <p:nvPr/>
          </p:nvSpPr>
          <p:spPr>
            <a:xfrm>
              <a:off x="6099928" y="725481"/>
              <a:ext cx="75212" cy="88247"/>
            </a:xfrm>
            <a:custGeom>
              <a:avLst/>
              <a:gdLst/>
              <a:ahLst/>
              <a:cxnLst/>
              <a:rect l="l" t="t" r="r" b="b"/>
              <a:pathLst>
                <a:path w="1731" h="2031" extrusionOk="0">
                  <a:moveTo>
                    <a:pt x="201" y="0"/>
                  </a:moveTo>
                  <a:cubicBezTo>
                    <a:pt x="101" y="126"/>
                    <a:pt x="51" y="251"/>
                    <a:pt x="26" y="401"/>
                  </a:cubicBezTo>
                  <a:cubicBezTo>
                    <a:pt x="1" y="602"/>
                    <a:pt x="26" y="802"/>
                    <a:pt x="101" y="1003"/>
                  </a:cubicBezTo>
                  <a:cubicBezTo>
                    <a:pt x="227" y="1354"/>
                    <a:pt x="502" y="1679"/>
                    <a:pt x="828" y="1855"/>
                  </a:cubicBezTo>
                  <a:cubicBezTo>
                    <a:pt x="1003" y="1955"/>
                    <a:pt x="1204" y="2030"/>
                    <a:pt x="1404" y="2030"/>
                  </a:cubicBezTo>
                  <a:cubicBezTo>
                    <a:pt x="1630" y="2005"/>
                    <a:pt x="1730" y="1855"/>
                    <a:pt x="1730" y="1654"/>
                  </a:cubicBezTo>
                  <a:cubicBezTo>
                    <a:pt x="1730" y="1278"/>
                    <a:pt x="1505" y="877"/>
                    <a:pt x="1229" y="627"/>
                  </a:cubicBezTo>
                  <a:cubicBezTo>
                    <a:pt x="978" y="351"/>
                    <a:pt x="602" y="126"/>
                    <a:pt x="227" y="25"/>
                  </a:cubicBezTo>
                  <a:cubicBezTo>
                    <a:pt x="227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0"/>
            <p:cNvSpPr/>
            <p:nvPr/>
          </p:nvSpPr>
          <p:spPr>
            <a:xfrm>
              <a:off x="6098842" y="1664154"/>
              <a:ext cx="114404" cy="36411"/>
            </a:xfrm>
            <a:custGeom>
              <a:avLst/>
              <a:gdLst/>
              <a:ahLst/>
              <a:cxnLst/>
              <a:rect l="l" t="t" r="r" b="b"/>
              <a:pathLst>
                <a:path w="2633" h="838" extrusionOk="0">
                  <a:moveTo>
                    <a:pt x="753" y="0"/>
                  </a:moveTo>
                  <a:cubicBezTo>
                    <a:pt x="602" y="101"/>
                    <a:pt x="477" y="176"/>
                    <a:pt x="352" y="301"/>
                  </a:cubicBezTo>
                  <a:cubicBezTo>
                    <a:pt x="226" y="401"/>
                    <a:pt x="126" y="552"/>
                    <a:pt x="1" y="677"/>
                  </a:cubicBezTo>
                  <a:cubicBezTo>
                    <a:pt x="408" y="782"/>
                    <a:pt x="826" y="838"/>
                    <a:pt x="1240" y="838"/>
                  </a:cubicBezTo>
                  <a:cubicBezTo>
                    <a:pt x="1717" y="838"/>
                    <a:pt x="2189" y="763"/>
                    <a:pt x="2632" y="602"/>
                  </a:cubicBezTo>
                  <a:cubicBezTo>
                    <a:pt x="1931" y="602"/>
                    <a:pt x="1304" y="376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0"/>
            <p:cNvSpPr/>
            <p:nvPr/>
          </p:nvSpPr>
          <p:spPr>
            <a:xfrm>
              <a:off x="6012812" y="1606410"/>
              <a:ext cx="111145" cy="84988"/>
            </a:xfrm>
            <a:custGeom>
              <a:avLst/>
              <a:gdLst/>
              <a:ahLst/>
              <a:cxnLst/>
              <a:rect l="l" t="t" r="r" b="b"/>
              <a:pathLst>
                <a:path w="2558" h="1956" extrusionOk="0">
                  <a:moveTo>
                    <a:pt x="1304" y="1"/>
                  </a:moveTo>
                  <a:cubicBezTo>
                    <a:pt x="1304" y="26"/>
                    <a:pt x="1304" y="26"/>
                    <a:pt x="1304" y="26"/>
                  </a:cubicBezTo>
                  <a:cubicBezTo>
                    <a:pt x="1279" y="101"/>
                    <a:pt x="1179" y="101"/>
                    <a:pt x="1104" y="126"/>
                  </a:cubicBezTo>
                  <a:cubicBezTo>
                    <a:pt x="1029" y="151"/>
                    <a:pt x="953" y="176"/>
                    <a:pt x="878" y="201"/>
                  </a:cubicBezTo>
                  <a:cubicBezTo>
                    <a:pt x="753" y="252"/>
                    <a:pt x="602" y="327"/>
                    <a:pt x="477" y="427"/>
                  </a:cubicBezTo>
                  <a:cubicBezTo>
                    <a:pt x="302" y="552"/>
                    <a:pt x="126" y="728"/>
                    <a:pt x="1" y="928"/>
                  </a:cubicBezTo>
                  <a:cubicBezTo>
                    <a:pt x="151" y="1079"/>
                    <a:pt x="352" y="1229"/>
                    <a:pt x="552" y="1379"/>
                  </a:cubicBezTo>
                  <a:cubicBezTo>
                    <a:pt x="953" y="1630"/>
                    <a:pt x="1379" y="1831"/>
                    <a:pt x="1831" y="1956"/>
                  </a:cubicBezTo>
                  <a:cubicBezTo>
                    <a:pt x="1931" y="1780"/>
                    <a:pt x="2056" y="1630"/>
                    <a:pt x="2206" y="1505"/>
                  </a:cubicBezTo>
                  <a:cubicBezTo>
                    <a:pt x="2307" y="1405"/>
                    <a:pt x="2432" y="1304"/>
                    <a:pt x="2557" y="1229"/>
                  </a:cubicBezTo>
                  <a:cubicBezTo>
                    <a:pt x="2081" y="903"/>
                    <a:pt x="1680" y="477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0"/>
            <p:cNvSpPr/>
            <p:nvPr/>
          </p:nvSpPr>
          <p:spPr>
            <a:xfrm>
              <a:off x="5996475" y="758067"/>
              <a:ext cx="94808" cy="91636"/>
            </a:xfrm>
            <a:custGeom>
              <a:avLst/>
              <a:gdLst/>
              <a:ahLst/>
              <a:cxnLst/>
              <a:rect l="l" t="t" r="r" b="b"/>
              <a:pathLst>
                <a:path w="2182" h="2109" extrusionOk="0">
                  <a:moveTo>
                    <a:pt x="858" y="269"/>
                  </a:moveTo>
                  <a:cubicBezTo>
                    <a:pt x="898" y="269"/>
                    <a:pt x="939" y="272"/>
                    <a:pt x="978" y="278"/>
                  </a:cubicBezTo>
                  <a:cubicBezTo>
                    <a:pt x="1054" y="278"/>
                    <a:pt x="1129" y="303"/>
                    <a:pt x="1179" y="328"/>
                  </a:cubicBezTo>
                  <a:cubicBezTo>
                    <a:pt x="1204" y="353"/>
                    <a:pt x="1204" y="378"/>
                    <a:pt x="1229" y="378"/>
                  </a:cubicBezTo>
                  <a:cubicBezTo>
                    <a:pt x="1480" y="579"/>
                    <a:pt x="1780" y="804"/>
                    <a:pt x="1856" y="1155"/>
                  </a:cubicBezTo>
                  <a:cubicBezTo>
                    <a:pt x="1906" y="1431"/>
                    <a:pt x="1780" y="1756"/>
                    <a:pt x="1480" y="1807"/>
                  </a:cubicBezTo>
                  <a:cubicBezTo>
                    <a:pt x="1449" y="1811"/>
                    <a:pt x="1419" y="1813"/>
                    <a:pt x="1389" y="1813"/>
                  </a:cubicBezTo>
                  <a:cubicBezTo>
                    <a:pt x="1073" y="1813"/>
                    <a:pt x="786" y="1584"/>
                    <a:pt x="602" y="1355"/>
                  </a:cubicBezTo>
                  <a:cubicBezTo>
                    <a:pt x="427" y="1105"/>
                    <a:pt x="252" y="654"/>
                    <a:pt x="502" y="403"/>
                  </a:cubicBezTo>
                  <a:cubicBezTo>
                    <a:pt x="580" y="306"/>
                    <a:pt x="718" y="269"/>
                    <a:pt x="858" y="269"/>
                  </a:cubicBezTo>
                  <a:close/>
                  <a:moveTo>
                    <a:pt x="773" y="1"/>
                  </a:moveTo>
                  <a:cubicBezTo>
                    <a:pt x="649" y="1"/>
                    <a:pt x="526" y="32"/>
                    <a:pt x="427" y="102"/>
                  </a:cubicBezTo>
                  <a:cubicBezTo>
                    <a:pt x="1" y="353"/>
                    <a:pt x="51" y="954"/>
                    <a:pt x="252" y="1330"/>
                  </a:cubicBezTo>
                  <a:cubicBezTo>
                    <a:pt x="477" y="1731"/>
                    <a:pt x="878" y="2057"/>
                    <a:pt x="1329" y="2107"/>
                  </a:cubicBezTo>
                  <a:cubicBezTo>
                    <a:pt x="1345" y="2108"/>
                    <a:pt x="1360" y="2109"/>
                    <a:pt x="1375" y="2109"/>
                  </a:cubicBezTo>
                  <a:cubicBezTo>
                    <a:pt x="1802" y="2109"/>
                    <a:pt x="2108" y="1766"/>
                    <a:pt x="2156" y="1330"/>
                  </a:cubicBezTo>
                  <a:cubicBezTo>
                    <a:pt x="2181" y="854"/>
                    <a:pt x="1806" y="428"/>
                    <a:pt x="1379" y="228"/>
                  </a:cubicBezTo>
                  <a:cubicBezTo>
                    <a:pt x="1279" y="152"/>
                    <a:pt x="1179" y="102"/>
                    <a:pt x="1054" y="52"/>
                  </a:cubicBezTo>
                  <a:cubicBezTo>
                    <a:pt x="966" y="19"/>
                    <a:pt x="869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0"/>
            <p:cNvSpPr/>
            <p:nvPr/>
          </p:nvSpPr>
          <p:spPr>
            <a:xfrm>
              <a:off x="6007381" y="769755"/>
              <a:ext cx="71910" cy="67130"/>
            </a:xfrm>
            <a:custGeom>
              <a:avLst/>
              <a:gdLst/>
              <a:ahLst/>
              <a:cxnLst/>
              <a:rect l="l" t="t" r="r" b="b"/>
              <a:pathLst>
                <a:path w="1655" h="1545" extrusionOk="0">
                  <a:moveTo>
                    <a:pt x="607" y="0"/>
                  </a:moveTo>
                  <a:cubicBezTo>
                    <a:pt x="467" y="0"/>
                    <a:pt x="329" y="37"/>
                    <a:pt x="251" y="134"/>
                  </a:cubicBezTo>
                  <a:cubicBezTo>
                    <a:pt x="1" y="385"/>
                    <a:pt x="176" y="836"/>
                    <a:pt x="351" y="1086"/>
                  </a:cubicBezTo>
                  <a:cubicBezTo>
                    <a:pt x="535" y="1315"/>
                    <a:pt x="822" y="1544"/>
                    <a:pt x="1138" y="1544"/>
                  </a:cubicBezTo>
                  <a:cubicBezTo>
                    <a:pt x="1168" y="1544"/>
                    <a:pt x="1198" y="1542"/>
                    <a:pt x="1229" y="1538"/>
                  </a:cubicBezTo>
                  <a:cubicBezTo>
                    <a:pt x="1529" y="1487"/>
                    <a:pt x="1655" y="1162"/>
                    <a:pt x="1605" y="886"/>
                  </a:cubicBezTo>
                  <a:cubicBezTo>
                    <a:pt x="1529" y="535"/>
                    <a:pt x="1229" y="310"/>
                    <a:pt x="953" y="109"/>
                  </a:cubicBezTo>
                  <a:cubicBezTo>
                    <a:pt x="953" y="109"/>
                    <a:pt x="953" y="84"/>
                    <a:pt x="928" y="59"/>
                  </a:cubicBezTo>
                  <a:cubicBezTo>
                    <a:pt x="878" y="34"/>
                    <a:pt x="803" y="9"/>
                    <a:pt x="727" y="9"/>
                  </a:cubicBezTo>
                  <a:cubicBezTo>
                    <a:pt x="688" y="3"/>
                    <a:pt x="64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0"/>
            <p:cNvSpPr/>
            <p:nvPr/>
          </p:nvSpPr>
          <p:spPr>
            <a:xfrm>
              <a:off x="5958370" y="1510605"/>
              <a:ext cx="108973" cy="131827"/>
            </a:xfrm>
            <a:custGeom>
              <a:avLst/>
              <a:gdLst/>
              <a:ahLst/>
              <a:cxnLst/>
              <a:rect l="l" t="t" r="r" b="b"/>
              <a:pathLst>
                <a:path w="2508" h="3034" extrusionOk="0">
                  <a:moveTo>
                    <a:pt x="1154" y="0"/>
                  </a:moveTo>
                  <a:cubicBezTo>
                    <a:pt x="1129" y="26"/>
                    <a:pt x="1104" y="26"/>
                    <a:pt x="1078" y="26"/>
                  </a:cubicBezTo>
                  <a:cubicBezTo>
                    <a:pt x="552" y="101"/>
                    <a:pt x="151" y="527"/>
                    <a:pt x="1" y="1003"/>
                  </a:cubicBezTo>
                  <a:cubicBezTo>
                    <a:pt x="276" y="1755"/>
                    <a:pt x="602" y="2457"/>
                    <a:pt x="1154" y="3033"/>
                  </a:cubicBezTo>
                  <a:cubicBezTo>
                    <a:pt x="1279" y="2808"/>
                    <a:pt x="1429" y="2632"/>
                    <a:pt x="1630" y="2482"/>
                  </a:cubicBezTo>
                  <a:cubicBezTo>
                    <a:pt x="1780" y="2381"/>
                    <a:pt x="1906" y="2306"/>
                    <a:pt x="2081" y="2231"/>
                  </a:cubicBezTo>
                  <a:cubicBezTo>
                    <a:pt x="2156" y="2206"/>
                    <a:pt x="2231" y="2181"/>
                    <a:pt x="2307" y="2156"/>
                  </a:cubicBezTo>
                  <a:cubicBezTo>
                    <a:pt x="2342" y="2138"/>
                    <a:pt x="2390" y="2120"/>
                    <a:pt x="2442" y="2120"/>
                  </a:cubicBezTo>
                  <a:cubicBezTo>
                    <a:pt x="2463" y="2120"/>
                    <a:pt x="2485" y="2123"/>
                    <a:pt x="2507" y="2131"/>
                  </a:cubicBezTo>
                  <a:cubicBezTo>
                    <a:pt x="2231" y="1780"/>
                    <a:pt x="1981" y="1404"/>
                    <a:pt x="1755" y="1028"/>
                  </a:cubicBezTo>
                  <a:cubicBezTo>
                    <a:pt x="1555" y="702"/>
                    <a:pt x="1354" y="351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0"/>
            <p:cNvSpPr/>
            <p:nvPr/>
          </p:nvSpPr>
          <p:spPr>
            <a:xfrm>
              <a:off x="5996475" y="682814"/>
              <a:ext cx="63220" cy="54834"/>
            </a:xfrm>
            <a:custGeom>
              <a:avLst/>
              <a:gdLst/>
              <a:ahLst/>
              <a:cxnLst/>
              <a:rect l="l" t="t" r="r" b="b"/>
              <a:pathLst>
                <a:path w="1455" h="1262" extrusionOk="0">
                  <a:moveTo>
                    <a:pt x="377" y="205"/>
                  </a:moveTo>
                  <a:cubicBezTo>
                    <a:pt x="477" y="205"/>
                    <a:pt x="577" y="230"/>
                    <a:pt x="653" y="255"/>
                  </a:cubicBezTo>
                  <a:cubicBezTo>
                    <a:pt x="753" y="280"/>
                    <a:pt x="853" y="331"/>
                    <a:pt x="953" y="406"/>
                  </a:cubicBezTo>
                  <a:cubicBezTo>
                    <a:pt x="1003" y="431"/>
                    <a:pt x="1029" y="456"/>
                    <a:pt x="1054" y="481"/>
                  </a:cubicBezTo>
                  <a:cubicBezTo>
                    <a:pt x="1079" y="506"/>
                    <a:pt x="1079" y="506"/>
                    <a:pt x="1104" y="531"/>
                  </a:cubicBezTo>
                  <a:cubicBezTo>
                    <a:pt x="1104" y="531"/>
                    <a:pt x="1104" y="556"/>
                    <a:pt x="1104" y="556"/>
                  </a:cubicBezTo>
                  <a:cubicBezTo>
                    <a:pt x="1129" y="556"/>
                    <a:pt x="1129" y="581"/>
                    <a:pt x="1129" y="581"/>
                  </a:cubicBezTo>
                  <a:cubicBezTo>
                    <a:pt x="1129" y="606"/>
                    <a:pt x="1154" y="631"/>
                    <a:pt x="1154" y="656"/>
                  </a:cubicBezTo>
                  <a:cubicBezTo>
                    <a:pt x="1154" y="656"/>
                    <a:pt x="1154" y="681"/>
                    <a:pt x="1154" y="681"/>
                  </a:cubicBezTo>
                  <a:lnTo>
                    <a:pt x="1154" y="707"/>
                  </a:lnTo>
                  <a:cubicBezTo>
                    <a:pt x="1154" y="732"/>
                    <a:pt x="1154" y="732"/>
                    <a:pt x="1154" y="757"/>
                  </a:cubicBezTo>
                  <a:cubicBezTo>
                    <a:pt x="1154" y="782"/>
                    <a:pt x="1154" y="782"/>
                    <a:pt x="1154" y="782"/>
                  </a:cubicBezTo>
                  <a:cubicBezTo>
                    <a:pt x="1154" y="782"/>
                    <a:pt x="1154" y="807"/>
                    <a:pt x="1154" y="807"/>
                  </a:cubicBezTo>
                  <a:cubicBezTo>
                    <a:pt x="1129" y="857"/>
                    <a:pt x="1129" y="882"/>
                    <a:pt x="1104" y="907"/>
                  </a:cubicBezTo>
                  <a:cubicBezTo>
                    <a:pt x="1104" y="932"/>
                    <a:pt x="1104" y="932"/>
                    <a:pt x="1079" y="932"/>
                  </a:cubicBezTo>
                  <a:cubicBezTo>
                    <a:pt x="1079" y="932"/>
                    <a:pt x="1079" y="957"/>
                    <a:pt x="1054" y="957"/>
                  </a:cubicBezTo>
                  <a:cubicBezTo>
                    <a:pt x="1054" y="957"/>
                    <a:pt x="1054" y="982"/>
                    <a:pt x="1029" y="982"/>
                  </a:cubicBezTo>
                  <a:cubicBezTo>
                    <a:pt x="997" y="998"/>
                    <a:pt x="966" y="1004"/>
                    <a:pt x="935" y="1004"/>
                  </a:cubicBezTo>
                  <a:cubicBezTo>
                    <a:pt x="866" y="1004"/>
                    <a:pt x="797" y="974"/>
                    <a:pt x="728" y="957"/>
                  </a:cubicBezTo>
                  <a:cubicBezTo>
                    <a:pt x="628" y="932"/>
                    <a:pt x="552" y="857"/>
                    <a:pt x="477" y="782"/>
                  </a:cubicBezTo>
                  <a:cubicBezTo>
                    <a:pt x="352" y="656"/>
                    <a:pt x="277" y="506"/>
                    <a:pt x="227" y="331"/>
                  </a:cubicBezTo>
                  <a:cubicBezTo>
                    <a:pt x="227" y="331"/>
                    <a:pt x="252" y="331"/>
                    <a:pt x="252" y="306"/>
                  </a:cubicBezTo>
                  <a:cubicBezTo>
                    <a:pt x="252" y="230"/>
                    <a:pt x="327" y="205"/>
                    <a:pt x="377" y="205"/>
                  </a:cubicBezTo>
                  <a:close/>
                  <a:moveTo>
                    <a:pt x="497" y="1"/>
                  </a:moveTo>
                  <a:cubicBezTo>
                    <a:pt x="437" y="1"/>
                    <a:pt x="380" y="9"/>
                    <a:pt x="327" y="30"/>
                  </a:cubicBezTo>
                  <a:cubicBezTo>
                    <a:pt x="252" y="55"/>
                    <a:pt x="201" y="105"/>
                    <a:pt x="151" y="155"/>
                  </a:cubicBezTo>
                  <a:cubicBezTo>
                    <a:pt x="144" y="148"/>
                    <a:pt x="135" y="145"/>
                    <a:pt x="125" y="145"/>
                  </a:cubicBezTo>
                  <a:cubicBezTo>
                    <a:pt x="101" y="145"/>
                    <a:pt x="76" y="162"/>
                    <a:pt x="76" y="180"/>
                  </a:cubicBezTo>
                  <a:cubicBezTo>
                    <a:pt x="1" y="456"/>
                    <a:pt x="101" y="732"/>
                    <a:pt x="277" y="932"/>
                  </a:cubicBezTo>
                  <a:cubicBezTo>
                    <a:pt x="438" y="1113"/>
                    <a:pt x="695" y="1262"/>
                    <a:pt x="933" y="1262"/>
                  </a:cubicBezTo>
                  <a:cubicBezTo>
                    <a:pt x="992" y="1262"/>
                    <a:pt x="1049" y="1253"/>
                    <a:pt x="1104" y="1233"/>
                  </a:cubicBezTo>
                  <a:cubicBezTo>
                    <a:pt x="1379" y="1133"/>
                    <a:pt x="1455" y="807"/>
                    <a:pt x="1379" y="556"/>
                  </a:cubicBezTo>
                  <a:cubicBezTo>
                    <a:pt x="1304" y="280"/>
                    <a:pt x="1029" y="105"/>
                    <a:pt x="753" y="30"/>
                  </a:cubicBezTo>
                  <a:cubicBezTo>
                    <a:pt x="666" y="15"/>
                    <a:pt x="579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0"/>
            <p:cNvSpPr/>
            <p:nvPr/>
          </p:nvSpPr>
          <p:spPr>
            <a:xfrm>
              <a:off x="6006295" y="691721"/>
              <a:ext cx="40322" cy="34717"/>
            </a:xfrm>
            <a:custGeom>
              <a:avLst/>
              <a:gdLst/>
              <a:ahLst/>
              <a:cxnLst/>
              <a:rect l="l" t="t" r="r" b="b"/>
              <a:pathLst>
                <a:path w="928" h="799" extrusionOk="0">
                  <a:moveTo>
                    <a:pt x="151" y="0"/>
                  </a:moveTo>
                  <a:cubicBezTo>
                    <a:pt x="101" y="0"/>
                    <a:pt x="26" y="25"/>
                    <a:pt x="26" y="101"/>
                  </a:cubicBezTo>
                  <a:cubicBezTo>
                    <a:pt x="26" y="126"/>
                    <a:pt x="1" y="126"/>
                    <a:pt x="1" y="126"/>
                  </a:cubicBezTo>
                  <a:cubicBezTo>
                    <a:pt x="51" y="301"/>
                    <a:pt x="126" y="451"/>
                    <a:pt x="251" y="577"/>
                  </a:cubicBezTo>
                  <a:cubicBezTo>
                    <a:pt x="326" y="652"/>
                    <a:pt x="402" y="727"/>
                    <a:pt x="502" y="752"/>
                  </a:cubicBezTo>
                  <a:cubicBezTo>
                    <a:pt x="571" y="769"/>
                    <a:pt x="640" y="799"/>
                    <a:pt x="709" y="799"/>
                  </a:cubicBezTo>
                  <a:cubicBezTo>
                    <a:pt x="740" y="799"/>
                    <a:pt x="771" y="793"/>
                    <a:pt x="803" y="777"/>
                  </a:cubicBezTo>
                  <a:cubicBezTo>
                    <a:pt x="828" y="777"/>
                    <a:pt x="828" y="752"/>
                    <a:pt x="828" y="752"/>
                  </a:cubicBezTo>
                  <a:cubicBezTo>
                    <a:pt x="853" y="752"/>
                    <a:pt x="853" y="727"/>
                    <a:pt x="853" y="727"/>
                  </a:cubicBezTo>
                  <a:cubicBezTo>
                    <a:pt x="878" y="727"/>
                    <a:pt x="878" y="727"/>
                    <a:pt x="878" y="702"/>
                  </a:cubicBezTo>
                  <a:cubicBezTo>
                    <a:pt x="903" y="677"/>
                    <a:pt x="903" y="652"/>
                    <a:pt x="928" y="602"/>
                  </a:cubicBezTo>
                  <a:cubicBezTo>
                    <a:pt x="928" y="602"/>
                    <a:pt x="928" y="577"/>
                    <a:pt x="928" y="577"/>
                  </a:cubicBezTo>
                  <a:cubicBezTo>
                    <a:pt x="928" y="577"/>
                    <a:pt x="928" y="577"/>
                    <a:pt x="928" y="552"/>
                  </a:cubicBezTo>
                  <a:cubicBezTo>
                    <a:pt x="928" y="527"/>
                    <a:pt x="928" y="527"/>
                    <a:pt x="928" y="502"/>
                  </a:cubicBezTo>
                  <a:lnTo>
                    <a:pt x="928" y="476"/>
                  </a:lnTo>
                  <a:cubicBezTo>
                    <a:pt x="928" y="476"/>
                    <a:pt x="928" y="451"/>
                    <a:pt x="928" y="451"/>
                  </a:cubicBezTo>
                  <a:cubicBezTo>
                    <a:pt x="928" y="426"/>
                    <a:pt x="903" y="401"/>
                    <a:pt x="903" y="376"/>
                  </a:cubicBezTo>
                  <a:cubicBezTo>
                    <a:pt x="903" y="376"/>
                    <a:pt x="903" y="351"/>
                    <a:pt x="878" y="351"/>
                  </a:cubicBezTo>
                  <a:cubicBezTo>
                    <a:pt x="878" y="351"/>
                    <a:pt x="878" y="326"/>
                    <a:pt x="878" y="326"/>
                  </a:cubicBezTo>
                  <a:cubicBezTo>
                    <a:pt x="853" y="301"/>
                    <a:pt x="853" y="301"/>
                    <a:pt x="828" y="276"/>
                  </a:cubicBezTo>
                  <a:cubicBezTo>
                    <a:pt x="803" y="251"/>
                    <a:pt x="777" y="226"/>
                    <a:pt x="727" y="201"/>
                  </a:cubicBezTo>
                  <a:cubicBezTo>
                    <a:pt x="627" y="126"/>
                    <a:pt x="527" y="75"/>
                    <a:pt x="427" y="50"/>
                  </a:cubicBezTo>
                  <a:cubicBezTo>
                    <a:pt x="351" y="25"/>
                    <a:pt x="25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0"/>
            <p:cNvSpPr/>
            <p:nvPr/>
          </p:nvSpPr>
          <p:spPr>
            <a:xfrm>
              <a:off x="5926783" y="1437654"/>
              <a:ext cx="78471" cy="106757"/>
            </a:xfrm>
            <a:custGeom>
              <a:avLst/>
              <a:gdLst/>
              <a:ahLst/>
              <a:cxnLst/>
              <a:rect l="l" t="t" r="r" b="b"/>
              <a:pathLst>
                <a:path w="1806" h="2457" extrusionOk="0">
                  <a:moveTo>
                    <a:pt x="728" y="0"/>
                  </a:moveTo>
                  <a:cubicBezTo>
                    <a:pt x="402" y="50"/>
                    <a:pt x="126" y="276"/>
                    <a:pt x="1" y="577"/>
                  </a:cubicBezTo>
                  <a:cubicBezTo>
                    <a:pt x="227" y="1178"/>
                    <a:pt x="427" y="1830"/>
                    <a:pt x="653" y="2456"/>
                  </a:cubicBezTo>
                  <a:cubicBezTo>
                    <a:pt x="803" y="1955"/>
                    <a:pt x="1279" y="1579"/>
                    <a:pt x="1805" y="1529"/>
                  </a:cubicBezTo>
                  <a:cubicBezTo>
                    <a:pt x="1480" y="1003"/>
                    <a:pt x="1129" y="451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0"/>
            <p:cNvSpPr/>
            <p:nvPr/>
          </p:nvSpPr>
          <p:spPr>
            <a:xfrm>
              <a:off x="5867996" y="1377738"/>
              <a:ext cx="86074" cy="77384"/>
            </a:xfrm>
            <a:custGeom>
              <a:avLst/>
              <a:gdLst/>
              <a:ahLst/>
              <a:cxnLst/>
              <a:rect l="l" t="t" r="r" b="b"/>
              <a:pathLst>
                <a:path w="1981" h="1781" extrusionOk="0">
                  <a:moveTo>
                    <a:pt x="1" y="1"/>
                  </a:moveTo>
                  <a:lnTo>
                    <a:pt x="1" y="1"/>
                  </a:lnTo>
                  <a:cubicBezTo>
                    <a:pt x="527" y="377"/>
                    <a:pt x="903" y="953"/>
                    <a:pt x="1153" y="1505"/>
                  </a:cubicBezTo>
                  <a:cubicBezTo>
                    <a:pt x="1204" y="1580"/>
                    <a:pt x="1229" y="1680"/>
                    <a:pt x="1279" y="1780"/>
                  </a:cubicBezTo>
                  <a:cubicBezTo>
                    <a:pt x="1429" y="1505"/>
                    <a:pt x="1680" y="1304"/>
                    <a:pt x="1981" y="1229"/>
                  </a:cubicBezTo>
                  <a:cubicBezTo>
                    <a:pt x="1504" y="728"/>
                    <a:pt x="978" y="327"/>
                    <a:pt x="326" y="76"/>
                  </a:cubicBezTo>
                  <a:cubicBezTo>
                    <a:pt x="226" y="51"/>
                    <a:pt x="101" y="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0"/>
            <p:cNvSpPr/>
            <p:nvPr/>
          </p:nvSpPr>
          <p:spPr>
            <a:xfrm>
              <a:off x="5681772" y="1389730"/>
              <a:ext cx="80643" cy="106757"/>
            </a:xfrm>
            <a:custGeom>
              <a:avLst/>
              <a:gdLst/>
              <a:ahLst/>
              <a:cxnLst/>
              <a:rect l="l" t="t" r="r" b="b"/>
              <a:pathLst>
                <a:path w="1856" h="2457" extrusionOk="0">
                  <a:moveTo>
                    <a:pt x="1855" y="1"/>
                  </a:moveTo>
                  <a:cubicBezTo>
                    <a:pt x="1254" y="276"/>
                    <a:pt x="728" y="727"/>
                    <a:pt x="377" y="1304"/>
                  </a:cubicBezTo>
                  <a:cubicBezTo>
                    <a:pt x="226" y="1554"/>
                    <a:pt x="101" y="1805"/>
                    <a:pt x="1" y="2081"/>
                  </a:cubicBezTo>
                  <a:cubicBezTo>
                    <a:pt x="151" y="2081"/>
                    <a:pt x="277" y="2081"/>
                    <a:pt x="402" y="2131"/>
                  </a:cubicBezTo>
                  <a:cubicBezTo>
                    <a:pt x="477" y="2156"/>
                    <a:pt x="527" y="2206"/>
                    <a:pt x="602" y="2256"/>
                  </a:cubicBezTo>
                  <a:cubicBezTo>
                    <a:pt x="627" y="2281"/>
                    <a:pt x="652" y="2306"/>
                    <a:pt x="678" y="2331"/>
                  </a:cubicBezTo>
                  <a:cubicBezTo>
                    <a:pt x="703" y="2356"/>
                    <a:pt x="728" y="2407"/>
                    <a:pt x="753" y="2432"/>
                  </a:cubicBezTo>
                  <a:cubicBezTo>
                    <a:pt x="753" y="2457"/>
                    <a:pt x="753" y="2457"/>
                    <a:pt x="753" y="2457"/>
                  </a:cubicBezTo>
                  <a:cubicBezTo>
                    <a:pt x="953" y="1805"/>
                    <a:pt x="1154" y="1128"/>
                    <a:pt x="1480" y="527"/>
                  </a:cubicBezTo>
                  <a:cubicBezTo>
                    <a:pt x="1580" y="351"/>
                    <a:pt x="1730" y="15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0"/>
            <p:cNvSpPr/>
            <p:nvPr/>
          </p:nvSpPr>
          <p:spPr>
            <a:xfrm>
              <a:off x="5638236" y="1484449"/>
              <a:ext cx="75168" cy="124224"/>
            </a:xfrm>
            <a:custGeom>
              <a:avLst/>
              <a:gdLst/>
              <a:ahLst/>
              <a:cxnLst/>
              <a:rect l="l" t="t" r="r" b="b"/>
              <a:pathLst>
                <a:path w="1730" h="2859" extrusionOk="0">
                  <a:moveTo>
                    <a:pt x="1730" y="327"/>
                  </a:moveTo>
                  <a:cubicBezTo>
                    <a:pt x="1728" y="331"/>
                    <a:pt x="1727" y="336"/>
                    <a:pt x="1726" y="341"/>
                  </a:cubicBezTo>
                  <a:lnTo>
                    <a:pt x="1726" y="341"/>
                  </a:lnTo>
                  <a:cubicBezTo>
                    <a:pt x="1730" y="334"/>
                    <a:pt x="1730" y="327"/>
                    <a:pt x="1730" y="327"/>
                  </a:cubicBezTo>
                  <a:close/>
                  <a:moveTo>
                    <a:pt x="978" y="1"/>
                  </a:moveTo>
                  <a:cubicBezTo>
                    <a:pt x="752" y="628"/>
                    <a:pt x="627" y="1304"/>
                    <a:pt x="376" y="1906"/>
                  </a:cubicBezTo>
                  <a:cubicBezTo>
                    <a:pt x="276" y="2156"/>
                    <a:pt x="151" y="2382"/>
                    <a:pt x="0" y="2582"/>
                  </a:cubicBezTo>
                  <a:lnTo>
                    <a:pt x="25" y="2607"/>
                  </a:lnTo>
                  <a:cubicBezTo>
                    <a:pt x="25" y="2590"/>
                    <a:pt x="38" y="2572"/>
                    <a:pt x="54" y="2572"/>
                  </a:cubicBezTo>
                  <a:cubicBezTo>
                    <a:pt x="61" y="2572"/>
                    <a:pt x="68" y="2575"/>
                    <a:pt x="76" y="2582"/>
                  </a:cubicBezTo>
                  <a:cubicBezTo>
                    <a:pt x="301" y="2607"/>
                    <a:pt x="502" y="2708"/>
                    <a:pt x="677" y="2858"/>
                  </a:cubicBezTo>
                  <a:cubicBezTo>
                    <a:pt x="1003" y="2332"/>
                    <a:pt x="1253" y="1730"/>
                    <a:pt x="1479" y="1129"/>
                  </a:cubicBezTo>
                  <a:cubicBezTo>
                    <a:pt x="1553" y="858"/>
                    <a:pt x="1651" y="611"/>
                    <a:pt x="1726" y="341"/>
                  </a:cubicBezTo>
                  <a:lnTo>
                    <a:pt x="1726" y="341"/>
                  </a:lnTo>
                  <a:cubicBezTo>
                    <a:pt x="1723" y="346"/>
                    <a:pt x="1716" y="352"/>
                    <a:pt x="1705" y="352"/>
                  </a:cubicBezTo>
                  <a:cubicBezTo>
                    <a:pt x="1692" y="364"/>
                    <a:pt x="1673" y="371"/>
                    <a:pt x="1654" y="371"/>
                  </a:cubicBezTo>
                  <a:cubicBezTo>
                    <a:pt x="1636" y="371"/>
                    <a:pt x="1617" y="364"/>
                    <a:pt x="1604" y="352"/>
                  </a:cubicBezTo>
                  <a:cubicBezTo>
                    <a:pt x="1579" y="327"/>
                    <a:pt x="1554" y="277"/>
                    <a:pt x="1529" y="252"/>
                  </a:cubicBezTo>
                  <a:cubicBezTo>
                    <a:pt x="1529" y="252"/>
                    <a:pt x="1504" y="227"/>
                    <a:pt x="1479" y="201"/>
                  </a:cubicBezTo>
                  <a:cubicBezTo>
                    <a:pt x="1429" y="151"/>
                    <a:pt x="1379" y="126"/>
                    <a:pt x="1329" y="101"/>
                  </a:cubicBezTo>
                  <a:cubicBezTo>
                    <a:pt x="1228" y="26"/>
                    <a:pt x="110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5563069" y="1596634"/>
              <a:ext cx="100239" cy="86074"/>
            </a:xfrm>
            <a:custGeom>
              <a:avLst/>
              <a:gdLst/>
              <a:ahLst/>
              <a:cxnLst/>
              <a:rect l="l" t="t" r="r" b="b"/>
              <a:pathLst>
                <a:path w="2307" h="1981" extrusionOk="0">
                  <a:moveTo>
                    <a:pt x="1730" y="0"/>
                  </a:moveTo>
                  <a:cubicBezTo>
                    <a:pt x="1405" y="502"/>
                    <a:pt x="953" y="903"/>
                    <a:pt x="427" y="1203"/>
                  </a:cubicBezTo>
                  <a:cubicBezTo>
                    <a:pt x="277" y="1279"/>
                    <a:pt x="151" y="1354"/>
                    <a:pt x="1" y="1429"/>
                  </a:cubicBezTo>
                  <a:cubicBezTo>
                    <a:pt x="26" y="1429"/>
                    <a:pt x="76" y="1454"/>
                    <a:pt x="101" y="1479"/>
                  </a:cubicBezTo>
                  <a:cubicBezTo>
                    <a:pt x="151" y="1529"/>
                    <a:pt x="201" y="1579"/>
                    <a:pt x="252" y="1630"/>
                  </a:cubicBezTo>
                  <a:cubicBezTo>
                    <a:pt x="302" y="1705"/>
                    <a:pt x="352" y="1780"/>
                    <a:pt x="402" y="1855"/>
                  </a:cubicBezTo>
                  <a:cubicBezTo>
                    <a:pt x="402" y="1880"/>
                    <a:pt x="427" y="1930"/>
                    <a:pt x="427" y="1980"/>
                  </a:cubicBezTo>
                  <a:cubicBezTo>
                    <a:pt x="828" y="1805"/>
                    <a:pt x="1204" y="1579"/>
                    <a:pt x="1555" y="1279"/>
                  </a:cubicBezTo>
                  <a:cubicBezTo>
                    <a:pt x="1856" y="1028"/>
                    <a:pt x="2081" y="727"/>
                    <a:pt x="2307" y="426"/>
                  </a:cubicBezTo>
                  <a:cubicBezTo>
                    <a:pt x="2156" y="276"/>
                    <a:pt x="1981" y="176"/>
                    <a:pt x="1780" y="101"/>
                  </a:cubicBezTo>
                  <a:cubicBezTo>
                    <a:pt x="1755" y="76"/>
                    <a:pt x="1730" y="51"/>
                    <a:pt x="1755" y="25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5470522" y="1660895"/>
              <a:ext cx="104584" cy="37193"/>
            </a:xfrm>
            <a:custGeom>
              <a:avLst/>
              <a:gdLst/>
              <a:ahLst/>
              <a:cxnLst/>
              <a:rect l="l" t="t" r="r" b="b"/>
              <a:pathLst>
                <a:path w="2407" h="856" extrusionOk="0">
                  <a:moveTo>
                    <a:pt x="2006" y="0"/>
                  </a:moveTo>
                  <a:cubicBezTo>
                    <a:pt x="1441" y="226"/>
                    <a:pt x="836" y="330"/>
                    <a:pt x="208" y="330"/>
                  </a:cubicBezTo>
                  <a:cubicBezTo>
                    <a:pt x="139" y="330"/>
                    <a:pt x="70" y="328"/>
                    <a:pt x="1" y="326"/>
                  </a:cubicBezTo>
                  <a:lnTo>
                    <a:pt x="1" y="326"/>
                  </a:lnTo>
                  <a:cubicBezTo>
                    <a:pt x="26" y="351"/>
                    <a:pt x="26" y="351"/>
                    <a:pt x="51" y="376"/>
                  </a:cubicBezTo>
                  <a:cubicBezTo>
                    <a:pt x="101" y="426"/>
                    <a:pt x="151" y="501"/>
                    <a:pt x="201" y="577"/>
                  </a:cubicBezTo>
                  <a:cubicBezTo>
                    <a:pt x="226" y="652"/>
                    <a:pt x="276" y="752"/>
                    <a:pt x="276" y="827"/>
                  </a:cubicBezTo>
                  <a:cubicBezTo>
                    <a:pt x="454" y="846"/>
                    <a:pt x="632" y="855"/>
                    <a:pt x="810" y="855"/>
                  </a:cubicBezTo>
                  <a:cubicBezTo>
                    <a:pt x="1356" y="855"/>
                    <a:pt x="1896" y="766"/>
                    <a:pt x="2407" y="577"/>
                  </a:cubicBezTo>
                  <a:cubicBezTo>
                    <a:pt x="2407" y="552"/>
                    <a:pt x="2407" y="552"/>
                    <a:pt x="2382" y="552"/>
                  </a:cubicBezTo>
                  <a:cubicBezTo>
                    <a:pt x="2382" y="526"/>
                    <a:pt x="2382" y="501"/>
                    <a:pt x="2382" y="476"/>
                  </a:cubicBezTo>
                  <a:cubicBezTo>
                    <a:pt x="2382" y="476"/>
                    <a:pt x="2357" y="476"/>
                    <a:pt x="2357" y="451"/>
                  </a:cubicBezTo>
                  <a:cubicBezTo>
                    <a:pt x="2331" y="376"/>
                    <a:pt x="2306" y="326"/>
                    <a:pt x="2256" y="251"/>
                  </a:cubicBezTo>
                  <a:cubicBezTo>
                    <a:pt x="2206" y="151"/>
                    <a:pt x="2106" y="75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5271264" y="1175265"/>
              <a:ext cx="306018" cy="299284"/>
            </a:xfrm>
            <a:custGeom>
              <a:avLst/>
              <a:gdLst/>
              <a:ahLst/>
              <a:cxnLst/>
              <a:rect l="l" t="t" r="r" b="b"/>
              <a:pathLst>
                <a:path w="7043" h="6888" extrusionOk="0">
                  <a:moveTo>
                    <a:pt x="5475" y="1"/>
                  </a:moveTo>
                  <a:cubicBezTo>
                    <a:pt x="4767" y="1"/>
                    <a:pt x="4064" y="348"/>
                    <a:pt x="3709" y="1002"/>
                  </a:cubicBezTo>
                  <a:cubicBezTo>
                    <a:pt x="3258" y="1829"/>
                    <a:pt x="3359" y="2831"/>
                    <a:pt x="3183" y="3759"/>
                  </a:cubicBezTo>
                  <a:cubicBezTo>
                    <a:pt x="2898" y="5210"/>
                    <a:pt x="1664" y="6299"/>
                    <a:pt x="232" y="6299"/>
                  </a:cubicBezTo>
                  <a:cubicBezTo>
                    <a:pt x="155" y="6299"/>
                    <a:pt x="78" y="6296"/>
                    <a:pt x="0" y="6290"/>
                  </a:cubicBezTo>
                  <a:lnTo>
                    <a:pt x="0" y="6290"/>
                  </a:lnTo>
                  <a:cubicBezTo>
                    <a:pt x="75" y="6415"/>
                    <a:pt x="201" y="6541"/>
                    <a:pt x="301" y="6641"/>
                  </a:cubicBezTo>
                  <a:cubicBezTo>
                    <a:pt x="688" y="6805"/>
                    <a:pt x="1102" y="6888"/>
                    <a:pt x="1514" y="6888"/>
                  </a:cubicBezTo>
                  <a:cubicBezTo>
                    <a:pt x="2169" y="6888"/>
                    <a:pt x="2820" y="6680"/>
                    <a:pt x="3359" y="6265"/>
                  </a:cubicBezTo>
                  <a:cubicBezTo>
                    <a:pt x="3885" y="5889"/>
                    <a:pt x="4336" y="5363"/>
                    <a:pt x="4762" y="4886"/>
                  </a:cubicBezTo>
                  <a:cubicBezTo>
                    <a:pt x="5213" y="4360"/>
                    <a:pt x="5539" y="3809"/>
                    <a:pt x="5865" y="3232"/>
                  </a:cubicBezTo>
                  <a:cubicBezTo>
                    <a:pt x="5890" y="3182"/>
                    <a:pt x="5915" y="3182"/>
                    <a:pt x="5965" y="3182"/>
                  </a:cubicBezTo>
                  <a:cubicBezTo>
                    <a:pt x="5965" y="3157"/>
                    <a:pt x="5965" y="3107"/>
                    <a:pt x="5965" y="3082"/>
                  </a:cubicBezTo>
                  <a:cubicBezTo>
                    <a:pt x="5990" y="3032"/>
                    <a:pt x="6040" y="2957"/>
                    <a:pt x="6065" y="2906"/>
                  </a:cubicBezTo>
                  <a:cubicBezTo>
                    <a:pt x="6115" y="2856"/>
                    <a:pt x="6166" y="2806"/>
                    <a:pt x="6216" y="2756"/>
                  </a:cubicBezTo>
                  <a:cubicBezTo>
                    <a:pt x="6216" y="2731"/>
                    <a:pt x="6216" y="2731"/>
                    <a:pt x="6216" y="2731"/>
                  </a:cubicBezTo>
                  <a:cubicBezTo>
                    <a:pt x="6366" y="2180"/>
                    <a:pt x="6642" y="1678"/>
                    <a:pt x="7043" y="1302"/>
                  </a:cubicBezTo>
                  <a:cubicBezTo>
                    <a:pt x="6742" y="926"/>
                    <a:pt x="6441" y="525"/>
                    <a:pt x="6191" y="124"/>
                  </a:cubicBezTo>
                  <a:cubicBezTo>
                    <a:pt x="5961" y="41"/>
                    <a:pt x="5717" y="1"/>
                    <a:pt x="5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5503196" y="1311304"/>
              <a:ext cx="40322" cy="111145"/>
            </a:xfrm>
            <a:custGeom>
              <a:avLst/>
              <a:gdLst/>
              <a:ahLst/>
              <a:cxnLst/>
              <a:rect l="l" t="t" r="r" b="b"/>
              <a:pathLst>
                <a:path w="928" h="2558" extrusionOk="0">
                  <a:moveTo>
                    <a:pt x="803" y="1"/>
                  </a:moveTo>
                  <a:cubicBezTo>
                    <a:pt x="802" y="3"/>
                    <a:pt x="802" y="5"/>
                    <a:pt x="802" y="7"/>
                  </a:cubicBezTo>
                  <a:lnTo>
                    <a:pt x="802" y="7"/>
                  </a:lnTo>
                  <a:cubicBezTo>
                    <a:pt x="803" y="4"/>
                    <a:pt x="803" y="1"/>
                    <a:pt x="803" y="1"/>
                  </a:cubicBezTo>
                  <a:close/>
                  <a:moveTo>
                    <a:pt x="802" y="7"/>
                  </a:moveTo>
                  <a:cubicBezTo>
                    <a:pt x="800" y="15"/>
                    <a:pt x="794" y="26"/>
                    <a:pt x="777" y="26"/>
                  </a:cubicBezTo>
                  <a:cubicBezTo>
                    <a:pt x="777" y="51"/>
                    <a:pt x="752" y="76"/>
                    <a:pt x="752" y="101"/>
                  </a:cubicBezTo>
                  <a:cubicBezTo>
                    <a:pt x="752" y="101"/>
                    <a:pt x="752" y="101"/>
                    <a:pt x="752" y="126"/>
                  </a:cubicBezTo>
                  <a:cubicBezTo>
                    <a:pt x="752" y="126"/>
                    <a:pt x="752" y="151"/>
                    <a:pt x="752" y="176"/>
                  </a:cubicBezTo>
                  <a:cubicBezTo>
                    <a:pt x="577" y="628"/>
                    <a:pt x="301" y="1054"/>
                    <a:pt x="1" y="1455"/>
                  </a:cubicBezTo>
                  <a:cubicBezTo>
                    <a:pt x="126" y="1630"/>
                    <a:pt x="226" y="1806"/>
                    <a:pt x="351" y="2006"/>
                  </a:cubicBezTo>
                  <a:cubicBezTo>
                    <a:pt x="452" y="2181"/>
                    <a:pt x="577" y="2382"/>
                    <a:pt x="677" y="2557"/>
                  </a:cubicBezTo>
                  <a:cubicBezTo>
                    <a:pt x="727" y="2457"/>
                    <a:pt x="803" y="2357"/>
                    <a:pt x="853" y="2257"/>
                  </a:cubicBezTo>
                  <a:cubicBezTo>
                    <a:pt x="878" y="2232"/>
                    <a:pt x="903" y="2207"/>
                    <a:pt x="928" y="2207"/>
                  </a:cubicBezTo>
                  <a:cubicBezTo>
                    <a:pt x="828" y="1482"/>
                    <a:pt x="703" y="732"/>
                    <a:pt x="802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5447668" y="1378824"/>
              <a:ext cx="79514" cy="95894"/>
            </a:xfrm>
            <a:custGeom>
              <a:avLst/>
              <a:gdLst/>
              <a:ahLst/>
              <a:cxnLst/>
              <a:rect l="l" t="t" r="r" b="b"/>
              <a:pathLst>
                <a:path w="1830" h="2207" extrusionOk="0">
                  <a:moveTo>
                    <a:pt x="1178" y="1"/>
                  </a:moveTo>
                  <a:cubicBezTo>
                    <a:pt x="1053" y="151"/>
                    <a:pt x="928" y="302"/>
                    <a:pt x="802" y="452"/>
                  </a:cubicBezTo>
                  <a:cubicBezTo>
                    <a:pt x="552" y="753"/>
                    <a:pt x="276" y="1028"/>
                    <a:pt x="0" y="1304"/>
                  </a:cubicBezTo>
                  <a:cubicBezTo>
                    <a:pt x="226" y="1630"/>
                    <a:pt x="451" y="1956"/>
                    <a:pt x="727" y="2206"/>
                  </a:cubicBezTo>
                  <a:cubicBezTo>
                    <a:pt x="1153" y="1931"/>
                    <a:pt x="1529" y="1555"/>
                    <a:pt x="1830" y="1154"/>
                  </a:cubicBezTo>
                  <a:cubicBezTo>
                    <a:pt x="1705" y="953"/>
                    <a:pt x="1579" y="753"/>
                    <a:pt x="1479" y="552"/>
                  </a:cubicBezTo>
                  <a:cubicBezTo>
                    <a:pt x="1379" y="377"/>
                    <a:pt x="1279" y="176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5382320" y="1655421"/>
              <a:ext cx="91506" cy="40365"/>
            </a:xfrm>
            <a:custGeom>
              <a:avLst/>
              <a:gdLst/>
              <a:ahLst/>
              <a:cxnLst/>
              <a:rect l="l" t="t" r="r" b="b"/>
              <a:pathLst>
                <a:path w="2106" h="929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502"/>
                    <a:pt x="1329" y="803"/>
                    <a:pt x="2106" y="928"/>
                  </a:cubicBezTo>
                  <a:cubicBezTo>
                    <a:pt x="2081" y="878"/>
                    <a:pt x="2081" y="828"/>
                    <a:pt x="2056" y="803"/>
                  </a:cubicBezTo>
                  <a:cubicBezTo>
                    <a:pt x="1981" y="652"/>
                    <a:pt x="1905" y="527"/>
                    <a:pt x="1780" y="452"/>
                  </a:cubicBezTo>
                  <a:cubicBezTo>
                    <a:pt x="1179" y="377"/>
                    <a:pt x="577" y="2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5388837" y="1439826"/>
              <a:ext cx="82816" cy="64306"/>
            </a:xfrm>
            <a:custGeom>
              <a:avLst/>
              <a:gdLst/>
              <a:ahLst/>
              <a:cxnLst/>
              <a:rect l="l" t="t" r="r" b="b"/>
              <a:pathLst>
                <a:path w="1906" h="1480" extrusionOk="0">
                  <a:moveTo>
                    <a:pt x="1254" y="0"/>
                  </a:moveTo>
                  <a:cubicBezTo>
                    <a:pt x="1054" y="176"/>
                    <a:pt x="828" y="376"/>
                    <a:pt x="577" y="527"/>
                  </a:cubicBezTo>
                  <a:cubicBezTo>
                    <a:pt x="402" y="652"/>
                    <a:pt x="201" y="752"/>
                    <a:pt x="1" y="827"/>
                  </a:cubicBezTo>
                  <a:cubicBezTo>
                    <a:pt x="76" y="1053"/>
                    <a:pt x="201" y="1279"/>
                    <a:pt x="352" y="1479"/>
                  </a:cubicBezTo>
                  <a:cubicBezTo>
                    <a:pt x="903" y="1404"/>
                    <a:pt x="1430" y="1203"/>
                    <a:pt x="1906" y="928"/>
                  </a:cubicBezTo>
                  <a:cubicBezTo>
                    <a:pt x="1630" y="652"/>
                    <a:pt x="1404" y="351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5297377" y="1475759"/>
              <a:ext cx="96980" cy="29546"/>
            </a:xfrm>
            <a:custGeom>
              <a:avLst/>
              <a:gdLst/>
              <a:ahLst/>
              <a:cxnLst/>
              <a:rect l="l" t="t" r="r" b="b"/>
              <a:pathLst>
                <a:path w="2232" h="680" extrusionOk="0">
                  <a:moveTo>
                    <a:pt x="1" y="0"/>
                  </a:moveTo>
                  <a:cubicBezTo>
                    <a:pt x="596" y="453"/>
                    <a:pt x="1349" y="679"/>
                    <a:pt x="2111" y="679"/>
                  </a:cubicBezTo>
                  <a:cubicBezTo>
                    <a:pt x="2151" y="679"/>
                    <a:pt x="2191" y="678"/>
                    <a:pt x="2231" y="677"/>
                  </a:cubicBezTo>
                  <a:cubicBezTo>
                    <a:pt x="2106" y="477"/>
                    <a:pt x="2031" y="251"/>
                    <a:pt x="1981" y="26"/>
                  </a:cubicBezTo>
                  <a:cubicBezTo>
                    <a:pt x="1685" y="132"/>
                    <a:pt x="1366" y="183"/>
                    <a:pt x="1047" y="183"/>
                  </a:cubicBezTo>
                  <a:cubicBezTo>
                    <a:pt x="690" y="183"/>
                    <a:pt x="331" y="11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6013898" y="1261251"/>
              <a:ext cx="301717" cy="394222"/>
            </a:xfrm>
            <a:custGeom>
              <a:avLst/>
              <a:gdLst/>
              <a:ahLst/>
              <a:cxnLst/>
              <a:rect l="l" t="t" r="r" b="b"/>
              <a:pathLst>
                <a:path w="6944" h="9073" extrusionOk="0">
                  <a:moveTo>
                    <a:pt x="1066" y="0"/>
                  </a:moveTo>
                  <a:cubicBezTo>
                    <a:pt x="709" y="0"/>
                    <a:pt x="352" y="50"/>
                    <a:pt x="1" y="125"/>
                  </a:cubicBezTo>
                  <a:cubicBezTo>
                    <a:pt x="577" y="1554"/>
                    <a:pt x="577" y="3183"/>
                    <a:pt x="828" y="4837"/>
                  </a:cubicBezTo>
                  <a:cubicBezTo>
                    <a:pt x="1129" y="6742"/>
                    <a:pt x="2081" y="8070"/>
                    <a:pt x="3460" y="9073"/>
                  </a:cubicBezTo>
                  <a:cubicBezTo>
                    <a:pt x="2908" y="8496"/>
                    <a:pt x="2507" y="7719"/>
                    <a:pt x="2332" y="6993"/>
                  </a:cubicBezTo>
                  <a:cubicBezTo>
                    <a:pt x="1906" y="5188"/>
                    <a:pt x="2232" y="3058"/>
                    <a:pt x="1029" y="1529"/>
                  </a:cubicBezTo>
                  <a:cubicBezTo>
                    <a:pt x="914" y="1376"/>
                    <a:pt x="1032" y="1194"/>
                    <a:pt x="1162" y="1194"/>
                  </a:cubicBezTo>
                  <a:cubicBezTo>
                    <a:pt x="1202" y="1194"/>
                    <a:pt x="1243" y="1212"/>
                    <a:pt x="1279" y="1253"/>
                  </a:cubicBezTo>
                  <a:cubicBezTo>
                    <a:pt x="1580" y="1654"/>
                    <a:pt x="1806" y="2055"/>
                    <a:pt x="1956" y="2481"/>
                  </a:cubicBezTo>
                  <a:cubicBezTo>
                    <a:pt x="2002" y="2477"/>
                    <a:pt x="2047" y="2475"/>
                    <a:pt x="2092" y="2475"/>
                  </a:cubicBezTo>
                  <a:cubicBezTo>
                    <a:pt x="2889" y="2475"/>
                    <a:pt x="3600" y="3077"/>
                    <a:pt x="4312" y="3409"/>
                  </a:cubicBezTo>
                  <a:cubicBezTo>
                    <a:pt x="4849" y="3686"/>
                    <a:pt x="5430" y="3793"/>
                    <a:pt x="6011" y="3793"/>
                  </a:cubicBezTo>
                  <a:cubicBezTo>
                    <a:pt x="6323" y="3793"/>
                    <a:pt x="6636" y="3762"/>
                    <a:pt x="6943" y="3709"/>
                  </a:cubicBezTo>
                  <a:cubicBezTo>
                    <a:pt x="6542" y="3609"/>
                    <a:pt x="6166" y="3484"/>
                    <a:pt x="5790" y="3308"/>
                  </a:cubicBezTo>
                  <a:cubicBezTo>
                    <a:pt x="4988" y="2932"/>
                    <a:pt x="4462" y="2431"/>
                    <a:pt x="3961" y="1704"/>
                  </a:cubicBezTo>
                  <a:cubicBezTo>
                    <a:pt x="3510" y="1003"/>
                    <a:pt x="2958" y="451"/>
                    <a:pt x="2131" y="176"/>
                  </a:cubicBezTo>
                  <a:cubicBezTo>
                    <a:pt x="1780" y="50"/>
                    <a:pt x="1423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5599045" y="909487"/>
              <a:ext cx="83858" cy="84988"/>
            </a:xfrm>
            <a:custGeom>
              <a:avLst/>
              <a:gdLst/>
              <a:ahLst/>
              <a:cxnLst/>
              <a:rect l="l" t="t" r="r" b="b"/>
              <a:pathLst>
                <a:path w="1930" h="1956" extrusionOk="0">
                  <a:moveTo>
                    <a:pt x="952" y="1"/>
                  </a:moveTo>
                  <a:cubicBezTo>
                    <a:pt x="376" y="1"/>
                    <a:pt x="0" y="452"/>
                    <a:pt x="0" y="978"/>
                  </a:cubicBezTo>
                  <a:cubicBezTo>
                    <a:pt x="0" y="1505"/>
                    <a:pt x="401" y="1956"/>
                    <a:pt x="952" y="1956"/>
                  </a:cubicBezTo>
                  <a:cubicBezTo>
                    <a:pt x="1454" y="1956"/>
                    <a:pt x="1880" y="1605"/>
                    <a:pt x="1905" y="1028"/>
                  </a:cubicBezTo>
                  <a:cubicBezTo>
                    <a:pt x="1930" y="452"/>
                    <a:pt x="1504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5933343" y="909487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6" y="1"/>
                    <a:pt x="0" y="452"/>
                    <a:pt x="25" y="1028"/>
                  </a:cubicBezTo>
                  <a:cubicBezTo>
                    <a:pt x="50" y="1605"/>
                    <a:pt x="477" y="1956"/>
                    <a:pt x="978" y="1956"/>
                  </a:cubicBezTo>
                  <a:cubicBezTo>
                    <a:pt x="1529" y="1956"/>
                    <a:pt x="1930" y="1505"/>
                    <a:pt x="1930" y="978"/>
                  </a:cubicBezTo>
                  <a:cubicBezTo>
                    <a:pt x="1930" y="452"/>
                    <a:pt x="1554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0"/>
            <p:cNvSpPr/>
            <p:nvPr/>
          </p:nvSpPr>
          <p:spPr>
            <a:xfrm>
              <a:off x="5559810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27" y="0"/>
                  </a:moveTo>
                  <a:cubicBezTo>
                    <a:pt x="1171" y="0"/>
                    <a:pt x="1113" y="2"/>
                    <a:pt x="1053" y="7"/>
                  </a:cubicBezTo>
                  <a:cubicBezTo>
                    <a:pt x="452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6" y="659"/>
                    <a:pt x="2206" y="433"/>
                  </a:cubicBezTo>
                  <a:cubicBezTo>
                    <a:pt x="2138" y="206"/>
                    <a:pt x="1762" y="0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0"/>
            <p:cNvSpPr/>
            <p:nvPr/>
          </p:nvSpPr>
          <p:spPr>
            <a:xfrm>
              <a:off x="5959456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3" y="0"/>
                  </a:moveTo>
                  <a:cubicBezTo>
                    <a:pt x="1146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33"/>
                  </a:cubicBezTo>
                  <a:cubicBezTo>
                    <a:pt x="2136" y="206"/>
                    <a:pt x="1742" y="0"/>
                    <a:pt x="1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5727524" y="92291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711" y="0"/>
                  </a:moveTo>
                  <a:cubicBezTo>
                    <a:pt x="497" y="0"/>
                    <a:pt x="318" y="60"/>
                    <a:pt x="226" y="243"/>
                  </a:cubicBezTo>
                  <a:cubicBezTo>
                    <a:pt x="0" y="719"/>
                    <a:pt x="602" y="1521"/>
                    <a:pt x="1780" y="1572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9"/>
                    <a:pt x="3459" y="419"/>
                  </a:cubicBezTo>
                  <a:cubicBezTo>
                    <a:pt x="3368" y="179"/>
                    <a:pt x="3126" y="116"/>
                    <a:pt x="2845" y="116"/>
                  </a:cubicBezTo>
                  <a:cubicBezTo>
                    <a:pt x="2532" y="116"/>
                    <a:pt x="2170" y="194"/>
                    <a:pt x="1912" y="194"/>
                  </a:cubicBezTo>
                  <a:cubicBezTo>
                    <a:pt x="1892" y="194"/>
                    <a:pt x="1873" y="194"/>
                    <a:pt x="1855" y="193"/>
                  </a:cubicBezTo>
                  <a:cubicBezTo>
                    <a:pt x="1553" y="177"/>
                    <a:pt x="108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5759112" y="962843"/>
              <a:ext cx="93678" cy="28547"/>
            </a:xfrm>
            <a:custGeom>
              <a:avLst/>
              <a:gdLst/>
              <a:ahLst/>
              <a:cxnLst/>
              <a:rect l="l" t="t" r="r" b="b"/>
              <a:pathLst>
                <a:path w="2156" h="657" extrusionOk="0">
                  <a:moveTo>
                    <a:pt x="1103" y="1"/>
                  </a:moveTo>
                  <a:cubicBezTo>
                    <a:pt x="627" y="1"/>
                    <a:pt x="251" y="126"/>
                    <a:pt x="0" y="327"/>
                  </a:cubicBezTo>
                  <a:cubicBezTo>
                    <a:pt x="276" y="502"/>
                    <a:pt x="627" y="627"/>
                    <a:pt x="1053" y="653"/>
                  </a:cubicBezTo>
                  <a:cubicBezTo>
                    <a:pt x="1100" y="655"/>
                    <a:pt x="1146" y="656"/>
                    <a:pt x="1192" y="656"/>
                  </a:cubicBezTo>
                  <a:cubicBezTo>
                    <a:pt x="1581" y="656"/>
                    <a:pt x="1909" y="564"/>
                    <a:pt x="2156" y="452"/>
                  </a:cubicBezTo>
                  <a:cubicBezTo>
                    <a:pt x="1905" y="201"/>
                    <a:pt x="1554" y="26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7" name="Google Shape;2657;p30"/>
          <p:cNvGrpSpPr/>
          <p:nvPr/>
        </p:nvGrpSpPr>
        <p:grpSpPr>
          <a:xfrm>
            <a:off x="9317064" y="1040794"/>
            <a:ext cx="1636654" cy="1286450"/>
            <a:chOff x="6933133" y="2387037"/>
            <a:chExt cx="968153" cy="760940"/>
          </a:xfrm>
        </p:grpSpPr>
        <p:sp>
          <p:nvSpPr>
            <p:cNvPr id="2658" name="Google Shape;2658;p30"/>
            <p:cNvSpPr/>
            <p:nvPr/>
          </p:nvSpPr>
          <p:spPr>
            <a:xfrm>
              <a:off x="6933133" y="2387037"/>
              <a:ext cx="968153" cy="760940"/>
            </a:xfrm>
            <a:custGeom>
              <a:avLst/>
              <a:gdLst/>
              <a:ahLst/>
              <a:cxnLst/>
              <a:rect l="l" t="t" r="r" b="b"/>
              <a:pathLst>
                <a:path w="22282" h="17513" extrusionOk="0">
                  <a:moveTo>
                    <a:pt x="7992" y="346"/>
                  </a:moveTo>
                  <a:cubicBezTo>
                    <a:pt x="8645" y="346"/>
                    <a:pt x="9327" y="511"/>
                    <a:pt x="9950" y="583"/>
                  </a:cubicBezTo>
                  <a:cubicBezTo>
                    <a:pt x="10151" y="608"/>
                    <a:pt x="10351" y="633"/>
                    <a:pt x="10552" y="633"/>
                  </a:cubicBezTo>
                  <a:cubicBezTo>
                    <a:pt x="10659" y="640"/>
                    <a:pt x="10765" y="643"/>
                    <a:pt x="10869" y="643"/>
                  </a:cubicBezTo>
                  <a:cubicBezTo>
                    <a:pt x="11154" y="643"/>
                    <a:pt x="11430" y="620"/>
                    <a:pt x="11705" y="583"/>
                  </a:cubicBezTo>
                  <a:cubicBezTo>
                    <a:pt x="12216" y="501"/>
                    <a:pt x="12728" y="419"/>
                    <a:pt x="13240" y="419"/>
                  </a:cubicBezTo>
                  <a:cubicBezTo>
                    <a:pt x="13355" y="419"/>
                    <a:pt x="13470" y="424"/>
                    <a:pt x="13585" y="433"/>
                  </a:cubicBezTo>
                  <a:cubicBezTo>
                    <a:pt x="14211" y="508"/>
                    <a:pt x="14788" y="733"/>
                    <a:pt x="15314" y="1009"/>
                  </a:cubicBezTo>
                  <a:cubicBezTo>
                    <a:pt x="15790" y="1260"/>
                    <a:pt x="16341" y="1561"/>
                    <a:pt x="16717" y="1936"/>
                  </a:cubicBezTo>
                  <a:cubicBezTo>
                    <a:pt x="17770" y="3064"/>
                    <a:pt x="16492" y="4418"/>
                    <a:pt x="15715" y="5270"/>
                  </a:cubicBezTo>
                  <a:cubicBezTo>
                    <a:pt x="15615" y="4969"/>
                    <a:pt x="15489" y="4693"/>
                    <a:pt x="15339" y="4443"/>
                  </a:cubicBezTo>
                  <a:cubicBezTo>
                    <a:pt x="15389" y="4418"/>
                    <a:pt x="15414" y="4418"/>
                    <a:pt x="15439" y="4393"/>
                  </a:cubicBezTo>
                  <a:cubicBezTo>
                    <a:pt x="15489" y="4292"/>
                    <a:pt x="15514" y="4167"/>
                    <a:pt x="15564" y="4067"/>
                  </a:cubicBezTo>
                  <a:cubicBezTo>
                    <a:pt x="15590" y="3967"/>
                    <a:pt x="15615" y="3866"/>
                    <a:pt x="15665" y="3766"/>
                  </a:cubicBezTo>
                  <a:cubicBezTo>
                    <a:pt x="15681" y="3718"/>
                    <a:pt x="15634" y="3690"/>
                    <a:pt x="15593" y="3690"/>
                  </a:cubicBezTo>
                  <a:cubicBezTo>
                    <a:pt x="15570" y="3690"/>
                    <a:pt x="15548" y="3698"/>
                    <a:pt x="15539" y="3716"/>
                  </a:cubicBezTo>
                  <a:cubicBezTo>
                    <a:pt x="15489" y="3816"/>
                    <a:pt x="15439" y="3916"/>
                    <a:pt x="15389" y="3992"/>
                  </a:cubicBezTo>
                  <a:cubicBezTo>
                    <a:pt x="15339" y="4092"/>
                    <a:pt x="15289" y="4192"/>
                    <a:pt x="15239" y="4267"/>
                  </a:cubicBezTo>
                  <a:cubicBezTo>
                    <a:pt x="14988" y="3866"/>
                    <a:pt x="14687" y="3490"/>
                    <a:pt x="14336" y="3165"/>
                  </a:cubicBezTo>
                  <a:cubicBezTo>
                    <a:pt x="14412" y="3039"/>
                    <a:pt x="14512" y="2889"/>
                    <a:pt x="14587" y="2738"/>
                  </a:cubicBezTo>
                  <a:cubicBezTo>
                    <a:pt x="14687" y="2563"/>
                    <a:pt x="14762" y="2363"/>
                    <a:pt x="14863" y="2162"/>
                  </a:cubicBezTo>
                  <a:cubicBezTo>
                    <a:pt x="14898" y="2127"/>
                    <a:pt x="14860" y="2080"/>
                    <a:pt x="14816" y="2080"/>
                  </a:cubicBezTo>
                  <a:cubicBezTo>
                    <a:pt x="14798" y="2080"/>
                    <a:pt x="14778" y="2089"/>
                    <a:pt x="14762" y="2112"/>
                  </a:cubicBezTo>
                  <a:cubicBezTo>
                    <a:pt x="14637" y="2287"/>
                    <a:pt x="14512" y="2463"/>
                    <a:pt x="14412" y="2638"/>
                  </a:cubicBezTo>
                  <a:cubicBezTo>
                    <a:pt x="14336" y="2764"/>
                    <a:pt x="14261" y="2889"/>
                    <a:pt x="14186" y="3039"/>
                  </a:cubicBezTo>
                  <a:cubicBezTo>
                    <a:pt x="13710" y="2613"/>
                    <a:pt x="13158" y="2287"/>
                    <a:pt x="12582" y="2037"/>
                  </a:cubicBezTo>
                  <a:cubicBezTo>
                    <a:pt x="12557" y="2037"/>
                    <a:pt x="12532" y="2037"/>
                    <a:pt x="12507" y="2012"/>
                  </a:cubicBezTo>
                  <a:cubicBezTo>
                    <a:pt x="12557" y="1761"/>
                    <a:pt x="12707" y="1535"/>
                    <a:pt x="12933" y="1360"/>
                  </a:cubicBezTo>
                  <a:cubicBezTo>
                    <a:pt x="12994" y="1319"/>
                    <a:pt x="12956" y="1246"/>
                    <a:pt x="12900" y="1246"/>
                  </a:cubicBezTo>
                  <a:cubicBezTo>
                    <a:pt x="12886" y="1246"/>
                    <a:pt x="12872" y="1250"/>
                    <a:pt x="12858" y="1260"/>
                  </a:cubicBezTo>
                  <a:cubicBezTo>
                    <a:pt x="12607" y="1410"/>
                    <a:pt x="12407" y="1661"/>
                    <a:pt x="12306" y="1962"/>
                  </a:cubicBezTo>
                  <a:cubicBezTo>
                    <a:pt x="11655" y="1736"/>
                    <a:pt x="11003" y="1586"/>
                    <a:pt x="10301" y="1535"/>
                  </a:cubicBezTo>
                  <a:cubicBezTo>
                    <a:pt x="10301" y="1535"/>
                    <a:pt x="10326" y="1510"/>
                    <a:pt x="10326" y="1485"/>
                  </a:cubicBezTo>
                  <a:cubicBezTo>
                    <a:pt x="10326" y="1435"/>
                    <a:pt x="10351" y="1385"/>
                    <a:pt x="10376" y="1310"/>
                  </a:cubicBezTo>
                  <a:cubicBezTo>
                    <a:pt x="10427" y="1210"/>
                    <a:pt x="10502" y="1109"/>
                    <a:pt x="10577" y="1009"/>
                  </a:cubicBezTo>
                  <a:cubicBezTo>
                    <a:pt x="10627" y="984"/>
                    <a:pt x="10577" y="934"/>
                    <a:pt x="10552" y="934"/>
                  </a:cubicBezTo>
                  <a:lnTo>
                    <a:pt x="10527" y="934"/>
                  </a:lnTo>
                  <a:cubicBezTo>
                    <a:pt x="10427" y="1034"/>
                    <a:pt x="10326" y="1134"/>
                    <a:pt x="10251" y="1235"/>
                  </a:cubicBezTo>
                  <a:cubicBezTo>
                    <a:pt x="10201" y="1310"/>
                    <a:pt x="10176" y="1360"/>
                    <a:pt x="10151" y="1435"/>
                  </a:cubicBezTo>
                  <a:cubicBezTo>
                    <a:pt x="10151" y="1460"/>
                    <a:pt x="10126" y="1510"/>
                    <a:pt x="10126" y="1535"/>
                  </a:cubicBezTo>
                  <a:cubicBezTo>
                    <a:pt x="9938" y="1523"/>
                    <a:pt x="9750" y="1517"/>
                    <a:pt x="9562" y="1517"/>
                  </a:cubicBezTo>
                  <a:cubicBezTo>
                    <a:pt x="9374" y="1517"/>
                    <a:pt x="9186" y="1523"/>
                    <a:pt x="8998" y="1535"/>
                  </a:cubicBezTo>
                  <a:cubicBezTo>
                    <a:pt x="8848" y="1561"/>
                    <a:pt x="8697" y="1561"/>
                    <a:pt x="8547" y="1586"/>
                  </a:cubicBezTo>
                  <a:cubicBezTo>
                    <a:pt x="8647" y="1410"/>
                    <a:pt x="8747" y="1260"/>
                    <a:pt x="8823" y="1084"/>
                  </a:cubicBezTo>
                  <a:cubicBezTo>
                    <a:pt x="8840" y="1049"/>
                    <a:pt x="8808" y="1013"/>
                    <a:pt x="8779" y="1013"/>
                  </a:cubicBezTo>
                  <a:cubicBezTo>
                    <a:pt x="8766" y="1013"/>
                    <a:pt x="8755" y="1020"/>
                    <a:pt x="8747" y="1034"/>
                  </a:cubicBezTo>
                  <a:cubicBezTo>
                    <a:pt x="8597" y="1210"/>
                    <a:pt x="8472" y="1410"/>
                    <a:pt x="8346" y="1611"/>
                  </a:cubicBezTo>
                  <a:cubicBezTo>
                    <a:pt x="7870" y="1661"/>
                    <a:pt x="7394" y="1761"/>
                    <a:pt x="6943" y="1911"/>
                  </a:cubicBezTo>
                  <a:cubicBezTo>
                    <a:pt x="6968" y="1811"/>
                    <a:pt x="7018" y="1736"/>
                    <a:pt x="7043" y="1661"/>
                  </a:cubicBezTo>
                  <a:cubicBezTo>
                    <a:pt x="7118" y="1485"/>
                    <a:pt x="7219" y="1310"/>
                    <a:pt x="7319" y="1160"/>
                  </a:cubicBezTo>
                  <a:cubicBezTo>
                    <a:pt x="7339" y="1139"/>
                    <a:pt x="7310" y="1103"/>
                    <a:pt x="7272" y="1103"/>
                  </a:cubicBezTo>
                  <a:cubicBezTo>
                    <a:pt x="7263" y="1103"/>
                    <a:pt x="7253" y="1105"/>
                    <a:pt x="7244" y="1109"/>
                  </a:cubicBezTo>
                  <a:cubicBezTo>
                    <a:pt x="7118" y="1260"/>
                    <a:pt x="6968" y="1385"/>
                    <a:pt x="6868" y="1586"/>
                  </a:cubicBezTo>
                  <a:cubicBezTo>
                    <a:pt x="6843" y="1661"/>
                    <a:pt x="6792" y="1761"/>
                    <a:pt x="6767" y="1836"/>
                  </a:cubicBezTo>
                  <a:cubicBezTo>
                    <a:pt x="6742" y="1886"/>
                    <a:pt x="6717" y="1936"/>
                    <a:pt x="6717" y="1987"/>
                  </a:cubicBezTo>
                  <a:cubicBezTo>
                    <a:pt x="6316" y="2112"/>
                    <a:pt x="5965" y="2287"/>
                    <a:pt x="5615" y="2513"/>
                  </a:cubicBezTo>
                  <a:cubicBezTo>
                    <a:pt x="5489" y="2588"/>
                    <a:pt x="5389" y="2688"/>
                    <a:pt x="5264" y="2764"/>
                  </a:cubicBezTo>
                  <a:cubicBezTo>
                    <a:pt x="5564" y="1987"/>
                    <a:pt x="5915" y="1160"/>
                    <a:pt x="6642" y="708"/>
                  </a:cubicBezTo>
                  <a:cubicBezTo>
                    <a:pt x="7054" y="434"/>
                    <a:pt x="7516" y="346"/>
                    <a:pt x="7992" y="346"/>
                  </a:cubicBezTo>
                  <a:close/>
                  <a:moveTo>
                    <a:pt x="11429" y="8754"/>
                  </a:moveTo>
                  <a:cubicBezTo>
                    <a:pt x="11454" y="8929"/>
                    <a:pt x="11454" y="9079"/>
                    <a:pt x="11454" y="9255"/>
                  </a:cubicBezTo>
                  <a:cubicBezTo>
                    <a:pt x="11379" y="9280"/>
                    <a:pt x="11329" y="9280"/>
                    <a:pt x="11279" y="9280"/>
                  </a:cubicBezTo>
                  <a:cubicBezTo>
                    <a:pt x="11178" y="9305"/>
                    <a:pt x="11103" y="9305"/>
                    <a:pt x="11003" y="9305"/>
                  </a:cubicBezTo>
                  <a:cubicBezTo>
                    <a:pt x="10828" y="9330"/>
                    <a:pt x="10627" y="9355"/>
                    <a:pt x="10452" y="9405"/>
                  </a:cubicBezTo>
                  <a:cubicBezTo>
                    <a:pt x="10402" y="9405"/>
                    <a:pt x="10402" y="9505"/>
                    <a:pt x="10477" y="9505"/>
                  </a:cubicBezTo>
                  <a:cubicBezTo>
                    <a:pt x="10652" y="9505"/>
                    <a:pt x="10828" y="9480"/>
                    <a:pt x="11028" y="9480"/>
                  </a:cubicBezTo>
                  <a:cubicBezTo>
                    <a:pt x="11103" y="9480"/>
                    <a:pt x="11204" y="9455"/>
                    <a:pt x="11304" y="9455"/>
                  </a:cubicBezTo>
                  <a:lnTo>
                    <a:pt x="11454" y="9455"/>
                  </a:lnTo>
                  <a:cubicBezTo>
                    <a:pt x="11429" y="9631"/>
                    <a:pt x="11429" y="9831"/>
                    <a:pt x="11404" y="10007"/>
                  </a:cubicBezTo>
                  <a:cubicBezTo>
                    <a:pt x="11300" y="10017"/>
                    <a:pt x="11196" y="10023"/>
                    <a:pt x="11093" y="10023"/>
                  </a:cubicBezTo>
                  <a:cubicBezTo>
                    <a:pt x="10946" y="10023"/>
                    <a:pt x="10799" y="10011"/>
                    <a:pt x="10652" y="9982"/>
                  </a:cubicBezTo>
                  <a:cubicBezTo>
                    <a:pt x="10602" y="9982"/>
                    <a:pt x="10552" y="10057"/>
                    <a:pt x="10602" y="10082"/>
                  </a:cubicBezTo>
                  <a:cubicBezTo>
                    <a:pt x="10810" y="10165"/>
                    <a:pt x="11017" y="10214"/>
                    <a:pt x="11239" y="10214"/>
                  </a:cubicBezTo>
                  <a:cubicBezTo>
                    <a:pt x="11285" y="10214"/>
                    <a:pt x="11332" y="10212"/>
                    <a:pt x="11379" y="10207"/>
                  </a:cubicBezTo>
                  <a:lnTo>
                    <a:pt x="11379" y="10207"/>
                  </a:lnTo>
                  <a:cubicBezTo>
                    <a:pt x="11329" y="10508"/>
                    <a:pt x="11279" y="10784"/>
                    <a:pt x="11178" y="11059"/>
                  </a:cubicBezTo>
                  <a:cubicBezTo>
                    <a:pt x="11128" y="11009"/>
                    <a:pt x="11053" y="11009"/>
                    <a:pt x="10978" y="11009"/>
                  </a:cubicBezTo>
                  <a:cubicBezTo>
                    <a:pt x="10853" y="10984"/>
                    <a:pt x="10727" y="10959"/>
                    <a:pt x="10627" y="10909"/>
                  </a:cubicBezTo>
                  <a:cubicBezTo>
                    <a:pt x="10502" y="10884"/>
                    <a:pt x="10402" y="10834"/>
                    <a:pt x="10301" y="10784"/>
                  </a:cubicBezTo>
                  <a:cubicBezTo>
                    <a:pt x="10201" y="10759"/>
                    <a:pt x="10101" y="10683"/>
                    <a:pt x="9975" y="10633"/>
                  </a:cubicBezTo>
                  <a:cubicBezTo>
                    <a:pt x="9950" y="10633"/>
                    <a:pt x="9900" y="10683"/>
                    <a:pt x="9950" y="10734"/>
                  </a:cubicBezTo>
                  <a:cubicBezTo>
                    <a:pt x="10026" y="10809"/>
                    <a:pt x="10126" y="10859"/>
                    <a:pt x="10226" y="10934"/>
                  </a:cubicBezTo>
                  <a:cubicBezTo>
                    <a:pt x="10326" y="10984"/>
                    <a:pt x="10452" y="11034"/>
                    <a:pt x="10552" y="11084"/>
                  </a:cubicBezTo>
                  <a:cubicBezTo>
                    <a:pt x="10677" y="11135"/>
                    <a:pt x="10777" y="11185"/>
                    <a:pt x="10903" y="11210"/>
                  </a:cubicBezTo>
                  <a:cubicBezTo>
                    <a:pt x="10953" y="11235"/>
                    <a:pt x="11028" y="11235"/>
                    <a:pt x="11078" y="11260"/>
                  </a:cubicBezTo>
                  <a:lnTo>
                    <a:pt x="11128" y="11260"/>
                  </a:lnTo>
                  <a:cubicBezTo>
                    <a:pt x="11103" y="11285"/>
                    <a:pt x="11103" y="11310"/>
                    <a:pt x="11103" y="11335"/>
                  </a:cubicBezTo>
                  <a:cubicBezTo>
                    <a:pt x="11053" y="11435"/>
                    <a:pt x="11028" y="11561"/>
                    <a:pt x="10978" y="11661"/>
                  </a:cubicBezTo>
                  <a:cubicBezTo>
                    <a:pt x="10951" y="11705"/>
                    <a:pt x="10921" y="11721"/>
                    <a:pt x="10890" y="11721"/>
                  </a:cubicBezTo>
                  <a:cubicBezTo>
                    <a:pt x="10832" y="11721"/>
                    <a:pt x="10767" y="11668"/>
                    <a:pt x="10702" y="11636"/>
                  </a:cubicBezTo>
                  <a:cubicBezTo>
                    <a:pt x="10527" y="11536"/>
                    <a:pt x="10326" y="11410"/>
                    <a:pt x="10151" y="11285"/>
                  </a:cubicBezTo>
                  <a:cubicBezTo>
                    <a:pt x="10001" y="11160"/>
                    <a:pt x="9850" y="11034"/>
                    <a:pt x="9700" y="10884"/>
                  </a:cubicBezTo>
                  <a:cubicBezTo>
                    <a:pt x="9574" y="10759"/>
                    <a:pt x="9449" y="10658"/>
                    <a:pt x="9324" y="10533"/>
                  </a:cubicBezTo>
                  <a:cubicBezTo>
                    <a:pt x="9424" y="10307"/>
                    <a:pt x="9499" y="10082"/>
                    <a:pt x="9499" y="9831"/>
                  </a:cubicBezTo>
                  <a:cubicBezTo>
                    <a:pt x="9524" y="9706"/>
                    <a:pt x="9499" y="9556"/>
                    <a:pt x="9474" y="9430"/>
                  </a:cubicBezTo>
                  <a:lnTo>
                    <a:pt x="9499" y="9430"/>
                  </a:lnTo>
                  <a:cubicBezTo>
                    <a:pt x="10151" y="9205"/>
                    <a:pt x="10803" y="8979"/>
                    <a:pt x="11429" y="8754"/>
                  </a:cubicBezTo>
                  <a:close/>
                  <a:moveTo>
                    <a:pt x="14011" y="3390"/>
                  </a:moveTo>
                  <a:cubicBezTo>
                    <a:pt x="14336" y="3666"/>
                    <a:pt x="14612" y="3992"/>
                    <a:pt x="14838" y="4343"/>
                  </a:cubicBezTo>
                  <a:cubicBezTo>
                    <a:pt x="15514" y="5345"/>
                    <a:pt x="15640" y="6448"/>
                    <a:pt x="15514" y="7626"/>
                  </a:cubicBezTo>
                  <a:cubicBezTo>
                    <a:pt x="15439" y="8252"/>
                    <a:pt x="15339" y="8904"/>
                    <a:pt x="15264" y="9531"/>
                  </a:cubicBezTo>
                  <a:cubicBezTo>
                    <a:pt x="15214" y="10032"/>
                    <a:pt x="15163" y="10533"/>
                    <a:pt x="15314" y="11009"/>
                  </a:cubicBezTo>
                  <a:cubicBezTo>
                    <a:pt x="15414" y="11335"/>
                    <a:pt x="15640" y="11636"/>
                    <a:pt x="15915" y="11811"/>
                  </a:cubicBezTo>
                  <a:cubicBezTo>
                    <a:pt x="15890" y="12087"/>
                    <a:pt x="15865" y="12363"/>
                    <a:pt x="15815" y="12638"/>
                  </a:cubicBezTo>
                  <a:cubicBezTo>
                    <a:pt x="15790" y="12613"/>
                    <a:pt x="15765" y="12613"/>
                    <a:pt x="15715" y="12588"/>
                  </a:cubicBezTo>
                  <a:cubicBezTo>
                    <a:pt x="15614" y="12564"/>
                    <a:pt x="15514" y="12553"/>
                    <a:pt x="15414" y="12553"/>
                  </a:cubicBezTo>
                  <a:cubicBezTo>
                    <a:pt x="14893" y="12553"/>
                    <a:pt x="14393" y="12861"/>
                    <a:pt x="14036" y="13240"/>
                  </a:cubicBezTo>
                  <a:cubicBezTo>
                    <a:pt x="13935" y="13340"/>
                    <a:pt x="13860" y="13440"/>
                    <a:pt x="13785" y="13541"/>
                  </a:cubicBezTo>
                  <a:cubicBezTo>
                    <a:pt x="14437" y="11937"/>
                    <a:pt x="14712" y="10132"/>
                    <a:pt x="14737" y="8428"/>
                  </a:cubicBezTo>
                  <a:cubicBezTo>
                    <a:pt x="14762" y="6749"/>
                    <a:pt x="14562" y="4994"/>
                    <a:pt x="14011" y="3390"/>
                  </a:cubicBezTo>
                  <a:close/>
                  <a:moveTo>
                    <a:pt x="5489" y="3039"/>
                  </a:moveTo>
                  <a:cubicBezTo>
                    <a:pt x="6291" y="4894"/>
                    <a:pt x="6667" y="6899"/>
                    <a:pt x="6567" y="8904"/>
                  </a:cubicBezTo>
                  <a:cubicBezTo>
                    <a:pt x="6517" y="9906"/>
                    <a:pt x="6366" y="10909"/>
                    <a:pt x="6066" y="11886"/>
                  </a:cubicBezTo>
                  <a:cubicBezTo>
                    <a:pt x="5940" y="12363"/>
                    <a:pt x="5790" y="12839"/>
                    <a:pt x="5589" y="13315"/>
                  </a:cubicBezTo>
                  <a:cubicBezTo>
                    <a:pt x="5414" y="13766"/>
                    <a:pt x="5188" y="14167"/>
                    <a:pt x="4988" y="14618"/>
                  </a:cubicBezTo>
                  <a:cubicBezTo>
                    <a:pt x="3785" y="13967"/>
                    <a:pt x="2682" y="12989"/>
                    <a:pt x="2356" y="11611"/>
                  </a:cubicBezTo>
                  <a:cubicBezTo>
                    <a:pt x="2339" y="11525"/>
                    <a:pt x="2264" y="11486"/>
                    <a:pt x="2185" y="11486"/>
                  </a:cubicBezTo>
                  <a:cubicBezTo>
                    <a:pt x="2149" y="11486"/>
                    <a:pt x="2112" y="11495"/>
                    <a:pt x="2081" y="11510"/>
                  </a:cubicBezTo>
                  <a:cubicBezTo>
                    <a:pt x="1831" y="11618"/>
                    <a:pt x="1542" y="11712"/>
                    <a:pt x="1261" y="11712"/>
                  </a:cubicBezTo>
                  <a:cubicBezTo>
                    <a:pt x="1148" y="11712"/>
                    <a:pt x="1036" y="11697"/>
                    <a:pt x="928" y="11661"/>
                  </a:cubicBezTo>
                  <a:cubicBezTo>
                    <a:pt x="627" y="11561"/>
                    <a:pt x="351" y="11260"/>
                    <a:pt x="452" y="10909"/>
                  </a:cubicBezTo>
                  <a:cubicBezTo>
                    <a:pt x="602" y="10433"/>
                    <a:pt x="1354" y="10333"/>
                    <a:pt x="1780" y="10307"/>
                  </a:cubicBezTo>
                  <a:cubicBezTo>
                    <a:pt x="1955" y="10307"/>
                    <a:pt x="2056" y="10057"/>
                    <a:pt x="1880" y="9957"/>
                  </a:cubicBezTo>
                  <a:cubicBezTo>
                    <a:pt x="1579" y="9806"/>
                    <a:pt x="552" y="9155"/>
                    <a:pt x="1229" y="8829"/>
                  </a:cubicBezTo>
                  <a:cubicBezTo>
                    <a:pt x="1318" y="8786"/>
                    <a:pt x="1405" y="8767"/>
                    <a:pt x="1490" y="8767"/>
                  </a:cubicBezTo>
                  <a:cubicBezTo>
                    <a:pt x="1904" y="8767"/>
                    <a:pt x="2257" y="9214"/>
                    <a:pt x="2507" y="9505"/>
                  </a:cubicBezTo>
                  <a:cubicBezTo>
                    <a:pt x="2517" y="9527"/>
                    <a:pt x="2532" y="9534"/>
                    <a:pt x="2548" y="9534"/>
                  </a:cubicBezTo>
                  <a:cubicBezTo>
                    <a:pt x="2570" y="9534"/>
                    <a:pt x="2593" y="9520"/>
                    <a:pt x="2607" y="9505"/>
                  </a:cubicBezTo>
                  <a:cubicBezTo>
                    <a:pt x="2632" y="9522"/>
                    <a:pt x="2660" y="9531"/>
                    <a:pt x="2687" y="9531"/>
                  </a:cubicBezTo>
                  <a:cubicBezTo>
                    <a:pt x="2741" y="9531"/>
                    <a:pt x="2791" y="9497"/>
                    <a:pt x="2808" y="9430"/>
                  </a:cubicBezTo>
                  <a:cubicBezTo>
                    <a:pt x="3209" y="7200"/>
                    <a:pt x="3534" y="4693"/>
                    <a:pt x="5389" y="3139"/>
                  </a:cubicBezTo>
                  <a:cubicBezTo>
                    <a:pt x="5414" y="3089"/>
                    <a:pt x="5464" y="3064"/>
                    <a:pt x="5489" y="3039"/>
                  </a:cubicBezTo>
                  <a:close/>
                  <a:moveTo>
                    <a:pt x="7244" y="2187"/>
                  </a:moveTo>
                  <a:cubicBezTo>
                    <a:pt x="7670" y="3190"/>
                    <a:pt x="8021" y="4217"/>
                    <a:pt x="8246" y="5270"/>
                  </a:cubicBezTo>
                  <a:cubicBezTo>
                    <a:pt x="8497" y="6398"/>
                    <a:pt x="8572" y="7551"/>
                    <a:pt x="8522" y="8703"/>
                  </a:cubicBezTo>
                  <a:cubicBezTo>
                    <a:pt x="8422" y="11034"/>
                    <a:pt x="7670" y="13190"/>
                    <a:pt x="6517" y="15195"/>
                  </a:cubicBezTo>
                  <a:cubicBezTo>
                    <a:pt x="6492" y="15220"/>
                    <a:pt x="6492" y="15245"/>
                    <a:pt x="6492" y="15270"/>
                  </a:cubicBezTo>
                  <a:cubicBezTo>
                    <a:pt x="6166" y="15145"/>
                    <a:pt x="5865" y="15019"/>
                    <a:pt x="5564" y="14894"/>
                  </a:cubicBezTo>
                  <a:cubicBezTo>
                    <a:pt x="5389" y="14819"/>
                    <a:pt x="5239" y="14744"/>
                    <a:pt x="5088" y="14668"/>
                  </a:cubicBezTo>
                  <a:cubicBezTo>
                    <a:pt x="5665" y="13866"/>
                    <a:pt x="6041" y="12789"/>
                    <a:pt x="6316" y="11836"/>
                  </a:cubicBezTo>
                  <a:cubicBezTo>
                    <a:pt x="6592" y="10859"/>
                    <a:pt x="6767" y="9856"/>
                    <a:pt x="6792" y="8829"/>
                  </a:cubicBezTo>
                  <a:cubicBezTo>
                    <a:pt x="6893" y="6799"/>
                    <a:pt x="6517" y="4769"/>
                    <a:pt x="5665" y="2914"/>
                  </a:cubicBezTo>
                  <a:cubicBezTo>
                    <a:pt x="6141" y="2588"/>
                    <a:pt x="6667" y="2363"/>
                    <a:pt x="7244" y="2187"/>
                  </a:cubicBezTo>
                  <a:close/>
                  <a:moveTo>
                    <a:pt x="11329" y="2087"/>
                  </a:moveTo>
                  <a:cubicBezTo>
                    <a:pt x="11655" y="2162"/>
                    <a:pt x="11980" y="2237"/>
                    <a:pt x="12281" y="2363"/>
                  </a:cubicBezTo>
                  <a:cubicBezTo>
                    <a:pt x="12782" y="2538"/>
                    <a:pt x="13259" y="2814"/>
                    <a:pt x="13685" y="3114"/>
                  </a:cubicBezTo>
                  <a:cubicBezTo>
                    <a:pt x="14211" y="4844"/>
                    <a:pt x="14562" y="6548"/>
                    <a:pt x="14537" y="8353"/>
                  </a:cubicBezTo>
                  <a:cubicBezTo>
                    <a:pt x="14512" y="10232"/>
                    <a:pt x="14136" y="12012"/>
                    <a:pt x="13585" y="13791"/>
                  </a:cubicBezTo>
                  <a:cubicBezTo>
                    <a:pt x="13259" y="14242"/>
                    <a:pt x="12933" y="14693"/>
                    <a:pt x="12482" y="15019"/>
                  </a:cubicBezTo>
                  <a:cubicBezTo>
                    <a:pt x="12056" y="15320"/>
                    <a:pt x="11554" y="15521"/>
                    <a:pt x="11053" y="15646"/>
                  </a:cubicBezTo>
                  <a:cubicBezTo>
                    <a:pt x="11529" y="14944"/>
                    <a:pt x="11880" y="14117"/>
                    <a:pt x="12156" y="13340"/>
                  </a:cubicBezTo>
                  <a:cubicBezTo>
                    <a:pt x="12482" y="12413"/>
                    <a:pt x="12732" y="11485"/>
                    <a:pt x="12858" y="10508"/>
                  </a:cubicBezTo>
                  <a:cubicBezTo>
                    <a:pt x="13133" y="8628"/>
                    <a:pt x="13033" y="6673"/>
                    <a:pt x="12507" y="4844"/>
                  </a:cubicBezTo>
                  <a:cubicBezTo>
                    <a:pt x="12231" y="3891"/>
                    <a:pt x="11855" y="2939"/>
                    <a:pt x="11329" y="2087"/>
                  </a:cubicBezTo>
                  <a:close/>
                  <a:moveTo>
                    <a:pt x="9023" y="1911"/>
                  </a:moveTo>
                  <a:cubicBezTo>
                    <a:pt x="9424" y="3014"/>
                    <a:pt x="9825" y="4067"/>
                    <a:pt x="10051" y="5220"/>
                  </a:cubicBezTo>
                  <a:cubicBezTo>
                    <a:pt x="10276" y="6448"/>
                    <a:pt x="10301" y="7626"/>
                    <a:pt x="10326" y="8854"/>
                  </a:cubicBezTo>
                  <a:cubicBezTo>
                    <a:pt x="10326" y="8879"/>
                    <a:pt x="10326" y="8904"/>
                    <a:pt x="10326" y="8904"/>
                  </a:cubicBezTo>
                  <a:cubicBezTo>
                    <a:pt x="10026" y="9004"/>
                    <a:pt x="9750" y="9104"/>
                    <a:pt x="9449" y="9205"/>
                  </a:cubicBezTo>
                  <a:lnTo>
                    <a:pt x="9424" y="9205"/>
                  </a:lnTo>
                  <a:cubicBezTo>
                    <a:pt x="9399" y="9130"/>
                    <a:pt x="9349" y="9079"/>
                    <a:pt x="9324" y="9004"/>
                  </a:cubicBezTo>
                  <a:cubicBezTo>
                    <a:pt x="9315" y="8978"/>
                    <a:pt x="9297" y="8967"/>
                    <a:pt x="9279" y="8967"/>
                  </a:cubicBezTo>
                  <a:cubicBezTo>
                    <a:pt x="9244" y="8967"/>
                    <a:pt x="9207" y="9005"/>
                    <a:pt x="9224" y="9054"/>
                  </a:cubicBezTo>
                  <a:cubicBezTo>
                    <a:pt x="9224" y="9104"/>
                    <a:pt x="9224" y="9180"/>
                    <a:pt x="9249" y="9255"/>
                  </a:cubicBezTo>
                  <a:cubicBezTo>
                    <a:pt x="9249" y="9330"/>
                    <a:pt x="9249" y="9380"/>
                    <a:pt x="9249" y="9455"/>
                  </a:cubicBezTo>
                  <a:cubicBezTo>
                    <a:pt x="9249" y="9581"/>
                    <a:pt x="9249" y="9706"/>
                    <a:pt x="9224" y="9831"/>
                  </a:cubicBezTo>
                  <a:cubicBezTo>
                    <a:pt x="9199" y="10082"/>
                    <a:pt x="9123" y="10333"/>
                    <a:pt x="8998" y="10533"/>
                  </a:cubicBezTo>
                  <a:cubicBezTo>
                    <a:pt x="8998" y="10558"/>
                    <a:pt x="8973" y="10558"/>
                    <a:pt x="8973" y="10583"/>
                  </a:cubicBezTo>
                  <a:cubicBezTo>
                    <a:pt x="8955" y="10673"/>
                    <a:pt x="9039" y="10749"/>
                    <a:pt x="9126" y="10749"/>
                  </a:cubicBezTo>
                  <a:cubicBezTo>
                    <a:pt x="9160" y="10749"/>
                    <a:pt x="9195" y="10737"/>
                    <a:pt x="9224" y="10708"/>
                  </a:cubicBezTo>
                  <a:cubicBezTo>
                    <a:pt x="9349" y="10959"/>
                    <a:pt x="9549" y="11160"/>
                    <a:pt x="9775" y="11335"/>
                  </a:cubicBezTo>
                  <a:cubicBezTo>
                    <a:pt x="9675" y="12112"/>
                    <a:pt x="9574" y="12889"/>
                    <a:pt x="9299" y="13641"/>
                  </a:cubicBezTo>
                  <a:cubicBezTo>
                    <a:pt x="9173" y="14042"/>
                    <a:pt x="9023" y="14418"/>
                    <a:pt x="8848" y="14794"/>
                  </a:cubicBezTo>
                  <a:cubicBezTo>
                    <a:pt x="8697" y="15094"/>
                    <a:pt x="8497" y="15395"/>
                    <a:pt x="8321" y="15696"/>
                  </a:cubicBezTo>
                  <a:cubicBezTo>
                    <a:pt x="7770" y="15621"/>
                    <a:pt x="7219" y="15495"/>
                    <a:pt x="6692" y="15320"/>
                  </a:cubicBezTo>
                  <a:lnTo>
                    <a:pt x="6717" y="15320"/>
                  </a:lnTo>
                  <a:cubicBezTo>
                    <a:pt x="7695" y="13916"/>
                    <a:pt x="8296" y="12212"/>
                    <a:pt x="8597" y="10508"/>
                  </a:cubicBezTo>
                  <a:cubicBezTo>
                    <a:pt x="8697" y="9906"/>
                    <a:pt x="8772" y="9305"/>
                    <a:pt x="8798" y="8703"/>
                  </a:cubicBezTo>
                  <a:cubicBezTo>
                    <a:pt x="8873" y="6498"/>
                    <a:pt x="8472" y="4092"/>
                    <a:pt x="7344" y="2162"/>
                  </a:cubicBezTo>
                  <a:cubicBezTo>
                    <a:pt x="7820" y="2037"/>
                    <a:pt x="8321" y="1962"/>
                    <a:pt x="8823" y="1936"/>
                  </a:cubicBezTo>
                  <a:cubicBezTo>
                    <a:pt x="8873" y="1936"/>
                    <a:pt x="8948" y="1936"/>
                    <a:pt x="9023" y="1911"/>
                  </a:cubicBezTo>
                  <a:close/>
                  <a:moveTo>
                    <a:pt x="9596" y="1905"/>
                  </a:moveTo>
                  <a:cubicBezTo>
                    <a:pt x="10115" y="1905"/>
                    <a:pt x="10634" y="1954"/>
                    <a:pt x="11153" y="2037"/>
                  </a:cubicBezTo>
                  <a:cubicBezTo>
                    <a:pt x="12181" y="4217"/>
                    <a:pt x="12782" y="6498"/>
                    <a:pt x="12732" y="8929"/>
                  </a:cubicBezTo>
                  <a:cubicBezTo>
                    <a:pt x="12682" y="10107"/>
                    <a:pt x="12507" y="11310"/>
                    <a:pt x="12156" y="12463"/>
                  </a:cubicBezTo>
                  <a:cubicBezTo>
                    <a:pt x="11980" y="13064"/>
                    <a:pt x="11755" y="13641"/>
                    <a:pt x="11504" y="14217"/>
                  </a:cubicBezTo>
                  <a:cubicBezTo>
                    <a:pt x="11254" y="14719"/>
                    <a:pt x="10953" y="15195"/>
                    <a:pt x="10677" y="15696"/>
                  </a:cubicBezTo>
                  <a:cubicBezTo>
                    <a:pt x="10602" y="15721"/>
                    <a:pt x="10527" y="15721"/>
                    <a:pt x="10452" y="15746"/>
                  </a:cubicBezTo>
                  <a:cubicBezTo>
                    <a:pt x="10179" y="15778"/>
                    <a:pt x="9906" y="15791"/>
                    <a:pt x="9633" y="15791"/>
                  </a:cubicBezTo>
                  <a:cubicBezTo>
                    <a:pt x="9254" y="15791"/>
                    <a:pt x="8875" y="15765"/>
                    <a:pt x="8497" y="15721"/>
                  </a:cubicBezTo>
                  <a:cubicBezTo>
                    <a:pt x="8948" y="15145"/>
                    <a:pt x="9249" y="14418"/>
                    <a:pt x="9474" y="13741"/>
                  </a:cubicBezTo>
                  <a:cubicBezTo>
                    <a:pt x="9725" y="13014"/>
                    <a:pt x="9925" y="12237"/>
                    <a:pt x="9950" y="11460"/>
                  </a:cubicBezTo>
                  <a:cubicBezTo>
                    <a:pt x="10001" y="11510"/>
                    <a:pt x="10051" y="11561"/>
                    <a:pt x="10101" y="11586"/>
                  </a:cubicBezTo>
                  <a:cubicBezTo>
                    <a:pt x="10307" y="11723"/>
                    <a:pt x="10643" y="12002"/>
                    <a:pt x="10915" y="12002"/>
                  </a:cubicBezTo>
                  <a:cubicBezTo>
                    <a:pt x="11039" y="12002"/>
                    <a:pt x="11150" y="11944"/>
                    <a:pt x="11229" y="11786"/>
                  </a:cubicBezTo>
                  <a:cubicBezTo>
                    <a:pt x="11454" y="11335"/>
                    <a:pt x="11579" y="10784"/>
                    <a:pt x="11630" y="10282"/>
                  </a:cubicBezTo>
                  <a:cubicBezTo>
                    <a:pt x="11705" y="9731"/>
                    <a:pt x="11705" y="9155"/>
                    <a:pt x="11630" y="8603"/>
                  </a:cubicBezTo>
                  <a:cubicBezTo>
                    <a:pt x="11630" y="8560"/>
                    <a:pt x="11592" y="8498"/>
                    <a:pt x="11534" y="8498"/>
                  </a:cubicBezTo>
                  <a:cubicBezTo>
                    <a:pt x="11524" y="8498"/>
                    <a:pt x="11515" y="8500"/>
                    <a:pt x="11504" y="8503"/>
                  </a:cubicBezTo>
                  <a:cubicBezTo>
                    <a:pt x="11153" y="8628"/>
                    <a:pt x="10803" y="8754"/>
                    <a:pt x="10477" y="8854"/>
                  </a:cubicBezTo>
                  <a:cubicBezTo>
                    <a:pt x="10602" y="7676"/>
                    <a:pt x="10502" y="6423"/>
                    <a:pt x="10276" y="5245"/>
                  </a:cubicBezTo>
                  <a:cubicBezTo>
                    <a:pt x="10076" y="4117"/>
                    <a:pt x="9775" y="2939"/>
                    <a:pt x="9274" y="1911"/>
                  </a:cubicBezTo>
                  <a:cubicBezTo>
                    <a:pt x="9381" y="1907"/>
                    <a:pt x="9489" y="1905"/>
                    <a:pt x="9596" y="1905"/>
                  </a:cubicBezTo>
                  <a:close/>
                  <a:moveTo>
                    <a:pt x="20870" y="7654"/>
                  </a:moveTo>
                  <a:cubicBezTo>
                    <a:pt x="21235" y="7654"/>
                    <a:pt x="21593" y="7764"/>
                    <a:pt x="21905" y="8027"/>
                  </a:cubicBezTo>
                  <a:cubicBezTo>
                    <a:pt x="21680" y="8302"/>
                    <a:pt x="21479" y="8628"/>
                    <a:pt x="21304" y="8929"/>
                  </a:cubicBezTo>
                  <a:cubicBezTo>
                    <a:pt x="21204" y="8879"/>
                    <a:pt x="21078" y="8829"/>
                    <a:pt x="20953" y="8804"/>
                  </a:cubicBezTo>
                  <a:cubicBezTo>
                    <a:pt x="20803" y="8754"/>
                    <a:pt x="20677" y="8729"/>
                    <a:pt x="20552" y="8678"/>
                  </a:cubicBezTo>
                  <a:cubicBezTo>
                    <a:pt x="20477" y="8678"/>
                    <a:pt x="20427" y="8779"/>
                    <a:pt x="20502" y="8804"/>
                  </a:cubicBezTo>
                  <a:cubicBezTo>
                    <a:pt x="20627" y="8879"/>
                    <a:pt x="20752" y="8929"/>
                    <a:pt x="20878" y="8979"/>
                  </a:cubicBezTo>
                  <a:cubicBezTo>
                    <a:pt x="20928" y="9004"/>
                    <a:pt x="21003" y="9029"/>
                    <a:pt x="21053" y="9054"/>
                  </a:cubicBezTo>
                  <a:cubicBezTo>
                    <a:pt x="21103" y="9079"/>
                    <a:pt x="21153" y="9104"/>
                    <a:pt x="21204" y="9104"/>
                  </a:cubicBezTo>
                  <a:cubicBezTo>
                    <a:pt x="20978" y="9556"/>
                    <a:pt x="20778" y="10007"/>
                    <a:pt x="20652" y="10483"/>
                  </a:cubicBezTo>
                  <a:cubicBezTo>
                    <a:pt x="20398" y="10404"/>
                    <a:pt x="20135" y="10354"/>
                    <a:pt x="19873" y="10354"/>
                  </a:cubicBezTo>
                  <a:cubicBezTo>
                    <a:pt x="19722" y="10354"/>
                    <a:pt x="19571" y="10371"/>
                    <a:pt x="19424" y="10408"/>
                  </a:cubicBezTo>
                  <a:cubicBezTo>
                    <a:pt x="19374" y="10433"/>
                    <a:pt x="19374" y="10508"/>
                    <a:pt x="19449" y="10508"/>
                  </a:cubicBezTo>
                  <a:cubicBezTo>
                    <a:pt x="19510" y="10504"/>
                    <a:pt x="19572" y="10502"/>
                    <a:pt x="19634" y="10502"/>
                  </a:cubicBezTo>
                  <a:cubicBezTo>
                    <a:pt x="19954" y="10502"/>
                    <a:pt x="20283" y="10557"/>
                    <a:pt x="20577" y="10683"/>
                  </a:cubicBezTo>
                  <a:cubicBezTo>
                    <a:pt x="20452" y="11185"/>
                    <a:pt x="20351" y="11686"/>
                    <a:pt x="20301" y="12187"/>
                  </a:cubicBezTo>
                  <a:cubicBezTo>
                    <a:pt x="19971" y="12123"/>
                    <a:pt x="19628" y="12087"/>
                    <a:pt x="19284" y="12087"/>
                  </a:cubicBezTo>
                  <a:cubicBezTo>
                    <a:pt x="18818" y="12087"/>
                    <a:pt x="18353" y="12154"/>
                    <a:pt x="17920" y="12312"/>
                  </a:cubicBezTo>
                  <a:cubicBezTo>
                    <a:pt x="17870" y="12312"/>
                    <a:pt x="17870" y="12388"/>
                    <a:pt x="17920" y="12388"/>
                  </a:cubicBezTo>
                  <a:cubicBezTo>
                    <a:pt x="18248" y="12347"/>
                    <a:pt x="18592" y="12306"/>
                    <a:pt x="18939" y="12306"/>
                  </a:cubicBezTo>
                  <a:cubicBezTo>
                    <a:pt x="19017" y="12306"/>
                    <a:pt x="19095" y="12308"/>
                    <a:pt x="19174" y="12312"/>
                  </a:cubicBezTo>
                  <a:cubicBezTo>
                    <a:pt x="19549" y="12338"/>
                    <a:pt x="19925" y="12388"/>
                    <a:pt x="20301" y="12463"/>
                  </a:cubicBezTo>
                  <a:cubicBezTo>
                    <a:pt x="20251" y="12964"/>
                    <a:pt x="20276" y="13490"/>
                    <a:pt x="20351" y="13992"/>
                  </a:cubicBezTo>
                  <a:cubicBezTo>
                    <a:pt x="20227" y="13974"/>
                    <a:pt x="20116" y="13956"/>
                    <a:pt x="19999" y="13956"/>
                  </a:cubicBezTo>
                  <a:cubicBezTo>
                    <a:pt x="19951" y="13956"/>
                    <a:pt x="19902" y="13959"/>
                    <a:pt x="19850" y="13967"/>
                  </a:cubicBezTo>
                  <a:cubicBezTo>
                    <a:pt x="19650" y="13967"/>
                    <a:pt x="19449" y="14042"/>
                    <a:pt x="19249" y="14117"/>
                  </a:cubicBezTo>
                  <a:cubicBezTo>
                    <a:pt x="19199" y="14142"/>
                    <a:pt x="19249" y="14217"/>
                    <a:pt x="19299" y="14217"/>
                  </a:cubicBezTo>
                  <a:cubicBezTo>
                    <a:pt x="19474" y="14167"/>
                    <a:pt x="19656" y="14142"/>
                    <a:pt x="19838" y="14142"/>
                  </a:cubicBezTo>
                  <a:cubicBezTo>
                    <a:pt x="20019" y="14142"/>
                    <a:pt x="20201" y="14167"/>
                    <a:pt x="20377" y="14217"/>
                  </a:cubicBezTo>
                  <a:cubicBezTo>
                    <a:pt x="20402" y="14267"/>
                    <a:pt x="20402" y="14343"/>
                    <a:pt x="20402" y="14393"/>
                  </a:cubicBezTo>
                  <a:cubicBezTo>
                    <a:pt x="20452" y="14643"/>
                    <a:pt x="20527" y="14894"/>
                    <a:pt x="20602" y="15145"/>
                  </a:cubicBezTo>
                  <a:cubicBezTo>
                    <a:pt x="20427" y="15170"/>
                    <a:pt x="20251" y="15220"/>
                    <a:pt x="20101" y="15245"/>
                  </a:cubicBezTo>
                  <a:cubicBezTo>
                    <a:pt x="20026" y="15270"/>
                    <a:pt x="20051" y="15370"/>
                    <a:pt x="20101" y="15370"/>
                  </a:cubicBezTo>
                  <a:cubicBezTo>
                    <a:pt x="20301" y="15370"/>
                    <a:pt x="20477" y="15345"/>
                    <a:pt x="20652" y="15320"/>
                  </a:cubicBezTo>
                  <a:cubicBezTo>
                    <a:pt x="20677" y="15395"/>
                    <a:pt x="20677" y="15470"/>
                    <a:pt x="20702" y="15521"/>
                  </a:cubicBezTo>
                  <a:cubicBezTo>
                    <a:pt x="20778" y="15746"/>
                    <a:pt x="20878" y="15997"/>
                    <a:pt x="21003" y="16197"/>
                  </a:cubicBezTo>
                  <a:cubicBezTo>
                    <a:pt x="20840" y="16228"/>
                    <a:pt x="20682" y="16242"/>
                    <a:pt x="20527" y="16242"/>
                  </a:cubicBezTo>
                  <a:cubicBezTo>
                    <a:pt x="19037" y="16242"/>
                    <a:pt x="17911" y="14901"/>
                    <a:pt x="17093" y="13766"/>
                  </a:cubicBezTo>
                  <a:cubicBezTo>
                    <a:pt x="16793" y="13365"/>
                    <a:pt x="16467" y="12914"/>
                    <a:pt x="15991" y="12688"/>
                  </a:cubicBezTo>
                  <a:cubicBezTo>
                    <a:pt x="16066" y="12438"/>
                    <a:pt x="16091" y="12162"/>
                    <a:pt x="16116" y="11886"/>
                  </a:cubicBezTo>
                  <a:cubicBezTo>
                    <a:pt x="16180" y="11908"/>
                    <a:pt x="16248" y="11919"/>
                    <a:pt x="16319" y="11919"/>
                  </a:cubicBezTo>
                  <a:cubicBezTo>
                    <a:pt x="16498" y="11919"/>
                    <a:pt x="16695" y="11847"/>
                    <a:pt x="16893" y="11686"/>
                  </a:cubicBezTo>
                  <a:cubicBezTo>
                    <a:pt x="17319" y="11310"/>
                    <a:pt x="17569" y="10734"/>
                    <a:pt x="17845" y="10257"/>
                  </a:cubicBezTo>
                  <a:cubicBezTo>
                    <a:pt x="18146" y="9706"/>
                    <a:pt x="18447" y="9130"/>
                    <a:pt x="18873" y="8653"/>
                  </a:cubicBezTo>
                  <a:cubicBezTo>
                    <a:pt x="19344" y="8114"/>
                    <a:pt x="20122" y="7654"/>
                    <a:pt x="20870" y="7654"/>
                  </a:cubicBezTo>
                  <a:close/>
                  <a:moveTo>
                    <a:pt x="5188" y="15170"/>
                  </a:moveTo>
                  <a:lnTo>
                    <a:pt x="5188" y="15170"/>
                  </a:lnTo>
                  <a:cubicBezTo>
                    <a:pt x="5514" y="15320"/>
                    <a:pt x="5840" y="15470"/>
                    <a:pt x="6191" y="15571"/>
                  </a:cubicBezTo>
                  <a:cubicBezTo>
                    <a:pt x="6216" y="15696"/>
                    <a:pt x="6241" y="15846"/>
                    <a:pt x="6291" y="15947"/>
                  </a:cubicBezTo>
                  <a:cubicBezTo>
                    <a:pt x="6366" y="16122"/>
                    <a:pt x="6442" y="16247"/>
                    <a:pt x="6567" y="16373"/>
                  </a:cubicBezTo>
                  <a:cubicBezTo>
                    <a:pt x="6579" y="16384"/>
                    <a:pt x="6592" y="16389"/>
                    <a:pt x="6604" y="16389"/>
                  </a:cubicBezTo>
                  <a:cubicBezTo>
                    <a:pt x="6647" y="16389"/>
                    <a:pt x="6686" y="16336"/>
                    <a:pt x="6667" y="16297"/>
                  </a:cubicBezTo>
                  <a:cubicBezTo>
                    <a:pt x="6592" y="16172"/>
                    <a:pt x="6517" y="16022"/>
                    <a:pt x="6467" y="15896"/>
                  </a:cubicBezTo>
                  <a:cubicBezTo>
                    <a:pt x="6442" y="15821"/>
                    <a:pt x="6442" y="15746"/>
                    <a:pt x="6417" y="15696"/>
                  </a:cubicBezTo>
                  <a:cubicBezTo>
                    <a:pt x="6417" y="15671"/>
                    <a:pt x="6417" y="15671"/>
                    <a:pt x="6417" y="15646"/>
                  </a:cubicBezTo>
                  <a:cubicBezTo>
                    <a:pt x="6868" y="15796"/>
                    <a:pt x="7369" y="15922"/>
                    <a:pt x="7820" y="15997"/>
                  </a:cubicBezTo>
                  <a:cubicBezTo>
                    <a:pt x="7820" y="16022"/>
                    <a:pt x="7820" y="16022"/>
                    <a:pt x="7845" y="16022"/>
                  </a:cubicBezTo>
                  <a:cubicBezTo>
                    <a:pt x="7870" y="16122"/>
                    <a:pt x="7895" y="16197"/>
                    <a:pt x="7945" y="16297"/>
                  </a:cubicBezTo>
                  <a:cubicBezTo>
                    <a:pt x="8046" y="16473"/>
                    <a:pt x="8171" y="16598"/>
                    <a:pt x="8321" y="16724"/>
                  </a:cubicBezTo>
                  <a:cubicBezTo>
                    <a:pt x="8332" y="16727"/>
                    <a:pt x="8341" y="16729"/>
                    <a:pt x="8351" y="16729"/>
                  </a:cubicBezTo>
                  <a:cubicBezTo>
                    <a:pt x="8408" y="16729"/>
                    <a:pt x="8440" y="16667"/>
                    <a:pt x="8397" y="16623"/>
                  </a:cubicBezTo>
                  <a:cubicBezTo>
                    <a:pt x="8296" y="16498"/>
                    <a:pt x="8196" y="16348"/>
                    <a:pt x="8121" y="16197"/>
                  </a:cubicBezTo>
                  <a:cubicBezTo>
                    <a:pt x="8096" y="16147"/>
                    <a:pt x="8071" y="16097"/>
                    <a:pt x="8046" y="16047"/>
                  </a:cubicBezTo>
                  <a:lnTo>
                    <a:pt x="8046" y="16047"/>
                  </a:lnTo>
                  <a:cubicBezTo>
                    <a:pt x="8472" y="16122"/>
                    <a:pt x="8898" y="16147"/>
                    <a:pt x="9299" y="16172"/>
                  </a:cubicBezTo>
                  <a:cubicBezTo>
                    <a:pt x="9299" y="16172"/>
                    <a:pt x="9299" y="16172"/>
                    <a:pt x="9299" y="16197"/>
                  </a:cubicBezTo>
                  <a:cubicBezTo>
                    <a:pt x="9324" y="16297"/>
                    <a:pt x="9349" y="16398"/>
                    <a:pt x="9374" y="16473"/>
                  </a:cubicBezTo>
                  <a:cubicBezTo>
                    <a:pt x="9474" y="16673"/>
                    <a:pt x="9600" y="16824"/>
                    <a:pt x="9775" y="16949"/>
                  </a:cubicBezTo>
                  <a:cubicBezTo>
                    <a:pt x="9785" y="16959"/>
                    <a:pt x="9795" y="16963"/>
                    <a:pt x="9805" y="16963"/>
                  </a:cubicBezTo>
                  <a:cubicBezTo>
                    <a:pt x="9849" y="16963"/>
                    <a:pt x="9891" y="16889"/>
                    <a:pt x="9850" y="16849"/>
                  </a:cubicBezTo>
                  <a:cubicBezTo>
                    <a:pt x="9725" y="16724"/>
                    <a:pt x="9625" y="16573"/>
                    <a:pt x="9549" y="16423"/>
                  </a:cubicBezTo>
                  <a:cubicBezTo>
                    <a:pt x="9524" y="16323"/>
                    <a:pt x="9499" y="16247"/>
                    <a:pt x="9474" y="16172"/>
                  </a:cubicBezTo>
                  <a:cubicBezTo>
                    <a:pt x="9975" y="16172"/>
                    <a:pt x="10502" y="16147"/>
                    <a:pt x="11003" y="16047"/>
                  </a:cubicBezTo>
                  <a:cubicBezTo>
                    <a:pt x="11028" y="16297"/>
                    <a:pt x="11178" y="16523"/>
                    <a:pt x="11354" y="16698"/>
                  </a:cubicBezTo>
                  <a:cubicBezTo>
                    <a:pt x="11363" y="16703"/>
                    <a:pt x="11373" y="16705"/>
                    <a:pt x="11383" y="16705"/>
                  </a:cubicBezTo>
                  <a:cubicBezTo>
                    <a:pt x="11427" y="16705"/>
                    <a:pt x="11470" y="16664"/>
                    <a:pt x="11429" y="16623"/>
                  </a:cubicBezTo>
                  <a:cubicBezTo>
                    <a:pt x="11329" y="16548"/>
                    <a:pt x="11254" y="16448"/>
                    <a:pt x="11204" y="16323"/>
                  </a:cubicBezTo>
                  <a:cubicBezTo>
                    <a:pt x="11153" y="16222"/>
                    <a:pt x="11128" y="16122"/>
                    <a:pt x="11128" y="16022"/>
                  </a:cubicBezTo>
                  <a:cubicBezTo>
                    <a:pt x="11429" y="15947"/>
                    <a:pt x="11730" y="15846"/>
                    <a:pt x="12031" y="15721"/>
                  </a:cubicBezTo>
                  <a:cubicBezTo>
                    <a:pt x="12231" y="15972"/>
                    <a:pt x="12206" y="16297"/>
                    <a:pt x="12056" y="16573"/>
                  </a:cubicBezTo>
                  <a:cubicBezTo>
                    <a:pt x="11855" y="16924"/>
                    <a:pt x="11479" y="17099"/>
                    <a:pt x="11078" y="17150"/>
                  </a:cubicBezTo>
                  <a:cubicBezTo>
                    <a:pt x="10840" y="17188"/>
                    <a:pt x="10595" y="17203"/>
                    <a:pt x="10347" y="17203"/>
                  </a:cubicBezTo>
                  <a:cubicBezTo>
                    <a:pt x="9786" y="17203"/>
                    <a:pt x="9211" y="17127"/>
                    <a:pt x="8672" y="17074"/>
                  </a:cubicBezTo>
                  <a:cubicBezTo>
                    <a:pt x="7870" y="16974"/>
                    <a:pt x="7068" y="16874"/>
                    <a:pt x="6366" y="16448"/>
                  </a:cubicBezTo>
                  <a:cubicBezTo>
                    <a:pt x="5840" y="16122"/>
                    <a:pt x="5489" y="15696"/>
                    <a:pt x="5188" y="15170"/>
                  </a:cubicBezTo>
                  <a:close/>
                  <a:moveTo>
                    <a:pt x="8053" y="0"/>
                  </a:moveTo>
                  <a:cubicBezTo>
                    <a:pt x="7643" y="0"/>
                    <a:pt x="7237" y="59"/>
                    <a:pt x="6843" y="232"/>
                  </a:cubicBezTo>
                  <a:cubicBezTo>
                    <a:pt x="5740" y="733"/>
                    <a:pt x="5264" y="1911"/>
                    <a:pt x="4988" y="3014"/>
                  </a:cubicBezTo>
                  <a:cubicBezTo>
                    <a:pt x="3284" y="4568"/>
                    <a:pt x="2808" y="7049"/>
                    <a:pt x="2557" y="9280"/>
                  </a:cubicBezTo>
                  <a:cubicBezTo>
                    <a:pt x="2318" y="8857"/>
                    <a:pt x="1877" y="8394"/>
                    <a:pt x="1402" y="8394"/>
                  </a:cubicBezTo>
                  <a:cubicBezTo>
                    <a:pt x="1229" y="8394"/>
                    <a:pt x="1052" y="8456"/>
                    <a:pt x="878" y="8603"/>
                  </a:cubicBezTo>
                  <a:cubicBezTo>
                    <a:pt x="351" y="9079"/>
                    <a:pt x="752" y="9656"/>
                    <a:pt x="1229" y="10007"/>
                  </a:cubicBezTo>
                  <a:cubicBezTo>
                    <a:pt x="627" y="10132"/>
                    <a:pt x="0" y="10433"/>
                    <a:pt x="51" y="11109"/>
                  </a:cubicBezTo>
                  <a:cubicBezTo>
                    <a:pt x="76" y="11510"/>
                    <a:pt x="376" y="11861"/>
                    <a:pt x="752" y="12012"/>
                  </a:cubicBezTo>
                  <a:cubicBezTo>
                    <a:pt x="909" y="12076"/>
                    <a:pt x="1069" y="12103"/>
                    <a:pt x="1229" y="12103"/>
                  </a:cubicBezTo>
                  <a:cubicBezTo>
                    <a:pt x="1506" y="12103"/>
                    <a:pt x="1786" y="12022"/>
                    <a:pt x="2056" y="11911"/>
                  </a:cubicBezTo>
                  <a:cubicBezTo>
                    <a:pt x="2457" y="13315"/>
                    <a:pt x="3534" y="14343"/>
                    <a:pt x="4863" y="15019"/>
                  </a:cubicBezTo>
                  <a:cubicBezTo>
                    <a:pt x="5038" y="15746"/>
                    <a:pt x="5665" y="16398"/>
                    <a:pt x="6316" y="16749"/>
                  </a:cubicBezTo>
                  <a:cubicBezTo>
                    <a:pt x="7219" y="17250"/>
                    <a:pt x="8296" y="17350"/>
                    <a:pt x="9299" y="17425"/>
                  </a:cubicBezTo>
                  <a:cubicBezTo>
                    <a:pt x="9668" y="17459"/>
                    <a:pt x="10102" y="17512"/>
                    <a:pt x="10534" y="17512"/>
                  </a:cubicBezTo>
                  <a:cubicBezTo>
                    <a:pt x="11070" y="17512"/>
                    <a:pt x="11603" y="17430"/>
                    <a:pt x="12006" y="17125"/>
                  </a:cubicBezTo>
                  <a:cubicBezTo>
                    <a:pt x="12457" y="16774"/>
                    <a:pt x="12632" y="16047"/>
                    <a:pt x="12231" y="15621"/>
                  </a:cubicBezTo>
                  <a:cubicBezTo>
                    <a:pt x="12632" y="15420"/>
                    <a:pt x="12958" y="15170"/>
                    <a:pt x="13259" y="14844"/>
                  </a:cubicBezTo>
                  <a:cubicBezTo>
                    <a:pt x="13810" y="14267"/>
                    <a:pt x="14161" y="13415"/>
                    <a:pt x="14938" y="13064"/>
                  </a:cubicBezTo>
                  <a:cubicBezTo>
                    <a:pt x="15099" y="12993"/>
                    <a:pt x="15251" y="12961"/>
                    <a:pt x="15394" y="12961"/>
                  </a:cubicBezTo>
                  <a:cubicBezTo>
                    <a:pt x="16051" y="12961"/>
                    <a:pt x="16522" y="13628"/>
                    <a:pt x="16893" y="14142"/>
                  </a:cubicBezTo>
                  <a:cubicBezTo>
                    <a:pt x="17758" y="15362"/>
                    <a:pt x="18976" y="16641"/>
                    <a:pt x="20548" y="16641"/>
                  </a:cubicBezTo>
                  <a:cubicBezTo>
                    <a:pt x="20752" y="16641"/>
                    <a:pt x="20962" y="16619"/>
                    <a:pt x="21179" y="16573"/>
                  </a:cubicBezTo>
                  <a:cubicBezTo>
                    <a:pt x="21254" y="16548"/>
                    <a:pt x="21304" y="16473"/>
                    <a:pt x="21304" y="16398"/>
                  </a:cubicBezTo>
                  <a:lnTo>
                    <a:pt x="21329" y="16398"/>
                  </a:lnTo>
                  <a:cubicBezTo>
                    <a:pt x="21304" y="16072"/>
                    <a:pt x="21103" y="15746"/>
                    <a:pt x="21003" y="15445"/>
                  </a:cubicBezTo>
                  <a:cubicBezTo>
                    <a:pt x="20903" y="15094"/>
                    <a:pt x="20803" y="14769"/>
                    <a:pt x="20752" y="14393"/>
                  </a:cubicBezTo>
                  <a:cubicBezTo>
                    <a:pt x="20602" y="13691"/>
                    <a:pt x="20577" y="12964"/>
                    <a:pt x="20652" y="12237"/>
                  </a:cubicBezTo>
                  <a:cubicBezTo>
                    <a:pt x="20752" y="10784"/>
                    <a:pt x="21304" y="9355"/>
                    <a:pt x="22181" y="8202"/>
                  </a:cubicBezTo>
                  <a:cubicBezTo>
                    <a:pt x="22231" y="8127"/>
                    <a:pt x="22231" y="8077"/>
                    <a:pt x="22206" y="8027"/>
                  </a:cubicBezTo>
                  <a:cubicBezTo>
                    <a:pt x="22256" y="7952"/>
                    <a:pt x="22281" y="7876"/>
                    <a:pt x="22181" y="7776"/>
                  </a:cubicBezTo>
                  <a:cubicBezTo>
                    <a:pt x="21808" y="7431"/>
                    <a:pt x="21344" y="7284"/>
                    <a:pt x="20865" y="7284"/>
                  </a:cubicBezTo>
                  <a:cubicBezTo>
                    <a:pt x="20473" y="7284"/>
                    <a:pt x="20071" y="7382"/>
                    <a:pt x="19700" y="7551"/>
                  </a:cubicBezTo>
                  <a:cubicBezTo>
                    <a:pt x="18697" y="8002"/>
                    <a:pt x="18121" y="8929"/>
                    <a:pt x="17595" y="9856"/>
                  </a:cubicBezTo>
                  <a:cubicBezTo>
                    <a:pt x="17344" y="10333"/>
                    <a:pt x="17093" y="10934"/>
                    <a:pt x="16692" y="11335"/>
                  </a:cubicBezTo>
                  <a:cubicBezTo>
                    <a:pt x="16556" y="11465"/>
                    <a:pt x="16427" y="11519"/>
                    <a:pt x="16311" y="11519"/>
                  </a:cubicBezTo>
                  <a:cubicBezTo>
                    <a:pt x="15978" y="11519"/>
                    <a:pt x="15739" y="11080"/>
                    <a:pt x="15665" y="10708"/>
                  </a:cubicBezTo>
                  <a:cubicBezTo>
                    <a:pt x="15539" y="10107"/>
                    <a:pt x="15690" y="9405"/>
                    <a:pt x="15765" y="8804"/>
                  </a:cubicBezTo>
                  <a:cubicBezTo>
                    <a:pt x="15865" y="8152"/>
                    <a:pt x="15965" y="7525"/>
                    <a:pt x="15965" y="6899"/>
                  </a:cubicBezTo>
                  <a:cubicBezTo>
                    <a:pt x="15991" y="6423"/>
                    <a:pt x="15915" y="5997"/>
                    <a:pt x="15815" y="5571"/>
                  </a:cubicBezTo>
                  <a:cubicBezTo>
                    <a:pt x="15840" y="5546"/>
                    <a:pt x="15840" y="5546"/>
                    <a:pt x="15865" y="5546"/>
                  </a:cubicBezTo>
                  <a:cubicBezTo>
                    <a:pt x="16742" y="4794"/>
                    <a:pt x="17645" y="3766"/>
                    <a:pt x="17419" y="2513"/>
                  </a:cubicBezTo>
                  <a:cubicBezTo>
                    <a:pt x="17319" y="1962"/>
                    <a:pt x="16943" y="1586"/>
                    <a:pt x="16467" y="1285"/>
                  </a:cubicBezTo>
                  <a:cubicBezTo>
                    <a:pt x="15940" y="909"/>
                    <a:pt x="15364" y="583"/>
                    <a:pt x="14737" y="358"/>
                  </a:cubicBezTo>
                  <a:cubicBezTo>
                    <a:pt x="14215" y="149"/>
                    <a:pt x="13676" y="44"/>
                    <a:pt x="13119" y="44"/>
                  </a:cubicBezTo>
                  <a:cubicBezTo>
                    <a:pt x="13007" y="44"/>
                    <a:pt x="12895" y="48"/>
                    <a:pt x="12782" y="57"/>
                  </a:cubicBezTo>
                  <a:cubicBezTo>
                    <a:pt x="12103" y="127"/>
                    <a:pt x="11424" y="285"/>
                    <a:pt x="10725" y="285"/>
                  </a:cubicBezTo>
                  <a:cubicBezTo>
                    <a:pt x="10676" y="285"/>
                    <a:pt x="10626" y="284"/>
                    <a:pt x="10577" y="282"/>
                  </a:cubicBezTo>
                  <a:cubicBezTo>
                    <a:pt x="9752" y="249"/>
                    <a:pt x="8893" y="0"/>
                    <a:pt x="8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7627886" y="2719596"/>
              <a:ext cx="257050" cy="373192"/>
            </a:xfrm>
            <a:custGeom>
              <a:avLst/>
              <a:gdLst/>
              <a:ahLst/>
              <a:cxnLst/>
              <a:rect l="l" t="t" r="r" b="b"/>
              <a:pathLst>
                <a:path w="5916" h="8589" extrusionOk="0">
                  <a:moveTo>
                    <a:pt x="4880" y="0"/>
                  </a:moveTo>
                  <a:cubicBezTo>
                    <a:pt x="4132" y="0"/>
                    <a:pt x="3354" y="460"/>
                    <a:pt x="2883" y="999"/>
                  </a:cubicBezTo>
                  <a:cubicBezTo>
                    <a:pt x="2457" y="1476"/>
                    <a:pt x="2156" y="2027"/>
                    <a:pt x="1855" y="2603"/>
                  </a:cubicBezTo>
                  <a:cubicBezTo>
                    <a:pt x="1579" y="3080"/>
                    <a:pt x="1329" y="3656"/>
                    <a:pt x="903" y="4032"/>
                  </a:cubicBezTo>
                  <a:cubicBezTo>
                    <a:pt x="705" y="4193"/>
                    <a:pt x="508" y="4265"/>
                    <a:pt x="329" y="4265"/>
                  </a:cubicBezTo>
                  <a:cubicBezTo>
                    <a:pt x="258" y="4265"/>
                    <a:pt x="190" y="4254"/>
                    <a:pt x="126" y="4232"/>
                  </a:cubicBezTo>
                  <a:cubicBezTo>
                    <a:pt x="101" y="4508"/>
                    <a:pt x="76" y="4784"/>
                    <a:pt x="1" y="5034"/>
                  </a:cubicBezTo>
                  <a:cubicBezTo>
                    <a:pt x="477" y="5260"/>
                    <a:pt x="803" y="5711"/>
                    <a:pt x="1103" y="6112"/>
                  </a:cubicBezTo>
                  <a:cubicBezTo>
                    <a:pt x="1921" y="7247"/>
                    <a:pt x="3047" y="8588"/>
                    <a:pt x="4518" y="8588"/>
                  </a:cubicBezTo>
                  <a:cubicBezTo>
                    <a:pt x="4671" y="8588"/>
                    <a:pt x="4828" y="8574"/>
                    <a:pt x="4988" y="8543"/>
                  </a:cubicBezTo>
                  <a:cubicBezTo>
                    <a:pt x="4888" y="8343"/>
                    <a:pt x="4788" y="8092"/>
                    <a:pt x="4712" y="7867"/>
                  </a:cubicBezTo>
                  <a:cubicBezTo>
                    <a:pt x="4687" y="7816"/>
                    <a:pt x="4687" y="7741"/>
                    <a:pt x="4662" y="7666"/>
                  </a:cubicBezTo>
                  <a:cubicBezTo>
                    <a:pt x="4487" y="7691"/>
                    <a:pt x="4311" y="7716"/>
                    <a:pt x="4111" y="7716"/>
                  </a:cubicBezTo>
                  <a:cubicBezTo>
                    <a:pt x="4061" y="7716"/>
                    <a:pt x="4036" y="7616"/>
                    <a:pt x="4111" y="7591"/>
                  </a:cubicBezTo>
                  <a:cubicBezTo>
                    <a:pt x="4261" y="7566"/>
                    <a:pt x="4437" y="7516"/>
                    <a:pt x="4612" y="7491"/>
                  </a:cubicBezTo>
                  <a:cubicBezTo>
                    <a:pt x="4537" y="7240"/>
                    <a:pt x="4462" y="6989"/>
                    <a:pt x="4412" y="6739"/>
                  </a:cubicBezTo>
                  <a:cubicBezTo>
                    <a:pt x="4412" y="6689"/>
                    <a:pt x="4412" y="6613"/>
                    <a:pt x="4387" y="6563"/>
                  </a:cubicBezTo>
                  <a:cubicBezTo>
                    <a:pt x="4211" y="6513"/>
                    <a:pt x="4029" y="6488"/>
                    <a:pt x="3848" y="6488"/>
                  </a:cubicBezTo>
                  <a:cubicBezTo>
                    <a:pt x="3666" y="6488"/>
                    <a:pt x="3484" y="6513"/>
                    <a:pt x="3309" y="6563"/>
                  </a:cubicBezTo>
                  <a:cubicBezTo>
                    <a:pt x="3259" y="6563"/>
                    <a:pt x="3209" y="6488"/>
                    <a:pt x="3259" y="6463"/>
                  </a:cubicBezTo>
                  <a:cubicBezTo>
                    <a:pt x="3459" y="6388"/>
                    <a:pt x="3660" y="6313"/>
                    <a:pt x="3860" y="6313"/>
                  </a:cubicBezTo>
                  <a:cubicBezTo>
                    <a:pt x="3912" y="6305"/>
                    <a:pt x="3961" y="6302"/>
                    <a:pt x="4009" y="6302"/>
                  </a:cubicBezTo>
                  <a:cubicBezTo>
                    <a:pt x="4126" y="6302"/>
                    <a:pt x="4237" y="6320"/>
                    <a:pt x="4361" y="6338"/>
                  </a:cubicBezTo>
                  <a:cubicBezTo>
                    <a:pt x="4286" y="5836"/>
                    <a:pt x="4261" y="5310"/>
                    <a:pt x="4311" y="4809"/>
                  </a:cubicBezTo>
                  <a:cubicBezTo>
                    <a:pt x="3935" y="4734"/>
                    <a:pt x="3559" y="4684"/>
                    <a:pt x="3184" y="4658"/>
                  </a:cubicBezTo>
                  <a:cubicBezTo>
                    <a:pt x="3105" y="4654"/>
                    <a:pt x="3027" y="4652"/>
                    <a:pt x="2949" y="4652"/>
                  </a:cubicBezTo>
                  <a:cubicBezTo>
                    <a:pt x="2602" y="4652"/>
                    <a:pt x="2258" y="4693"/>
                    <a:pt x="1930" y="4734"/>
                  </a:cubicBezTo>
                  <a:cubicBezTo>
                    <a:pt x="1880" y="4734"/>
                    <a:pt x="1880" y="4658"/>
                    <a:pt x="1930" y="4658"/>
                  </a:cubicBezTo>
                  <a:cubicBezTo>
                    <a:pt x="2363" y="4500"/>
                    <a:pt x="2828" y="4433"/>
                    <a:pt x="3294" y="4433"/>
                  </a:cubicBezTo>
                  <a:cubicBezTo>
                    <a:pt x="3638" y="4433"/>
                    <a:pt x="3981" y="4469"/>
                    <a:pt x="4311" y="4533"/>
                  </a:cubicBezTo>
                  <a:cubicBezTo>
                    <a:pt x="4361" y="4032"/>
                    <a:pt x="4462" y="3531"/>
                    <a:pt x="4587" y="3029"/>
                  </a:cubicBezTo>
                  <a:cubicBezTo>
                    <a:pt x="4293" y="2903"/>
                    <a:pt x="3964" y="2848"/>
                    <a:pt x="3644" y="2848"/>
                  </a:cubicBezTo>
                  <a:cubicBezTo>
                    <a:pt x="3582" y="2848"/>
                    <a:pt x="3520" y="2850"/>
                    <a:pt x="3459" y="2854"/>
                  </a:cubicBezTo>
                  <a:cubicBezTo>
                    <a:pt x="3384" y="2854"/>
                    <a:pt x="3384" y="2779"/>
                    <a:pt x="3434" y="2754"/>
                  </a:cubicBezTo>
                  <a:cubicBezTo>
                    <a:pt x="3581" y="2717"/>
                    <a:pt x="3732" y="2700"/>
                    <a:pt x="3883" y="2700"/>
                  </a:cubicBezTo>
                  <a:cubicBezTo>
                    <a:pt x="4145" y="2700"/>
                    <a:pt x="4408" y="2750"/>
                    <a:pt x="4662" y="2829"/>
                  </a:cubicBezTo>
                  <a:cubicBezTo>
                    <a:pt x="4788" y="2353"/>
                    <a:pt x="4988" y="1902"/>
                    <a:pt x="5214" y="1450"/>
                  </a:cubicBezTo>
                  <a:cubicBezTo>
                    <a:pt x="5163" y="1450"/>
                    <a:pt x="5113" y="1425"/>
                    <a:pt x="5063" y="1400"/>
                  </a:cubicBezTo>
                  <a:cubicBezTo>
                    <a:pt x="5013" y="1375"/>
                    <a:pt x="4938" y="1350"/>
                    <a:pt x="4888" y="1325"/>
                  </a:cubicBezTo>
                  <a:cubicBezTo>
                    <a:pt x="4762" y="1275"/>
                    <a:pt x="4637" y="1225"/>
                    <a:pt x="4512" y="1150"/>
                  </a:cubicBezTo>
                  <a:cubicBezTo>
                    <a:pt x="4437" y="1125"/>
                    <a:pt x="4487" y="1024"/>
                    <a:pt x="4562" y="1024"/>
                  </a:cubicBezTo>
                  <a:cubicBezTo>
                    <a:pt x="4687" y="1075"/>
                    <a:pt x="4813" y="1100"/>
                    <a:pt x="4963" y="1150"/>
                  </a:cubicBezTo>
                  <a:cubicBezTo>
                    <a:pt x="5088" y="1175"/>
                    <a:pt x="5214" y="1225"/>
                    <a:pt x="5314" y="1275"/>
                  </a:cubicBezTo>
                  <a:cubicBezTo>
                    <a:pt x="5489" y="974"/>
                    <a:pt x="5690" y="648"/>
                    <a:pt x="5915" y="373"/>
                  </a:cubicBezTo>
                  <a:cubicBezTo>
                    <a:pt x="5603" y="110"/>
                    <a:pt x="5245" y="0"/>
                    <a:pt x="4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7380703" y="2405243"/>
              <a:ext cx="324528" cy="210776"/>
            </a:xfrm>
            <a:custGeom>
              <a:avLst/>
              <a:gdLst/>
              <a:ahLst/>
              <a:cxnLst/>
              <a:rect l="l" t="t" r="r" b="b"/>
              <a:pathLst>
                <a:path w="7469" h="4851" extrusionOk="0">
                  <a:moveTo>
                    <a:pt x="2939" y="0"/>
                  </a:moveTo>
                  <a:cubicBezTo>
                    <a:pt x="2427" y="0"/>
                    <a:pt x="1915" y="82"/>
                    <a:pt x="1404" y="164"/>
                  </a:cubicBezTo>
                  <a:cubicBezTo>
                    <a:pt x="1129" y="201"/>
                    <a:pt x="853" y="224"/>
                    <a:pt x="568" y="224"/>
                  </a:cubicBezTo>
                  <a:cubicBezTo>
                    <a:pt x="464" y="224"/>
                    <a:pt x="358" y="221"/>
                    <a:pt x="251" y="214"/>
                  </a:cubicBezTo>
                  <a:lnTo>
                    <a:pt x="251" y="515"/>
                  </a:lnTo>
                  <a:cubicBezTo>
                    <a:pt x="276" y="515"/>
                    <a:pt x="326" y="565"/>
                    <a:pt x="276" y="590"/>
                  </a:cubicBezTo>
                  <a:cubicBezTo>
                    <a:pt x="201" y="690"/>
                    <a:pt x="126" y="791"/>
                    <a:pt x="75" y="891"/>
                  </a:cubicBezTo>
                  <a:cubicBezTo>
                    <a:pt x="50" y="966"/>
                    <a:pt x="25" y="1016"/>
                    <a:pt x="25" y="1066"/>
                  </a:cubicBezTo>
                  <a:cubicBezTo>
                    <a:pt x="25" y="1091"/>
                    <a:pt x="0" y="1116"/>
                    <a:pt x="0" y="1116"/>
                  </a:cubicBezTo>
                  <a:cubicBezTo>
                    <a:pt x="702" y="1167"/>
                    <a:pt x="1354" y="1317"/>
                    <a:pt x="2005" y="1543"/>
                  </a:cubicBezTo>
                  <a:cubicBezTo>
                    <a:pt x="2106" y="1242"/>
                    <a:pt x="2306" y="991"/>
                    <a:pt x="2557" y="841"/>
                  </a:cubicBezTo>
                  <a:cubicBezTo>
                    <a:pt x="2571" y="831"/>
                    <a:pt x="2585" y="827"/>
                    <a:pt x="2599" y="827"/>
                  </a:cubicBezTo>
                  <a:cubicBezTo>
                    <a:pt x="2655" y="827"/>
                    <a:pt x="2693" y="900"/>
                    <a:pt x="2632" y="941"/>
                  </a:cubicBezTo>
                  <a:cubicBezTo>
                    <a:pt x="2406" y="1116"/>
                    <a:pt x="2256" y="1342"/>
                    <a:pt x="2206" y="1593"/>
                  </a:cubicBezTo>
                  <a:cubicBezTo>
                    <a:pt x="2231" y="1618"/>
                    <a:pt x="2256" y="1618"/>
                    <a:pt x="2256" y="1618"/>
                  </a:cubicBezTo>
                  <a:cubicBezTo>
                    <a:pt x="2857" y="1868"/>
                    <a:pt x="3409" y="2194"/>
                    <a:pt x="3885" y="2620"/>
                  </a:cubicBezTo>
                  <a:cubicBezTo>
                    <a:pt x="3960" y="2470"/>
                    <a:pt x="4035" y="2345"/>
                    <a:pt x="4111" y="2219"/>
                  </a:cubicBezTo>
                  <a:cubicBezTo>
                    <a:pt x="4211" y="2044"/>
                    <a:pt x="4336" y="1868"/>
                    <a:pt x="4461" y="1693"/>
                  </a:cubicBezTo>
                  <a:cubicBezTo>
                    <a:pt x="4477" y="1670"/>
                    <a:pt x="4497" y="1661"/>
                    <a:pt x="4515" y="1661"/>
                  </a:cubicBezTo>
                  <a:cubicBezTo>
                    <a:pt x="4559" y="1661"/>
                    <a:pt x="4597" y="1708"/>
                    <a:pt x="4562" y="1743"/>
                  </a:cubicBezTo>
                  <a:cubicBezTo>
                    <a:pt x="4461" y="1944"/>
                    <a:pt x="4386" y="2144"/>
                    <a:pt x="4286" y="2319"/>
                  </a:cubicBezTo>
                  <a:cubicBezTo>
                    <a:pt x="4211" y="2470"/>
                    <a:pt x="4111" y="2620"/>
                    <a:pt x="4035" y="2746"/>
                  </a:cubicBezTo>
                  <a:cubicBezTo>
                    <a:pt x="4386" y="3071"/>
                    <a:pt x="4687" y="3447"/>
                    <a:pt x="4938" y="3848"/>
                  </a:cubicBezTo>
                  <a:cubicBezTo>
                    <a:pt x="4988" y="3773"/>
                    <a:pt x="5038" y="3673"/>
                    <a:pt x="5088" y="3573"/>
                  </a:cubicBezTo>
                  <a:cubicBezTo>
                    <a:pt x="5138" y="3497"/>
                    <a:pt x="5188" y="3397"/>
                    <a:pt x="5238" y="3297"/>
                  </a:cubicBezTo>
                  <a:cubicBezTo>
                    <a:pt x="5247" y="3279"/>
                    <a:pt x="5269" y="3271"/>
                    <a:pt x="5292" y="3271"/>
                  </a:cubicBezTo>
                  <a:cubicBezTo>
                    <a:pt x="5333" y="3271"/>
                    <a:pt x="5380" y="3299"/>
                    <a:pt x="5364" y="3347"/>
                  </a:cubicBezTo>
                  <a:cubicBezTo>
                    <a:pt x="5314" y="3447"/>
                    <a:pt x="5289" y="3548"/>
                    <a:pt x="5263" y="3648"/>
                  </a:cubicBezTo>
                  <a:cubicBezTo>
                    <a:pt x="5213" y="3748"/>
                    <a:pt x="5188" y="3873"/>
                    <a:pt x="5138" y="3974"/>
                  </a:cubicBezTo>
                  <a:cubicBezTo>
                    <a:pt x="5113" y="3999"/>
                    <a:pt x="5088" y="3999"/>
                    <a:pt x="5038" y="4024"/>
                  </a:cubicBezTo>
                  <a:cubicBezTo>
                    <a:pt x="5188" y="4274"/>
                    <a:pt x="5314" y="4550"/>
                    <a:pt x="5414" y="4851"/>
                  </a:cubicBezTo>
                  <a:cubicBezTo>
                    <a:pt x="6191" y="3999"/>
                    <a:pt x="7469" y="2645"/>
                    <a:pt x="6416" y="1517"/>
                  </a:cubicBezTo>
                  <a:cubicBezTo>
                    <a:pt x="6040" y="1142"/>
                    <a:pt x="5489" y="841"/>
                    <a:pt x="5013" y="590"/>
                  </a:cubicBezTo>
                  <a:cubicBezTo>
                    <a:pt x="4487" y="314"/>
                    <a:pt x="3910" y="89"/>
                    <a:pt x="3284" y="14"/>
                  </a:cubicBezTo>
                  <a:cubicBezTo>
                    <a:pt x="3169" y="5"/>
                    <a:pt x="3054" y="0"/>
                    <a:pt x="2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7532081" y="2534330"/>
              <a:ext cx="92592" cy="441061"/>
            </a:xfrm>
            <a:custGeom>
              <a:avLst/>
              <a:gdLst/>
              <a:ahLst/>
              <a:cxnLst/>
              <a:rect l="l" t="t" r="r" b="b"/>
              <a:pathLst>
                <a:path w="2131" h="10151" extrusionOk="0">
                  <a:moveTo>
                    <a:pt x="226" y="0"/>
                  </a:moveTo>
                  <a:lnTo>
                    <a:pt x="226" y="0"/>
                  </a:lnTo>
                  <a:cubicBezTo>
                    <a:pt x="777" y="1604"/>
                    <a:pt x="977" y="3359"/>
                    <a:pt x="952" y="5038"/>
                  </a:cubicBezTo>
                  <a:cubicBezTo>
                    <a:pt x="927" y="6742"/>
                    <a:pt x="652" y="8547"/>
                    <a:pt x="0" y="10151"/>
                  </a:cubicBezTo>
                  <a:cubicBezTo>
                    <a:pt x="75" y="10050"/>
                    <a:pt x="150" y="9950"/>
                    <a:pt x="251" y="9850"/>
                  </a:cubicBezTo>
                  <a:cubicBezTo>
                    <a:pt x="608" y="9471"/>
                    <a:pt x="1108" y="9163"/>
                    <a:pt x="1629" y="9163"/>
                  </a:cubicBezTo>
                  <a:cubicBezTo>
                    <a:pt x="1729" y="9163"/>
                    <a:pt x="1829" y="9174"/>
                    <a:pt x="1930" y="9198"/>
                  </a:cubicBezTo>
                  <a:cubicBezTo>
                    <a:pt x="1980" y="9223"/>
                    <a:pt x="2005" y="9223"/>
                    <a:pt x="2030" y="9248"/>
                  </a:cubicBezTo>
                  <a:cubicBezTo>
                    <a:pt x="2080" y="8973"/>
                    <a:pt x="2105" y="8697"/>
                    <a:pt x="2130" y="8421"/>
                  </a:cubicBezTo>
                  <a:cubicBezTo>
                    <a:pt x="1855" y="8246"/>
                    <a:pt x="1629" y="7945"/>
                    <a:pt x="1529" y="7619"/>
                  </a:cubicBezTo>
                  <a:cubicBezTo>
                    <a:pt x="1378" y="7143"/>
                    <a:pt x="1429" y="6642"/>
                    <a:pt x="1479" y="6141"/>
                  </a:cubicBezTo>
                  <a:cubicBezTo>
                    <a:pt x="1554" y="5514"/>
                    <a:pt x="1654" y="4862"/>
                    <a:pt x="1729" y="4236"/>
                  </a:cubicBezTo>
                  <a:cubicBezTo>
                    <a:pt x="1855" y="3058"/>
                    <a:pt x="1729" y="1955"/>
                    <a:pt x="1053" y="953"/>
                  </a:cubicBezTo>
                  <a:cubicBezTo>
                    <a:pt x="827" y="602"/>
                    <a:pt x="551" y="2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7413377" y="2477672"/>
              <a:ext cx="152466" cy="589182"/>
            </a:xfrm>
            <a:custGeom>
              <a:avLst/>
              <a:gdLst/>
              <a:ahLst/>
              <a:cxnLst/>
              <a:rect l="l" t="t" r="r" b="b"/>
              <a:pathLst>
                <a:path w="3509" h="13560" extrusionOk="0">
                  <a:moveTo>
                    <a:pt x="276" y="1"/>
                  </a:moveTo>
                  <a:lnTo>
                    <a:pt x="276" y="1"/>
                  </a:lnTo>
                  <a:cubicBezTo>
                    <a:pt x="802" y="853"/>
                    <a:pt x="1178" y="1805"/>
                    <a:pt x="1454" y="2758"/>
                  </a:cubicBezTo>
                  <a:cubicBezTo>
                    <a:pt x="1980" y="4587"/>
                    <a:pt x="2080" y="6542"/>
                    <a:pt x="1805" y="8422"/>
                  </a:cubicBezTo>
                  <a:cubicBezTo>
                    <a:pt x="1679" y="9399"/>
                    <a:pt x="1429" y="10327"/>
                    <a:pt x="1103" y="11254"/>
                  </a:cubicBezTo>
                  <a:cubicBezTo>
                    <a:pt x="827" y="12031"/>
                    <a:pt x="476" y="12858"/>
                    <a:pt x="0" y="13560"/>
                  </a:cubicBezTo>
                  <a:cubicBezTo>
                    <a:pt x="501" y="13435"/>
                    <a:pt x="1003" y="13234"/>
                    <a:pt x="1429" y="12933"/>
                  </a:cubicBezTo>
                  <a:cubicBezTo>
                    <a:pt x="1880" y="12607"/>
                    <a:pt x="2206" y="12156"/>
                    <a:pt x="2532" y="11705"/>
                  </a:cubicBezTo>
                  <a:cubicBezTo>
                    <a:pt x="3083" y="9926"/>
                    <a:pt x="3459" y="8146"/>
                    <a:pt x="3484" y="6267"/>
                  </a:cubicBezTo>
                  <a:cubicBezTo>
                    <a:pt x="3509" y="4462"/>
                    <a:pt x="3158" y="2758"/>
                    <a:pt x="2632" y="1028"/>
                  </a:cubicBezTo>
                  <a:cubicBezTo>
                    <a:pt x="2206" y="728"/>
                    <a:pt x="1729" y="452"/>
                    <a:pt x="1228" y="277"/>
                  </a:cubicBezTo>
                  <a:cubicBezTo>
                    <a:pt x="927" y="151"/>
                    <a:pt x="602" y="76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7302278" y="2469808"/>
              <a:ext cx="186270" cy="603390"/>
            </a:xfrm>
            <a:custGeom>
              <a:avLst/>
              <a:gdLst/>
              <a:ahLst/>
              <a:cxnLst/>
              <a:rect l="l" t="t" r="r" b="b"/>
              <a:pathLst>
                <a:path w="4287" h="13887" extrusionOk="0">
                  <a:moveTo>
                    <a:pt x="1100" y="0"/>
                  </a:moveTo>
                  <a:cubicBezTo>
                    <a:pt x="993" y="0"/>
                    <a:pt x="885" y="2"/>
                    <a:pt x="778" y="6"/>
                  </a:cubicBezTo>
                  <a:cubicBezTo>
                    <a:pt x="1279" y="1034"/>
                    <a:pt x="1580" y="2212"/>
                    <a:pt x="1780" y="3340"/>
                  </a:cubicBezTo>
                  <a:cubicBezTo>
                    <a:pt x="2006" y="4518"/>
                    <a:pt x="2106" y="5746"/>
                    <a:pt x="1981" y="6949"/>
                  </a:cubicBezTo>
                  <a:cubicBezTo>
                    <a:pt x="2307" y="6849"/>
                    <a:pt x="2657" y="6723"/>
                    <a:pt x="3008" y="6598"/>
                  </a:cubicBezTo>
                  <a:cubicBezTo>
                    <a:pt x="3019" y="6595"/>
                    <a:pt x="3028" y="6593"/>
                    <a:pt x="3038" y="6593"/>
                  </a:cubicBezTo>
                  <a:cubicBezTo>
                    <a:pt x="3096" y="6593"/>
                    <a:pt x="3134" y="6655"/>
                    <a:pt x="3134" y="6698"/>
                  </a:cubicBezTo>
                  <a:cubicBezTo>
                    <a:pt x="3209" y="7250"/>
                    <a:pt x="3209" y="7826"/>
                    <a:pt x="3134" y="8377"/>
                  </a:cubicBezTo>
                  <a:cubicBezTo>
                    <a:pt x="3083" y="8879"/>
                    <a:pt x="2958" y="9430"/>
                    <a:pt x="2733" y="9881"/>
                  </a:cubicBezTo>
                  <a:cubicBezTo>
                    <a:pt x="2654" y="10039"/>
                    <a:pt x="2543" y="10097"/>
                    <a:pt x="2419" y="10097"/>
                  </a:cubicBezTo>
                  <a:cubicBezTo>
                    <a:pt x="2147" y="10097"/>
                    <a:pt x="1811" y="9818"/>
                    <a:pt x="1605" y="9681"/>
                  </a:cubicBezTo>
                  <a:cubicBezTo>
                    <a:pt x="1555" y="9656"/>
                    <a:pt x="1505" y="9605"/>
                    <a:pt x="1454" y="9555"/>
                  </a:cubicBezTo>
                  <a:cubicBezTo>
                    <a:pt x="1429" y="10332"/>
                    <a:pt x="1229" y="11109"/>
                    <a:pt x="978" y="11836"/>
                  </a:cubicBezTo>
                  <a:cubicBezTo>
                    <a:pt x="753" y="12513"/>
                    <a:pt x="452" y="13240"/>
                    <a:pt x="1" y="13816"/>
                  </a:cubicBezTo>
                  <a:cubicBezTo>
                    <a:pt x="379" y="13860"/>
                    <a:pt x="758" y="13886"/>
                    <a:pt x="1137" y="13886"/>
                  </a:cubicBezTo>
                  <a:cubicBezTo>
                    <a:pt x="1410" y="13886"/>
                    <a:pt x="1683" y="13873"/>
                    <a:pt x="1956" y="13841"/>
                  </a:cubicBezTo>
                  <a:cubicBezTo>
                    <a:pt x="2031" y="13816"/>
                    <a:pt x="2106" y="13816"/>
                    <a:pt x="2181" y="13791"/>
                  </a:cubicBezTo>
                  <a:cubicBezTo>
                    <a:pt x="2457" y="13290"/>
                    <a:pt x="2758" y="12814"/>
                    <a:pt x="3008" y="12287"/>
                  </a:cubicBezTo>
                  <a:cubicBezTo>
                    <a:pt x="3259" y="11736"/>
                    <a:pt x="3484" y="11159"/>
                    <a:pt x="3660" y="10558"/>
                  </a:cubicBezTo>
                  <a:cubicBezTo>
                    <a:pt x="4011" y="9405"/>
                    <a:pt x="4186" y="8202"/>
                    <a:pt x="4236" y="7024"/>
                  </a:cubicBezTo>
                  <a:cubicBezTo>
                    <a:pt x="4286" y="4593"/>
                    <a:pt x="3685" y="2312"/>
                    <a:pt x="2657" y="132"/>
                  </a:cubicBezTo>
                  <a:cubicBezTo>
                    <a:pt x="2138" y="49"/>
                    <a:pt x="161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7338210" y="2767347"/>
              <a:ext cx="92635" cy="129003"/>
            </a:xfrm>
            <a:custGeom>
              <a:avLst/>
              <a:gdLst/>
              <a:ahLst/>
              <a:cxnLst/>
              <a:rect l="l" t="t" r="r" b="b"/>
              <a:pathLst>
                <a:path w="2132" h="2969" extrusionOk="0">
                  <a:moveTo>
                    <a:pt x="2106" y="1"/>
                  </a:moveTo>
                  <a:cubicBezTo>
                    <a:pt x="1480" y="226"/>
                    <a:pt x="828" y="452"/>
                    <a:pt x="176" y="677"/>
                  </a:cubicBezTo>
                  <a:lnTo>
                    <a:pt x="151" y="677"/>
                  </a:lnTo>
                  <a:cubicBezTo>
                    <a:pt x="176" y="803"/>
                    <a:pt x="201" y="953"/>
                    <a:pt x="176" y="1078"/>
                  </a:cubicBezTo>
                  <a:cubicBezTo>
                    <a:pt x="176" y="1329"/>
                    <a:pt x="101" y="1554"/>
                    <a:pt x="1" y="1780"/>
                  </a:cubicBezTo>
                  <a:cubicBezTo>
                    <a:pt x="126" y="1905"/>
                    <a:pt x="251" y="2006"/>
                    <a:pt x="377" y="2131"/>
                  </a:cubicBezTo>
                  <a:cubicBezTo>
                    <a:pt x="527" y="2281"/>
                    <a:pt x="678" y="2407"/>
                    <a:pt x="828" y="2532"/>
                  </a:cubicBezTo>
                  <a:cubicBezTo>
                    <a:pt x="1003" y="2657"/>
                    <a:pt x="1204" y="2783"/>
                    <a:pt x="1379" y="2883"/>
                  </a:cubicBezTo>
                  <a:cubicBezTo>
                    <a:pt x="1444" y="2915"/>
                    <a:pt x="1509" y="2968"/>
                    <a:pt x="1567" y="2968"/>
                  </a:cubicBezTo>
                  <a:cubicBezTo>
                    <a:pt x="1598" y="2968"/>
                    <a:pt x="1628" y="2952"/>
                    <a:pt x="1655" y="2908"/>
                  </a:cubicBezTo>
                  <a:cubicBezTo>
                    <a:pt x="1705" y="2808"/>
                    <a:pt x="1730" y="2682"/>
                    <a:pt x="1780" y="2582"/>
                  </a:cubicBezTo>
                  <a:cubicBezTo>
                    <a:pt x="1780" y="2557"/>
                    <a:pt x="1780" y="2532"/>
                    <a:pt x="1805" y="2507"/>
                  </a:cubicBezTo>
                  <a:lnTo>
                    <a:pt x="1755" y="2507"/>
                  </a:lnTo>
                  <a:cubicBezTo>
                    <a:pt x="1705" y="2482"/>
                    <a:pt x="1630" y="2482"/>
                    <a:pt x="1580" y="2457"/>
                  </a:cubicBezTo>
                  <a:cubicBezTo>
                    <a:pt x="1454" y="2432"/>
                    <a:pt x="1354" y="2382"/>
                    <a:pt x="1229" y="2331"/>
                  </a:cubicBezTo>
                  <a:cubicBezTo>
                    <a:pt x="1129" y="2281"/>
                    <a:pt x="1003" y="2231"/>
                    <a:pt x="903" y="2181"/>
                  </a:cubicBezTo>
                  <a:cubicBezTo>
                    <a:pt x="803" y="2106"/>
                    <a:pt x="703" y="2056"/>
                    <a:pt x="627" y="1981"/>
                  </a:cubicBezTo>
                  <a:cubicBezTo>
                    <a:pt x="577" y="1930"/>
                    <a:pt x="627" y="1880"/>
                    <a:pt x="652" y="1880"/>
                  </a:cubicBezTo>
                  <a:cubicBezTo>
                    <a:pt x="778" y="1930"/>
                    <a:pt x="878" y="2006"/>
                    <a:pt x="978" y="2031"/>
                  </a:cubicBezTo>
                  <a:cubicBezTo>
                    <a:pt x="1079" y="2081"/>
                    <a:pt x="1179" y="2131"/>
                    <a:pt x="1304" y="2156"/>
                  </a:cubicBezTo>
                  <a:cubicBezTo>
                    <a:pt x="1404" y="2206"/>
                    <a:pt x="1530" y="2231"/>
                    <a:pt x="1655" y="2256"/>
                  </a:cubicBezTo>
                  <a:cubicBezTo>
                    <a:pt x="1730" y="2256"/>
                    <a:pt x="1805" y="2256"/>
                    <a:pt x="1855" y="2306"/>
                  </a:cubicBezTo>
                  <a:cubicBezTo>
                    <a:pt x="1956" y="2031"/>
                    <a:pt x="2006" y="1755"/>
                    <a:pt x="2056" y="1454"/>
                  </a:cubicBezTo>
                  <a:lnTo>
                    <a:pt x="2056" y="1454"/>
                  </a:lnTo>
                  <a:cubicBezTo>
                    <a:pt x="2009" y="1459"/>
                    <a:pt x="1962" y="1461"/>
                    <a:pt x="1916" y="1461"/>
                  </a:cubicBezTo>
                  <a:cubicBezTo>
                    <a:pt x="1694" y="1461"/>
                    <a:pt x="1487" y="1412"/>
                    <a:pt x="1279" y="1329"/>
                  </a:cubicBezTo>
                  <a:cubicBezTo>
                    <a:pt x="1229" y="1304"/>
                    <a:pt x="1279" y="1229"/>
                    <a:pt x="1329" y="1229"/>
                  </a:cubicBezTo>
                  <a:cubicBezTo>
                    <a:pt x="1476" y="1258"/>
                    <a:pt x="1623" y="1270"/>
                    <a:pt x="1770" y="1270"/>
                  </a:cubicBezTo>
                  <a:cubicBezTo>
                    <a:pt x="1873" y="1270"/>
                    <a:pt x="1977" y="1264"/>
                    <a:pt x="2081" y="1254"/>
                  </a:cubicBezTo>
                  <a:cubicBezTo>
                    <a:pt x="2106" y="1078"/>
                    <a:pt x="2106" y="878"/>
                    <a:pt x="2131" y="702"/>
                  </a:cubicBezTo>
                  <a:lnTo>
                    <a:pt x="1981" y="702"/>
                  </a:lnTo>
                  <a:cubicBezTo>
                    <a:pt x="1881" y="702"/>
                    <a:pt x="1780" y="727"/>
                    <a:pt x="1705" y="727"/>
                  </a:cubicBezTo>
                  <a:cubicBezTo>
                    <a:pt x="1505" y="727"/>
                    <a:pt x="1329" y="752"/>
                    <a:pt x="1154" y="752"/>
                  </a:cubicBezTo>
                  <a:cubicBezTo>
                    <a:pt x="1079" y="752"/>
                    <a:pt x="1079" y="652"/>
                    <a:pt x="1129" y="652"/>
                  </a:cubicBezTo>
                  <a:cubicBezTo>
                    <a:pt x="1304" y="602"/>
                    <a:pt x="1505" y="577"/>
                    <a:pt x="1680" y="552"/>
                  </a:cubicBezTo>
                  <a:cubicBezTo>
                    <a:pt x="1780" y="552"/>
                    <a:pt x="1855" y="552"/>
                    <a:pt x="1956" y="527"/>
                  </a:cubicBezTo>
                  <a:cubicBezTo>
                    <a:pt x="2006" y="527"/>
                    <a:pt x="2081" y="527"/>
                    <a:pt x="2131" y="502"/>
                  </a:cubicBezTo>
                  <a:cubicBezTo>
                    <a:pt x="2131" y="326"/>
                    <a:pt x="2131" y="176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7161806" y="2402027"/>
              <a:ext cx="229807" cy="105106"/>
            </a:xfrm>
            <a:custGeom>
              <a:avLst/>
              <a:gdLst/>
              <a:ahLst/>
              <a:cxnLst/>
              <a:rect l="l" t="t" r="r" b="b"/>
              <a:pathLst>
                <a:path w="5289" h="2419" extrusionOk="0">
                  <a:moveTo>
                    <a:pt x="2729" y="1"/>
                  </a:moveTo>
                  <a:cubicBezTo>
                    <a:pt x="2253" y="1"/>
                    <a:pt x="1791" y="89"/>
                    <a:pt x="1379" y="363"/>
                  </a:cubicBezTo>
                  <a:cubicBezTo>
                    <a:pt x="652" y="815"/>
                    <a:pt x="301" y="1642"/>
                    <a:pt x="1" y="2419"/>
                  </a:cubicBezTo>
                  <a:cubicBezTo>
                    <a:pt x="126" y="2343"/>
                    <a:pt x="226" y="2243"/>
                    <a:pt x="352" y="2168"/>
                  </a:cubicBezTo>
                  <a:cubicBezTo>
                    <a:pt x="702" y="1942"/>
                    <a:pt x="1053" y="1767"/>
                    <a:pt x="1454" y="1642"/>
                  </a:cubicBezTo>
                  <a:cubicBezTo>
                    <a:pt x="1454" y="1591"/>
                    <a:pt x="1479" y="1541"/>
                    <a:pt x="1504" y="1491"/>
                  </a:cubicBezTo>
                  <a:cubicBezTo>
                    <a:pt x="1529" y="1416"/>
                    <a:pt x="1580" y="1316"/>
                    <a:pt x="1605" y="1241"/>
                  </a:cubicBezTo>
                  <a:cubicBezTo>
                    <a:pt x="1705" y="1040"/>
                    <a:pt x="1855" y="915"/>
                    <a:pt x="1981" y="764"/>
                  </a:cubicBezTo>
                  <a:cubicBezTo>
                    <a:pt x="1990" y="760"/>
                    <a:pt x="2000" y="758"/>
                    <a:pt x="2009" y="758"/>
                  </a:cubicBezTo>
                  <a:cubicBezTo>
                    <a:pt x="2047" y="758"/>
                    <a:pt x="2076" y="794"/>
                    <a:pt x="2056" y="815"/>
                  </a:cubicBezTo>
                  <a:cubicBezTo>
                    <a:pt x="1956" y="965"/>
                    <a:pt x="1855" y="1140"/>
                    <a:pt x="1780" y="1316"/>
                  </a:cubicBezTo>
                  <a:cubicBezTo>
                    <a:pt x="1755" y="1391"/>
                    <a:pt x="1705" y="1466"/>
                    <a:pt x="1680" y="1566"/>
                  </a:cubicBezTo>
                  <a:cubicBezTo>
                    <a:pt x="2131" y="1416"/>
                    <a:pt x="2607" y="1316"/>
                    <a:pt x="3083" y="1266"/>
                  </a:cubicBezTo>
                  <a:cubicBezTo>
                    <a:pt x="3209" y="1065"/>
                    <a:pt x="3334" y="865"/>
                    <a:pt x="3484" y="689"/>
                  </a:cubicBezTo>
                  <a:cubicBezTo>
                    <a:pt x="3492" y="675"/>
                    <a:pt x="3503" y="668"/>
                    <a:pt x="3516" y="668"/>
                  </a:cubicBezTo>
                  <a:cubicBezTo>
                    <a:pt x="3545" y="668"/>
                    <a:pt x="3577" y="704"/>
                    <a:pt x="3560" y="739"/>
                  </a:cubicBezTo>
                  <a:cubicBezTo>
                    <a:pt x="3484" y="915"/>
                    <a:pt x="3384" y="1065"/>
                    <a:pt x="3284" y="1241"/>
                  </a:cubicBezTo>
                  <a:cubicBezTo>
                    <a:pt x="3434" y="1216"/>
                    <a:pt x="3585" y="1216"/>
                    <a:pt x="3735" y="1190"/>
                  </a:cubicBezTo>
                  <a:cubicBezTo>
                    <a:pt x="3923" y="1178"/>
                    <a:pt x="4111" y="1172"/>
                    <a:pt x="4299" y="1172"/>
                  </a:cubicBezTo>
                  <a:cubicBezTo>
                    <a:pt x="4487" y="1172"/>
                    <a:pt x="4675" y="1178"/>
                    <a:pt x="4863" y="1190"/>
                  </a:cubicBezTo>
                  <a:cubicBezTo>
                    <a:pt x="4863" y="1165"/>
                    <a:pt x="4888" y="1115"/>
                    <a:pt x="4888" y="1090"/>
                  </a:cubicBezTo>
                  <a:cubicBezTo>
                    <a:pt x="4913" y="1015"/>
                    <a:pt x="4938" y="965"/>
                    <a:pt x="4988" y="890"/>
                  </a:cubicBezTo>
                  <a:cubicBezTo>
                    <a:pt x="5063" y="789"/>
                    <a:pt x="5164" y="689"/>
                    <a:pt x="5264" y="589"/>
                  </a:cubicBezTo>
                  <a:lnTo>
                    <a:pt x="5289" y="589"/>
                  </a:lnTo>
                  <a:lnTo>
                    <a:pt x="5289" y="288"/>
                  </a:lnTo>
                  <a:cubicBezTo>
                    <a:pt x="5088" y="288"/>
                    <a:pt x="4888" y="263"/>
                    <a:pt x="4687" y="238"/>
                  </a:cubicBezTo>
                  <a:cubicBezTo>
                    <a:pt x="4064" y="166"/>
                    <a:pt x="3382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7252181" y="2470069"/>
              <a:ext cx="129655" cy="376842"/>
            </a:xfrm>
            <a:custGeom>
              <a:avLst/>
              <a:gdLst/>
              <a:ahLst/>
              <a:cxnLst/>
              <a:rect l="l" t="t" r="r" b="b"/>
              <a:pathLst>
                <a:path w="2984" h="8673" extrusionOk="0">
                  <a:moveTo>
                    <a:pt x="1680" y="0"/>
                  </a:moveTo>
                  <a:cubicBezTo>
                    <a:pt x="1605" y="25"/>
                    <a:pt x="1530" y="25"/>
                    <a:pt x="1480" y="25"/>
                  </a:cubicBezTo>
                  <a:cubicBezTo>
                    <a:pt x="978" y="51"/>
                    <a:pt x="477" y="126"/>
                    <a:pt x="1" y="251"/>
                  </a:cubicBezTo>
                  <a:cubicBezTo>
                    <a:pt x="1129" y="2181"/>
                    <a:pt x="1530" y="4587"/>
                    <a:pt x="1455" y="6792"/>
                  </a:cubicBezTo>
                  <a:cubicBezTo>
                    <a:pt x="1429" y="7394"/>
                    <a:pt x="1354" y="7995"/>
                    <a:pt x="1254" y="8597"/>
                  </a:cubicBezTo>
                  <a:lnTo>
                    <a:pt x="1630" y="8672"/>
                  </a:lnTo>
                  <a:cubicBezTo>
                    <a:pt x="1630" y="8647"/>
                    <a:pt x="1655" y="8647"/>
                    <a:pt x="1655" y="8622"/>
                  </a:cubicBezTo>
                  <a:cubicBezTo>
                    <a:pt x="1780" y="8422"/>
                    <a:pt x="1856" y="8171"/>
                    <a:pt x="1881" y="7920"/>
                  </a:cubicBezTo>
                  <a:cubicBezTo>
                    <a:pt x="1906" y="7795"/>
                    <a:pt x="1906" y="7670"/>
                    <a:pt x="1906" y="7544"/>
                  </a:cubicBezTo>
                  <a:cubicBezTo>
                    <a:pt x="1906" y="7469"/>
                    <a:pt x="1906" y="7419"/>
                    <a:pt x="1906" y="7344"/>
                  </a:cubicBezTo>
                  <a:cubicBezTo>
                    <a:pt x="1881" y="7269"/>
                    <a:pt x="1881" y="7193"/>
                    <a:pt x="1881" y="7143"/>
                  </a:cubicBezTo>
                  <a:cubicBezTo>
                    <a:pt x="1864" y="7094"/>
                    <a:pt x="1901" y="7056"/>
                    <a:pt x="1936" y="7056"/>
                  </a:cubicBezTo>
                  <a:cubicBezTo>
                    <a:pt x="1954" y="7056"/>
                    <a:pt x="1972" y="7067"/>
                    <a:pt x="1981" y="7093"/>
                  </a:cubicBezTo>
                  <a:cubicBezTo>
                    <a:pt x="2006" y="7168"/>
                    <a:pt x="2056" y="7219"/>
                    <a:pt x="2081" y="7294"/>
                  </a:cubicBezTo>
                  <a:lnTo>
                    <a:pt x="2106" y="7294"/>
                  </a:lnTo>
                  <a:cubicBezTo>
                    <a:pt x="2407" y="7193"/>
                    <a:pt x="2683" y="7093"/>
                    <a:pt x="2983" y="6993"/>
                  </a:cubicBezTo>
                  <a:cubicBezTo>
                    <a:pt x="2983" y="6993"/>
                    <a:pt x="2983" y="6968"/>
                    <a:pt x="2983" y="6943"/>
                  </a:cubicBezTo>
                  <a:cubicBezTo>
                    <a:pt x="2958" y="5715"/>
                    <a:pt x="2933" y="4537"/>
                    <a:pt x="2708" y="3309"/>
                  </a:cubicBezTo>
                  <a:cubicBezTo>
                    <a:pt x="2482" y="2156"/>
                    <a:pt x="2081" y="1103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0"/>
            <p:cNvSpPr/>
            <p:nvPr/>
          </p:nvSpPr>
          <p:spPr>
            <a:xfrm>
              <a:off x="7223895" y="2843557"/>
              <a:ext cx="133956" cy="225462"/>
            </a:xfrm>
            <a:custGeom>
              <a:avLst/>
              <a:gdLst/>
              <a:ahLst/>
              <a:cxnLst/>
              <a:rect l="l" t="t" r="r" b="b"/>
              <a:pathLst>
                <a:path w="3083" h="5189" extrusionOk="0">
                  <a:moveTo>
                    <a:pt x="1905" y="1"/>
                  </a:moveTo>
                  <a:cubicBezTo>
                    <a:pt x="1604" y="1705"/>
                    <a:pt x="1003" y="3409"/>
                    <a:pt x="25" y="4813"/>
                  </a:cubicBezTo>
                  <a:lnTo>
                    <a:pt x="0" y="4813"/>
                  </a:lnTo>
                  <a:cubicBezTo>
                    <a:pt x="527" y="4988"/>
                    <a:pt x="1078" y="5114"/>
                    <a:pt x="1629" y="5189"/>
                  </a:cubicBezTo>
                  <a:cubicBezTo>
                    <a:pt x="1805" y="4888"/>
                    <a:pt x="2005" y="4587"/>
                    <a:pt x="2156" y="4287"/>
                  </a:cubicBezTo>
                  <a:cubicBezTo>
                    <a:pt x="2331" y="3911"/>
                    <a:pt x="2481" y="3535"/>
                    <a:pt x="2607" y="3134"/>
                  </a:cubicBezTo>
                  <a:cubicBezTo>
                    <a:pt x="2882" y="2382"/>
                    <a:pt x="2983" y="1605"/>
                    <a:pt x="3083" y="828"/>
                  </a:cubicBezTo>
                  <a:cubicBezTo>
                    <a:pt x="2857" y="653"/>
                    <a:pt x="2657" y="452"/>
                    <a:pt x="2532" y="201"/>
                  </a:cubicBezTo>
                  <a:cubicBezTo>
                    <a:pt x="2503" y="230"/>
                    <a:pt x="2468" y="242"/>
                    <a:pt x="2434" y="242"/>
                  </a:cubicBezTo>
                  <a:cubicBezTo>
                    <a:pt x="2347" y="242"/>
                    <a:pt x="2263" y="166"/>
                    <a:pt x="2281" y="76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0"/>
            <p:cNvSpPr/>
            <p:nvPr/>
          </p:nvSpPr>
          <p:spPr>
            <a:xfrm>
              <a:off x="7154202" y="2482061"/>
              <a:ext cx="151380" cy="568456"/>
            </a:xfrm>
            <a:custGeom>
              <a:avLst/>
              <a:gdLst/>
              <a:ahLst/>
              <a:cxnLst/>
              <a:rect l="l" t="t" r="r" b="b"/>
              <a:pathLst>
                <a:path w="3484" h="13083" extrusionOk="0">
                  <a:moveTo>
                    <a:pt x="2156" y="0"/>
                  </a:moveTo>
                  <a:cubicBezTo>
                    <a:pt x="1579" y="176"/>
                    <a:pt x="1053" y="401"/>
                    <a:pt x="577" y="727"/>
                  </a:cubicBezTo>
                  <a:cubicBezTo>
                    <a:pt x="1429" y="2582"/>
                    <a:pt x="1805" y="4612"/>
                    <a:pt x="1704" y="6642"/>
                  </a:cubicBezTo>
                  <a:cubicBezTo>
                    <a:pt x="1679" y="7669"/>
                    <a:pt x="1504" y="8672"/>
                    <a:pt x="1228" y="9649"/>
                  </a:cubicBezTo>
                  <a:cubicBezTo>
                    <a:pt x="953" y="10602"/>
                    <a:pt x="577" y="11679"/>
                    <a:pt x="0" y="12481"/>
                  </a:cubicBezTo>
                  <a:cubicBezTo>
                    <a:pt x="151" y="12557"/>
                    <a:pt x="301" y="12632"/>
                    <a:pt x="476" y="12707"/>
                  </a:cubicBezTo>
                  <a:cubicBezTo>
                    <a:pt x="777" y="12832"/>
                    <a:pt x="1078" y="12958"/>
                    <a:pt x="1404" y="13083"/>
                  </a:cubicBezTo>
                  <a:cubicBezTo>
                    <a:pt x="1404" y="13058"/>
                    <a:pt x="1404" y="13033"/>
                    <a:pt x="1429" y="13008"/>
                  </a:cubicBezTo>
                  <a:cubicBezTo>
                    <a:pt x="2582" y="11003"/>
                    <a:pt x="3334" y="8847"/>
                    <a:pt x="3434" y="6516"/>
                  </a:cubicBezTo>
                  <a:cubicBezTo>
                    <a:pt x="3484" y="5364"/>
                    <a:pt x="3409" y="4211"/>
                    <a:pt x="3158" y="3083"/>
                  </a:cubicBezTo>
                  <a:cubicBezTo>
                    <a:pt x="2933" y="2030"/>
                    <a:pt x="2582" y="1003"/>
                    <a:pt x="2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0"/>
            <p:cNvSpPr/>
            <p:nvPr/>
          </p:nvSpPr>
          <p:spPr>
            <a:xfrm>
              <a:off x="6948383" y="2519079"/>
              <a:ext cx="274474" cy="503151"/>
            </a:xfrm>
            <a:custGeom>
              <a:avLst/>
              <a:gdLst/>
              <a:ahLst/>
              <a:cxnLst/>
              <a:rect l="l" t="t" r="r" b="b"/>
              <a:pathLst>
                <a:path w="6317" h="11580" extrusionOk="0">
                  <a:moveTo>
                    <a:pt x="5138" y="0"/>
                  </a:moveTo>
                  <a:cubicBezTo>
                    <a:pt x="5113" y="25"/>
                    <a:pt x="5063" y="50"/>
                    <a:pt x="5038" y="100"/>
                  </a:cubicBezTo>
                  <a:cubicBezTo>
                    <a:pt x="3183" y="1654"/>
                    <a:pt x="2858" y="4161"/>
                    <a:pt x="2457" y="6391"/>
                  </a:cubicBezTo>
                  <a:cubicBezTo>
                    <a:pt x="2440" y="6458"/>
                    <a:pt x="2390" y="6492"/>
                    <a:pt x="2336" y="6492"/>
                  </a:cubicBezTo>
                  <a:cubicBezTo>
                    <a:pt x="2309" y="6492"/>
                    <a:pt x="2281" y="6483"/>
                    <a:pt x="2256" y="6466"/>
                  </a:cubicBezTo>
                  <a:cubicBezTo>
                    <a:pt x="2242" y="6481"/>
                    <a:pt x="2219" y="6495"/>
                    <a:pt x="2197" y="6495"/>
                  </a:cubicBezTo>
                  <a:cubicBezTo>
                    <a:pt x="2181" y="6495"/>
                    <a:pt x="2166" y="6488"/>
                    <a:pt x="2156" y="6466"/>
                  </a:cubicBezTo>
                  <a:cubicBezTo>
                    <a:pt x="1906" y="6175"/>
                    <a:pt x="1553" y="5728"/>
                    <a:pt x="1139" y="5728"/>
                  </a:cubicBezTo>
                  <a:cubicBezTo>
                    <a:pt x="1054" y="5728"/>
                    <a:pt x="967" y="5747"/>
                    <a:pt x="878" y="5790"/>
                  </a:cubicBezTo>
                  <a:cubicBezTo>
                    <a:pt x="201" y="6116"/>
                    <a:pt x="1228" y="6767"/>
                    <a:pt x="1529" y="6918"/>
                  </a:cubicBezTo>
                  <a:cubicBezTo>
                    <a:pt x="1705" y="7018"/>
                    <a:pt x="1604" y="7268"/>
                    <a:pt x="1429" y="7268"/>
                  </a:cubicBezTo>
                  <a:cubicBezTo>
                    <a:pt x="1003" y="7294"/>
                    <a:pt x="251" y="7394"/>
                    <a:pt x="101" y="7870"/>
                  </a:cubicBezTo>
                  <a:cubicBezTo>
                    <a:pt x="0" y="8221"/>
                    <a:pt x="276" y="8522"/>
                    <a:pt x="577" y="8622"/>
                  </a:cubicBezTo>
                  <a:cubicBezTo>
                    <a:pt x="685" y="8658"/>
                    <a:pt x="797" y="8673"/>
                    <a:pt x="910" y="8673"/>
                  </a:cubicBezTo>
                  <a:cubicBezTo>
                    <a:pt x="1191" y="8673"/>
                    <a:pt x="1480" y="8579"/>
                    <a:pt x="1730" y="8471"/>
                  </a:cubicBezTo>
                  <a:cubicBezTo>
                    <a:pt x="1761" y="8456"/>
                    <a:pt x="1798" y="8447"/>
                    <a:pt x="1834" y="8447"/>
                  </a:cubicBezTo>
                  <a:cubicBezTo>
                    <a:pt x="1913" y="8447"/>
                    <a:pt x="1988" y="8486"/>
                    <a:pt x="2005" y="8572"/>
                  </a:cubicBezTo>
                  <a:cubicBezTo>
                    <a:pt x="2331" y="9950"/>
                    <a:pt x="3434" y="10928"/>
                    <a:pt x="4637" y="11579"/>
                  </a:cubicBezTo>
                  <a:cubicBezTo>
                    <a:pt x="4837" y="11128"/>
                    <a:pt x="5063" y="10727"/>
                    <a:pt x="5238" y="10276"/>
                  </a:cubicBezTo>
                  <a:cubicBezTo>
                    <a:pt x="5439" y="9800"/>
                    <a:pt x="5589" y="9324"/>
                    <a:pt x="5715" y="8847"/>
                  </a:cubicBezTo>
                  <a:cubicBezTo>
                    <a:pt x="6015" y="7870"/>
                    <a:pt x="6166" y="6867"/>
                    <a:pt x="6216" y="5865"/>
                  </a:cubicBezTo>
                  <a:cubicBezTo>
                    <a:pt x="6316" y="3860"/>
                    <a:pt x="5940" y="1855"/>
                    <a:pt x="5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0"/>
            <p:cNvSpPr/>
            <p:nvPr/>
          </p:nvSpPr>
          <p:spPr>
            <a:xfrm>
              <a:off x="7771616" y="2719553"/>
              <a:ext cx="113318" cy="197046"/>
            </a:xfrm>
            <a:custGeom>
              <a:avLst/>
              <a:gdLst/>
              <a:ahLst/>
              <a:cxnLst/>
              <a:rect l="l" t="t" r="r" b="b"/>
              <a:pathLst>
                <a:path w="2608" h="4535" extrusionOk="0">
                  <a:moveTo>
                    <a:pt x="1573" y="0"/>
                  </a:moveTo>
                  <a:cubicBezTo>
                    <a:pt x="1314" y="0"/>
                    <a:pt x="1052" y="55"/>
                    <a:pt x="803" y="148"/>
                  </a:cubicBezTo>
                  <a:cubicBezTo>
                    <a:pt x="352" y="775"/>
                    <a:pt x="126" y="1552"/>
                    <a:pt x="51" y="2329"/>
                  </a:cubicBezTo>
                  <a:cubicBezTo>
                    <a:pt x="51" y="2454"/>
                    <a:pt x="26" y="2579"/>
                    <a:pt x="26" y="2730"/>
                  </a:cubicBezTo>
                  <a:cubicBezTo>
                    <a:pt x="26" y="2755"/>
                    <a:pt x="26" y="2805"/>
                    <a:pt x="26" y="2830"/>
                  </a:cubicBezTo>
                  <a:cubicBezTo>
                    <a:pt x="26" y="2880"/>
                    <a:pt x="26" y="2930"/>
                    <a:pt x="26" y="2980"/>
                  </a:cubicBezTo>
                  <a:cubicBezTo>
                    <a:pt x="1" y="3456"/>
                    <a:pt x="1" y="3933"/>
                    <a:pt x="26" y="4434"/>
                  </a:cubicBezTo>
                  <a:cubicBezTo>
                    <a:pt x="352" y="4434"/>
                    <a:pt x="678" y="4459"/>
                    <a:pt x="1003" y="4534"/>
                  </a:cubicBezTo>
                  <a:cubicBezTo>
                    <a:pt x="1053" y="4033"/>
                    <a:pt x="1154" y="3532"/>
                    <a:pt x="1279" y="3030"/>
                  </a:cubicBezTo>
                  <a:cubicBezTo>
                    <a:pt x="985" y="2904"/>
                    <a:pt x="656" y="2849"/>
                    <a:pt x="336" y="2849"/>
                  </a:cubicBezTo>
                  <a:cubicBezTo>
                    <a:pt x="274" y="2849"/>
                    <a:pt x="212" y="2851"/>
                    <a:pt x="151" y="2855"/>
                  </a:cubicBezTo>
                  <a:cubicBezTo>
                    <a:pt x="76" y="2855"/>
                    <a:pt x="76" y="2780"/>
                    <a:pt x="126" y="2755"/>
                  </a:cubicBezTo>
                  <a:cubicBezTo>
                    <a:pt x="273" y="2718"/>
                    <a:pt x="424" y="2701"/>
                    <a:pt x="575" y="2701"/>
                  </a:cubicBezTo>
                  <a:cubicBezTo>
                    <a:pt x="837" y="2701"/>
                    <a:pt x="1100" y="2751"/>
                    <a:pt x="1354" y="2830"/>
                  </a:cubicBezTo>
                  <a:cubicBezTo>
                    <a:pt x="1480" y="2354"/>
                    <a:pt x="1680" y="1903"/>
                    <a:pt x="1906" y="1451"/>
                  </a:cubicBezTo>
                  <a:cubicBezTo>
                    <a:pt x="1855" y="1451"/>
                    <a:pt x="1805" y="1426"/>
                    <a:pt x="1755" y="1401"/>
                  </a:cubicBezTo>
                  <a:cubicBezTo>
                    <a:pt x="1705" y="1376"/>
                    <a:pt x="1630" y="1351"/>
                    <a:pt x="1580" y="1326"/>
                  </a:cubicBezTo>
                  <a:cubicBezTo>
                    <a:pt x="1454" y="1276"/>
                    <a:pt x="1329" y="1226"/>
                    <a:pt x="1204" y="1151"/>
                  </a:cubicBezTo>
                  <a:cubicBezTo>
                    <a:pt x="1129" y="1126"/>
                    <a:pt x="1179" y="1025"/>
                    <a:pt x="1254" y="1025"/>
                  </a:cubicBezTo>
                  <a:cubicBezTo>
                    <a:pt x="1379" y="1076"/>
                    <a:pt x="1505" y="1101"/>
                    <a:pt x="1655" y="1151"/>
                  </a:cubicBezTo>
                  <a:cubicBezTo>
                    <a:pt x="1780" y="1176"/>
                    <a:pt x="1906" y="1226"/>
                    <a:pt x="2006" y="1276"/>
                  </a:cubicBezTo>
                  <a:cubicBezTo>
                    <a:pt x="2181" y="975"/>
                    <a:pt x="2382" y="649"/>
                    <a:pt x="2607" y="374"/>
                  </a:cubicBezTo>
                  <a:cubicBezTo>
                    <a:pt x="2299" y="109"/>
                    <a:pt x="1939" y="0"/>
                    <a:pt x="1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0"/>
            <p:cNvSpPr/>
            <p:nvPr/>
          </p:nvSpPr>
          <p:spPr>
            <a:xfrm>
              <a:off x="7659474" y="2921982"/>
              <a:ext cx="186270" cy="170802"/>
            </a:xfrm>
            <a:custGeom>
              <a:avLst/>
              <a:gdLst/>
              <a:ahLst/>
              <a:cxnLst/>
              <a:rect l="l" t="t" r="r" b="b"/>
              <a:pathLst>
                <a:path w="4287" h="3931" extrusionOk="0">
                  <a:moveTo>
                    <a:pt x="2632" y="0"/>
                  </a:moveTo>
                  <a:cubicBezTo>
                    <a:pt x="2657" y="401"/>
                    <a:pt x="2682" y="777"/>
                    <a:pt x="2707" y="1153"/>
                  </a:cubicBezTo>
                  <a:cubicBezTo>
                    <a:pt x="2731" y="1506"/>
                    <a:pt x="2380" y="1682"/>
                    <a:pt x="2088" y="1682"/>
                  </a:cubicBezTo>
                  <a:cubicBezTo>
                    <a:pt x="2068" y="1682"/>
                    <a:pt x="2049" y="1681"/>
                    <a:pt x="2030" y="1680"/>
                  </a:cubicBezTo>
                  <a:cubicBezTo>
                    <a:pt x="1429" y="1579"/>
                    <a:pt x="852" y="1404"/>
                    <a:pt x="301" y="1128"/>
                  </a:cubicBezTo>
                  <a:cubicBezTo>
                    <a:pt x="201" y="1078"/>
                    <a:pt x="101" y="1028"/>
                    <a:pt x="0" y="953"/>
                  </a:cubicBezTo>
                  <a:lnTo>
                    <a:pt x="0" y="953"/>
                  </a:lnTo>
                  <a:cubicBezTo>
                    <a:pt x="126" y="1128"/>
                    <a:pt x="251" y="1304"/>
                    <a:pt x="376" y="1454"/>
                  </a:cubicBezTo>
                  <a:cubicBezTo>
                    <a:pt x="1194" y="2589"/>
                    <a:pt x="2320" y="3930"/>
                    <a:pt x="3810" y="3930"/>
                  </a:cubicBezTo>
                  <a:cubicBezTo>
                    <a:pt x="3965" y="3930"/>
                    <a:pt x="4123" y="3916"/>
                    <a:pt x="4286" y="3885"/>
                  </a:cubicBezTo>
                  <a:cubicBezTo>
                    <a:pt x="4161" y="3685"/>
                    <a:pt x="4061" y="3434"/>
                    <a:pt x="3985" y="3209"/>
                  </a:cubicBezTo>
                  <a:cubicBezTo>
                    <a:pt x="3960" y="3158"/>
                    <a:pt x="3960" y="3083"/>
                    <a:pt x="3935" y="3008"/>
                  </a:cubicBezTo>
                  <a:cubicBezTo>
                    <a:pt x="3760" y="3033"/>
                    <a:pt x="3584" y="3058"/>
                    <a:pt x="3384" y="3058"/>
                  </a:cubicBezTo>
                  <a:cubicBezTo>
                    <a:pt x="3334" y="3058"/>
                    <a:pt x="3309" y="2958"/>
                    <a:pt x="3384" y="2933"/>
                  </a:cubicBezTo>
                  <a:cubicBezTo>
                    <a:pt x="3534" y="2908"/>
                    <a:pt x="3710" y="2858"/>
                    <a:pt x="3885" y="2833"/>
                  </a:cubicBezTo>
                  <a:cubicBezTo>
                    <a:pt x="3810" y="2582"/>
                    <a:pt x="3735" y="2331"/>
                    <a:pt x="3685" y="2081"/>
                  </a:cubicBezTo>
                  <a:cubicBezTo>
                    <a:pt x="3685" y="2031"/>
                    <a:pt x="3685" y="1955"/>
                    <a:pt x="3660" y="1905"/>
                  </a:cubicBezTo>
                  <a:cubicBezTo>
                    <a:pt x="3484" y="1855"/>
                    <a:pt x="3302" y="1830"/>
                    <a:pt x="3121" y="1830"/>
                  </a:cubicBezTo>
                  <a:cubicBezTo>
                    <a:pt x="2939" y="1830"/>
                    <a:pt x="2757" y="1855"/>
                    <a:pt x="2582" y="1905"/>
                  </a:cubicBezTo>
                  <a:cubicBezTo>
                    <a:pt x="2532" y="1905"/>
                    <a:pt x="2482" y="1830"/>
                    <a:pt x="2532" y="1805"/>
                  </a:cubicBezTo>
                  <a:cubicBezTo>
                    <a:pt x="2732" y="1730"/>
                    <a:pt x="2933" y="1655"/>
                    <a:pt x="3133" y="1655"/>
                  </a:cubicBezTo>
                  <a:cubicBezTo>
                    <a:pt x="3185" y="1647"/>
                    <a:pt x="3234" y="1644"/>
                    <a:pt x="3282" y="1644"/>
                  </a:cubicBezTo>
                  <a:cubicBezTo>
                    <a:pt x="3399" y="1644"/>
                    <a:pt x="3510" y="1662"/>
                    <a:pt x="3634" y="1680"/>
                  </a:cubicBezTo>
                  <a:cubicBezTo>
                    <a:pt x="3559" y="1178"/>
                    <a:pt x="3534" y="652"/>
                    <a:pt x="3584" y="151"/>
                  </a:cubicBezTo>
                  <a:cubicBezTo>
                    <a:pt x="3259" y="76"/>
                    <a:pt x="2933" y="26"/>
                    <a:pt x="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0"/>
            <p:cNvSpPr/>
            <p:nvPr/>
          </p:nvSpPr>
          <p:spPr>
            <a:xfrm>
              <a:off x="7556021" y="2471155"/>
              <a:ext cx="149207" cy="144862"/>
            </a:xfrm>
            <a:custGeom>
              <a:avLst/>
              <a:gdLst/>
              <a:ahLst/>
              <a:cxnLst/>
              <a:rect l="l" t="t" r="r" b="b"/>
              <a:pathLst>
                <a:path w="3434" h="3334" extrusionOk="0">
                  <a:moveTo>
                    <a:pt x="2381" y="0"/>
                  </a:moveTo>
                  <a:cubicBezTo>
                    <a:pt x="2381" y="51"/>
                    <a:pt x="2381" y="101"/>
                    <a:pt x="2381" y="126"/>
                  </a:cubicBezTo>
                  <a:cubicBezTo>
                    <a:pt x="2406" y="602"/>
                    <a:pt x="2030" y="928"/>
                    <a:pt x="1629" y="1103"/>
                  </a:cubicBezTo>
                  <a:cubicBezTo>
                    <a:pt x="1477" y="1190"/>
                    <a:pt x="1306" y="1258"/>
                    <a:pt x="1066" y="1258"/>
                  </a:cubicBezTo>
                  <a:cubicBezTo>
                    <a:pt x="1030" y="1258"/>
                    <a:pt x="992" y="1257"/>
                    <a:pt x="953" y="1254"/>
                  </a:cubicBezTo>
                  <a:cubicBezTo>
                    <a:pt x="702" y="1229"/>
                    <a:pt x="452" y="1153"/>
                    <a:pt x="226" y="1078"/>
                  </a:cubicBezTo>
                  <a:cubicBezTo>
                    <a:pt x="176" y="1053"/>
                    <a:pt x="151" y="1053"/>
                    <a:pt x="126" y="1028"/>
                  </a:cubicBezTo>
                  <a:cubicBezTo>
                    <a:pt x="76" y="1103"/>
                    <a:pt x="51" y="1178"/>
                    <a:pt x="0" y="1229"/>
                  </a:cubicBezTo>
                  <a:cubicBezTo>
                    <a:pt x="351" y="1554"/>
                    <a:pt x="652" y="1930"/>
                    <a:pt x="903" y="2331"/>
                  </a:cubicBezTo>
                  <a:cubicBezTo>
                    <a:pt x="953" y="2256"/>
                    <a:pt x="1003" y="2156"/>
                    <a:pt x="1053" y="2056"/>
                  </a:cubicBezTo>
                  <a:cubicBezTo>
                    <a:pt x="1103" y="1980"/>
                    <a:pt x="1153" y="1880"/>
                    <a:pt x="1203" y="1780"/>
                  </a:cubicBezTo>
                  <a:cubicBezTo>
                    <a:pt x="1212" y="1762"/>
                    <a:pt x="1234" y="1754"/>
                    <a:pt x="1257" y="1754"/>
                  </a:cubicBezTo>
                  <a:cubicBezTo>
                    <a:pt x="1298" y="1754"/>
                    <a:pt x="1345" y="1782"/>
                    <a:pt x="1329" y="1830"/>
                  </a:cubicBezTo>
                  <a:cubicBezTo>
                    <a:pt x="1279" y="1930"/>
                    <a:pt x="1254" y="2031"/>
                    <a:pt x="1228" y="2131"/>
                  </a:cubicBezTo>
                  <a:cubicBezTo>
                    <a:pt x="1178" y="2231"/>
                    <a:pt x="1153" y="2356"/>
                    <a:pt x="1103" y="2457"/>
                  </a:cubicBezTo>
                  <a:cubicBezTo>
                    <a:pt x="1078" y="2482"/>
                    <a:pt x="1053" y="2482"/>
                    <a:pt x="1003" y="2507"/>
                  </a:cubicBezTo>
                  <a:cubicBezTo>
                    <a:pt x="1153" y="2757"/>
                    <a:pt x="1279" y="3033"/>
                    <a:pt x="1379" y="3334"/>
                  </a:cubicBezTo>
                  <a:cubicBezTo>
                    <a:pt x="2156" y="2482"/>
                    <a:pt x="3434" y="1128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0"/>
            <p:cNvSpPr/>
            <p:nvPr/>
          </p:nvSpPr>
          <p:spPr>
            <a:xfrm>
              <a:off x="7541857" y="2534330"/>
              <a:ext cx="70824" cy="290767"/>
            </a:xfrm>
            <a:custGeom>
              <a:avLst/>
              <a:gdLst/>
              <a:ahLst/>
              <a:cxnLst/>
              <a:rect l="l" t="t" r="r" b="b"/>
              <a:pathLst>
                <a:path w="1630" h="6692" extrusionOk="0">
                  <a:moveTo>
                    <a:pt x="1" y="0"/>
                  </a:moveTo>
                  <a:lnTo>
                    <a:pt x="1" y="0"/>
                  </a:lnTo>
                  <a:cubicBezTo>
                    <a:pt x="552" y="1604"/>
                    <a:pt x="752" y="3359"/>
                    <a:pt x="727" y="5038"/>
                  </a:cubicBezTo>
                  <a:cubicBezTo>
                    <a:pt x="727" y="5088"/>
                    <a:pt x="727" y="5163"/>
                    <a:pt x="727" y="5213"/>
                  </a:cubicBezTo>
                  <a:cubicBezTo>
                    <a:pt x="853" y="5740"/>
                    <a:pt x="1003" y="6241"/>
                    <a:pt x="1204" y="6692"/>
                  </a:cubicBezTo>
                  <a:cubicBezTo>
                    <a:pt x="1229" y="6516"/>
                    <a:pt x="1229" y="6316"/>
                    <a:pt x="1254" y="6141"/>
                  </a:cubicBezTo>
                  <a:cubicBezTo>
                    <a:pt x="1329" y="5514"/>
                    <a:pt x="1429" y="4862"/>
                    <a:pt x="1504" y="4236"/>
                  </a:cubicBezTo>
                  <a:cubicBezTo>
                    <a:pt x="1630" y="3058"/>
                    <a:pt x="1504" y="1955"/>
                    <a:pt x="828" y="953"/>
                  </a:cubicBezTo>
                  <a:cubicBezTo>
                    <a:pt x="602" y="602"/>
                    <a:pt x="326" y="27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0"/>
            <p:cNvSpPr/>
            <p:nvPr/>
          </p:nvSpPr>
          <p:spPr>
            <a:xfrm>
              <a:off x="7532081" y="2932844"/>
              <a:ext cx="61004" cy="42538"/>
            </a:xfrm>
            <a:custGeom>
              <a:avLst/>
              <a:gdLst/>
              <a:ahLst/>
              <a:cxnLst/>
              <a:rect l="l" t="t" r="r" b="b"/>
              <a:pathLst>
                <a:path w="1404" h="979" extrusionOk="0">
                  <a:moveTo>
                    <a:pt x="1030" y="0"/>
                  </a:moveTo>
                  <a:cubicBezTo>
                    <a:pt x="801" y="0"/>
                    <a:pt x="569" y="28"/>
                    <a:pt x="326" y="76"/>
                  </a:cubicBezTo>
                  <a:cubicBezTo>
                    <a:pt x="226" y="377"/>
                    <a:pt x="125" y="678"/>
                    <a:pt x="0" y="979"/>
                  </a:cubicBezTo>
                  <a:cubicBezTo>
                    <a:pt x="75" y="878"/>
                    <a:pt x="150" y="778"/>
                    <a:pt x="251" y="678"/>
                  </a:cubicBezTo>
                  <a:cubicBezTo>
                    <a:pt x="551" y="352"/>
                    <a:pt x="977" y="101"/>
                    <a:pt x="1404" y="26"/>
                  </a:cubicBezTo>
                  <a:cubicBezTo>
                    <a:pt x="1279" y="8"/>
                    <a:pt x="1155" y="0"/>
                    <a:pt x="1030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0"/>
            <p:cNvSpPr/>
            <p:nvPr/>
          </p:nvSpPr>
          <p:spPr>
            <a:xfrm>
              <a:off x="7425326" y="2477672"/>
              <a:ext cx="139431" cy="241799"/>
            </a:xfrm>
            <a:custGeom>
              <a:avLst/>
              <a:gdLst/>
              <a:ahLst/>
              <a:cxnLst/>
              <a:rect l="l" t="t" r="r" b="b"/>
              <a:pathLst>
                <a:path w="3209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26"/>
                    <a:pt x="277" y="452"/>
                    <a:pt x="377" y="703"/>
                  </a:cubicBezTo>
                  <a:cubicBezTo>
                    <a:pt x="1079" y="1079"/>
                    <a:pt x="1655" y="1630"/>
                    <a:pt x="2081" y="2357"/>
                  </a:cubicBezTo>
                  <a:cubicBezTo>
                    <a:pt x="2632" y="3259"/>
                    <a:pt x="2908" y="4312"/>
                    <a:pt x="3159" y="5339"/>
                  </a:cubicBezTo>
                  <a:cubicBezTo>
                    <a:pt x="3159" y="5414"/>
                    <a:pt x="3184" y="5490"/>
                    <a:pt x="3209" y="5565"/>
                  </a:cubicBezTo>
                  <a:cubicBezTo>
                    <a:pt x="3134" y="4011"/>
                    <a:pt x="2808" y="2532"/>
                    <a:pt x="2357" y="1028"/>
                  </a:cubicBezTo>
                  <a:cubicBezTo>
                    <a:pt x="1931" y="728"/>
                    <a:pt x="1454" y="452"/>
                    <a:pt x="953" y="277"/>
                  </a:cubicBezTo>
                  <a:cubicBezTo>
                    <a:pt x="652" y="151"/>
                    <a:pt x="327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0"/>
            <p:cNvSpPr/>
            <p:nvPr/>
          </p:nvSpPr>
          <p:spPr>
            <a:xfrm>
              <a:off x="7413377" y="2937233"/>
              <a:ext cx="124180" cy="129611"/>
            </a:xfrm>
            <a:custGeom>
              <a:avLst/>
              <a:gdLst/>
              <a:ahLst/>
              <a:cxnLst/>
              <a:rect l="l" t="t" r="r" b="b"/>
              <a:pathLst>
                <a:path w="2858" h="2983" extrusionOk="0">
                  <a:moveTo>
                    <a:pt x="2857" y="0"/>
                  </a:moveTo>
                  <a:lnTo>
                    <a:pt x="2857" y="0"/>
                  </a:lnTo>
                  <a:cubicBezTo>
                    <a:pt x="2582" y="76"/>
                    <a:pt x="2331" y="151"/>
                    <a:pt x="2055" y="226"/>
                  </a:cubicBezTo>
                  <a:cubicBezTo>
                    <a:pt x="1755" y="326"/>
                    <a:pt x="1454" y="426"/>
                    <a:pt x="1153" y="552"/>
                  </a:cubicBezTo>
                  <a:cubicBezTo>
                    <a:pt x="1128" y="602"/>
                    <a:pt x="1128" y="627"/>
                    <a:pt x="1103" y="677"/>
                  </a:cubicBezTo>
                  <a:cubicBezTo>
                    <a:pt x="827" y="1454"/>
                    <a:pt x="476" y="2281"/>
                    <a:pt x="0" y="2983"/>
                  </a:cubicBezTo>
                  <a:cubicBezTo>
                    <a:pt x="501" y="2858"/>
                    <a:pt x="1003" y="2657"/>
                    <a:pt x="1429" y="2356"/>
                  </a:cubicBezTo>
                  <a:cubicBezTo>
                    <a:pt x="1880" y="2030"/>
                    <a:pt x="2206" y="1579"/>
                    <a:pt x="2532" y="1128"/>
                  </a:cubicBezTo>
                  <a:cubicBezTo>
                    <a:pt x="2632" y="752"/>
                    <a:pt x="2757" y="376"/>
                    <a:pt x="2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0"/>
            <p:cNvSpPr/>
            <p:nvPr/>
          </p:nvSpPr>
          <p:spPr>
            <a:xfrm>
              <a:off x="7336038" y="2469808"/>
              <a:ext cx="93722" cy="31892"/>
            </a:xfrm>
            <a:custGeom>
              <a:avLst/>
              <a:gdLst/>
              <a:ahLst/>
              <a:cxnLst/>
              <a:rect l="l" t="t" r="r" b="b"/>
              <a:pathLst>
                <a:path w="2157" h="734" extrusionOk="0">
                  <a:moveTo>
                    <a:pt x="323" y="0"/>
                  </a:moveTo>
                  <a:cubicBezTo>
                    <a:pt x="216" y="0"/>
                    <a:pt x="108" y="2"/>
                    <a:pt x="1" y="6"/>
                  </a:cubicBezTo>
                  <a:cubicBezTo>
                    <a:pt x="26" y="82"/>
                    <a:pt x="51" y="132"/>
                    <a:pt x="101" y="207"/>
                  </a:cubicBezTo>
                  <a:cubicBezTo>
                    <a:pt x="427" y="232"/>
                    <a:pt x="753" y="282"/>
                    <a:pt x="1078" y="357"/>
                  </a:cubicBezTo>
                  <a:cubicBezTo>
                    <a:pt x="1454" y="458"/>
                    <a:pt x="1805" y="583"/>
                    <a:pt x="2156" y="733"/>
                  </a:cubicBezTo>
                  <a:cubicBezTo>
                    <a:pt x="2056" y="533"/>
                    <a:pt x="1981" y="332"/>
                    <a:pt x="1880" y="132"/>
                  </a:cubicBezTo>
                  <a:cubicBezTo>
                    <a:pt x="1361" y="49"/>
                    <a:pt x="842" y="0"/>
                    <a:pt x="323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0"/>
            <p:cNvSpPr/>
            <p:nvPr/>
          </p:nvSpPr>
          <p:spPr>
            <a:xfrm>
              <a:off x="7302278" y="2966648"/>
              <a:ext cx="145992" cy="106539"/>
            </a:xfrm>
            <a:custGeom>
              <a:avLst/>
              <a:gdLst/>
              <a:ahLst/>
              <a:cxnLst/>
              <a:rect l="l" t="t" r="r" b="b"/>
              <a:pathLst>
                <a:path w="3360" h="2452" extrusionOk="0">
                  <a:moveTo>
                    <a:pt x="3359" y="0"/>
                  </a:moveTo>
                  <a:cubicBezTo>
                    <a:pt x="2532" y="351"/>
                    <a:pt x="1705" y="677"/>
                    <a:pt x="828" y="852"/>
                  </a:cubicBezTo>
                  <a:cubicBezTo>
                    <a:pt x="602" y="1379"/>
                    <a:pt x="352" y="1930"/>
                    <a:pt x="1" y="2381"/>
                  </a:cubicBezTo>
                  <a:cubicBezTo>
                    <a:pt x="379" y="2425"/>
                    <a:pt x="758" y="2451"/>
                    <a:pt x="1137" y="2451"/>
                  </a:cubicBezTo>
                  <a:cubicBezTo>
                    <a:pt x="1410" y="2451"/>
                    <a:pt x="1683" y="2438"/>
                    <a:pt x="1956" y="2406"/>
                  </a:cubicBezTo>
                  <a:cubicBezTo>
                    <a:pt x="2031" y="2381"/>
                    <a:pt x="2106" y="2381"/>
                    <a:pt x="2181" y="2356"/>
                  </a:cubicBezTo>
                  <a:cubicBezTo>
                    <a:pt x="2457" y="1855"/>
                    <a:pt x="2758" y="1379"/>
                    <a:pt x="3008" y="877"/>
                  </a:cubicBezTo>
                  <a:cubicBezTo>
                    <a:pt x="3134" y="576"/>
                    <a:pt x="3259" y="301"/>
                    <a:pt x="3359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0"/>
            <p:cNvSpPr/>
            <p:nvPr/>
          </p:nvSpPr>
          <p:spPr>
            <a:xfrm>
              <a:off x="7258741" y="2470069"/>
              <a:ext cx="68651" cy="9820"/>
            </a:xfrm>
            <a:custGeom>
              <a:avLst/>
              <a:gdLst/>
              <a:ahLst/>
              <a:cxnLst/>
              <a:rect l="l" t="t" r="r" b="b"/>
              <a:pathLst>
                <a:path w="1580" h="226" extrusionOk="0">
                  <a:moveTo>
                    <a:pt x="1529" y="0"/>
                  </a:moveTo>
                  <a:cubicBezTo>
                    <a:pt x="1454" y="25"/>
                    <a:pt x="1379" y="25"/>
                    <a:pt x="1329" y="25"/>
                  </a:cubicBezTo>
                  <a:cubicBezTo>
                    <a:pt x="877" y="51"/>
                    <a:pt x="426" y="126"/>
                    <a:pt x="0" y="226"/>
                  </a:cubicBezTo>
                  <a:cubicBezTo>
                    <a:pt x="386" y="189"/>
                    <a:pt x="771" y="166"/>
                    <a:pt x="1156" y="166"/>
                  </a:cubicBezTo>
                  <a:cubicBezTo>
                    <a:pt x="1297" y="166"/>
                    <a:pt x="1438" y="169"/>
                    <a:pt x="1579" y="176"/>
                  </a:cubicBezTo>
                  <a:cubicBezTo>
                    <a:pt x="1579" y="126"/>
                    <a:pt x="1554" y="76"/>
                    <a:pt x="1529" y="0"/>
                  </a:cubicBezTo>
                  <a:close/>
                </a:path>
              </a:pathLst>
            </a:custGeom>
            <a:solidFill>
              <a:srgbClr val="FF9D2E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0"/>
            <p:cNvSpPr/>
            <p:nvPr/>
          </p:nvSpPr>
          <p:spPr>
            <a:xfrm>
              <a:off x="7223895" y="3004753"/>
              <a:ext cx="104584" cy="64263"/>
            </a:xfrm>
            <a:custGeom>
              <a:avLst/>
              <a:gdLst/>
              <a:ahLst/>
              <a:cxnLst/>
              <a:rect l="l" t="t" r="r" b="b"/>
              <a:pathLst>
                <a:path w="2407" h="1479" extrusionOk="0">
                  <a:moveTo>
                    <a:pt x="2406" y="0"/>
                  </a:moveTo>
                  <a:lnTo>
                    <a:pt x="2406" y="0"/>
                  </a:lnTo>
                  <a:cubicBezTo>
                    <a:pt x="2069" y="59"/>
                    <a:pt x="1722" y="83"/>
                    <a:pt x="1378" y="83"/>
                  </a:cubicBezTo>
                  <a:cubicBezTo>
                    <a:pt x="1134" y="83"/>
                    <a:pt x="891" y="71"/>
                    <a:pt x="652" y="50"/>
                  </a:cubicBezTo>
                  <a:cubicBezTo>
                    <a:pt x="451" y="426"/>
                    <a:pt x="251" y="777"/>
                    <a:pt x="25" y="1103"/>
                  </a:cubicBezTo>
                  <a:lnTo>
                    <a:pt x="0" y="1103"/>
                  </a:lnTo>
                  <a:cubicBezTo>
                    <a:pt x="527" y="1278"/>
                    <a:pt x="1078" y="1404"/>
                    <a:pt x="1629" y="1479"/>
                  </a:cubicBezTo>
                  <a:cubicBezTo>
                    <a:pt x="1805" y="1178"/>
                    <a:pt x="2005" y="877"/>
                    <a:pt x="2156" y="577"/>
                  </a:cubicBezTo>
                  <a:cubicBezTo>
                    <a:pt x="2231" y="376"/>
                    <a:pt x="2331" y="201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0"/>
            <p:cNvSpPr/>
            <p:nvPr/>
          </p:nvSpPr>
          <p:spPr>
            <a:xfrm>
              <a:off x="7154202" y="2991674"/>
              <a:ext cx="83902" cy="58831"/>
            </a:xfrm>
            <a:custGeom>
              <a:avLst/>
              <a:gdLst/>
              <a:ahLst/>
              <a:cxnLst/>
              <a:rect l="l" t="t" r="r" b="b"/>
              <a:pathLst>
                <a:path w="1931" h="1354" extrusionOk="0">
                  <a:moveTo>
                    <a:pt x="451" y="0"/>
                  </a:moveTo>
                  <a:cubicBezTo>
                    <a:pt x="301" y="276"/>
                    <a:pt x="151" y="527"/>
                    <a:pt x="0" y="752"/>
                  </a:cubicBezTo>
                  <a:cubicBezTo>
                    <a:pt x="151" y="828"/>
                    <a:pt x="301" y="903"/>
                    <a:pt x="476" y="978"/>
                  </a:cubicBezTo>
                  <a:cubicBezTo>
                    <a:pt x="777" y="1103"/>
                    <a:pt x="1078" y="1229"/>
                    <a:pt x="1404" y="1354"/>
                  </a:cubicBezTo>
                  <a:cubicBezTo>
                    <a:pt x="1404" y="1329"/>
                    <a:pt x="1404" y="1304"/>
                    <a:pt x="1429" y="1279"/>
                  </a:cubicBezTo>
                  <a:cubicBezTo>
                    <a:pt x="1604" y="978"/>
                    <a:pt x="1780" y="652"/>
                    <a:pt x="1930" y="326"/>
                  </a:cubicBezTo>
                  <a:cubicBezTo>
                    <a:pt x="1429" y="251"/>
                    <a:pt x="928" y="151"/>
                    <a:pt x="451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7058353" y="2943750"/>
              <a:ext cx="106757" cy="78471"/>
            </a:xfrm>
            <a:custGeom>
              <a:avLst/>
              <a:gdLst/>
              <a:ahLst/>
              <a:cxnLst/>
              <a:rect l="l" t="t" r="r" b="b"/>
              <a:pathLst>
                <a:path w="2457" h="1806" extrusionOk="0">
                  <a:moveTo>
                    <a:pt x="1" y="1"/>
                  </a:moveTo>
                  <a:cubicBezTo>
                    <a:pt x="502" y="778"/>
                    <a:pt x="1279" y="1354"/>
                    <a:pt x="2106" y="1805"/>
                  </a:cubicBezTo>
                  <a:cubicBezTo>
                    <a:pt x="2206" y="1555"/>
                    <a:pt x="2332" y="1304"/>
                    <a:pt x="2457" y="1053"/>
                  </a:cubicBezTo>
                  <a:cubicBezTo>
                    <a:pt x="1605" y="778"/>
                    <a:pt x="778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0"/>
            <p:cNvSpPr/>
            <p:nvPr/>
          </p:nvSpPr>
          <p:spPr>
            <a:xfrm>
              <a:off x="7087769" y="2666067"/>
              <a:ext cx="83902" cy="86074"/>
            </a:xfrm>
            <a:custGeom>
              <a:avLst/>
              <a:gdLst/>
              <a:ahLst/>
              <a:cxnLst/>
              <a:rect l="l" t="t" r="r" b="b"/>
              <a:pathLst>
                <a:path w="1931" h="1981" extrusionOk="0">
                  <a:moveTo>
                    <a:pt x="978" y="1"/>
                  </a:moveTo>
                  <a:cubicBezTo>
                    <a:pt x="426" y="1"/>
                    <a:pt x="0" y="452"/>
                    <a:pt x="25" y="1053"/>
                  </a:cubicBezTo>
                  <a:cubicBezTo>
                    <a:pt x="25" y="1630"/>
                    <a:pt x="452" y="1981"/>
                    <a:pt x="978" y="1981"/>
                  </a:cubicBezTo>
                  <a:cubicBezTo>
                    <a:pt x="1529" y="1981"/>
                    <a:pt x="1930" y="1504"/>
                    <a:pt x="1930" y="1003"/>
                  </a:cubicBezTo>
                  <a:cubicBezTo>
                    <a:pt x="1930" y="477"/>
                    <a:pt x="152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0"/>
            <p:cNvSpPr/>
            <p:nvPr/>
          </p:nvSpPr>
          <p:spPr>
            <a:xfrm>
              <a:off x="7113882" y="27779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4" y="0"/>
                  </a:moveTo>
                  <a:cubicBezTo>
                    <a:pt x="1147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08"/>
                  </a:cubicBezTo>
                  <a:cubicBezTo>
                    <a:pt x="2136" y="204"/>
                    <a:pt x="1742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0"/>
          <p:cNvGrpSpPr/>
          <p:nvPr/>
        </p:nvGrpSpPr>
        <p:grpSpPr>
          <a:xfrm>
            <a:off x="1208815" y="971058"/>
            <a:ext cx="1476957" cy="1484358"/>
            <a:chOff x="3667356" y="2205464"/>
            <a:chExt cx="1118403" cy="1124008"/>
          </a:xfrm>
        </p:grpSpPr>
        <p:sp>
          <p:nvSpPr>
            <p:cNvPr id="2688" name="Google Shape;2688;p30"/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0"/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0"/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0"/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0"/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0"/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0"/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0"/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0"/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0"/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0"/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0"/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0"/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0"/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0"/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0"/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0"/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0"/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0"/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0"/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0"/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0"/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0"/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0"/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0"/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0FBA65-6E50-F091-F52E-EA0035A63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52" y="2763270"/>
            <a:ext cx="7795136" cy="2447713"/>
          </a:xfrm>
          <a:prstGeom prst="rect">
            <a:avLst/>
          </a:prstGeom>
        </p:spPr>
      </p:pic>
      <p:grpSp>
        <p:nvGrpSpPr>
          <p:cNvPr id="14" name="Google Shape;7200;p49">
            <a:extLst>
              <a:ext uri="{FF2B5EF4-FFF2-40B4-BE49-F238E27FC236}">
                <a16:creationId xmlns:a16="http://schemas.microsoft.com/office/drawing/2014/main" id="{BE8445A9-F2C6-0F4A-7ECB-C32D1B9E6FFE}"/>
              </a:ext>
            </a:extLst>
          </p:cNvPr>
          <p:cNvGrpSpPr/>
          <p:nvPr/>
        </p:nvGrpSpPr>
        <p:grpSpPr>
          <a:xfrm>
            <a:off x="4647521" y="617950"/>
            <a:ext cx="3181730" cy="2189710"/>
            <a:chOff x="2864725" y="1066950"/>
            <a:chExt cx="1795825" cy="1592800"/>
          </a:xfrm>
        </p:grpSpPr>
        <p:sp>
          <p:nvSpPr>
            <p:cNvPr id="15" name="Google Shape;7201;p49">
              <a:extLst>
                <a:ext uri="{FF2B5EF4-FFF2-40B4-BE49-F238E27FC236}">
                  <a16:creationId xmlns:a16="http://schemas.microsoft.com/office/drawing/2014/main" id="{B1BA1600-A86A-D3B9-2DF1-30287038AECE}"/>
                </a:ext>
              </a:extLst>
            </p:cNvPr>
            <p:cNvSpPr/>
            <p:nvPr/>
          </p:nvSpPr>
          <p:spPr>
            <a:xfrm>
              <a:off x="4111000" y="1971975"/>
              <a:ext cx="530775" cy="494275"/>
            </a:xfrm>
            <a:custGeom>
              <a:avLst/>
              <a:gdLst/>
              <a:ahLst/>
              <a:cxnLst/>
              <a:rect l="l" t="t" r="r" b="b"/>
              <a:pathLst>
                <a:path w="21231" h="19771" extrusionOk="0">
                  <a:moveTo>
                    <a:pt x="7504" y="1"/>
                  </a:moveTo>
                  <a:cubicBezTo>
                    <a:pt x="7483" y="1"/>
                    <a:pt x="7462" y="3"/>
                    <a:pt x="7441" y="8"/>
                  </a:cubicBezTo>
                  <a:lnTo>
                    <a:pt x="0" y="7335"/>
                  </a:lnTo>
                  <a:cubicBezTo>
                    <a:pt x="0" y="7335"/>
                    <a:pt x="2260" y="18131"/>
                    <a:pt x="9747" y="19569"/>
                  </a:cubicBezTo>
                  <a:cubicBezTo>
                    <a:pt x="10449" y="19704"/>
                    <a:pt x="11143" y="19770"/>
                    <a:pt x="11822" y="19770"/>
                  </a:cubicBezTo>
                  <a:cubicBezTo>
                    <a:pt x="16974" y="19770"/>
                    <a:pt x="21231" y="15994"/>
                    <a:pt x="20908" y="10347"/>
                  </a:cubicBezTo>
                  <a:cubicBezTo>
                    <a:pt x="20710" y="6543"/>
                    <a:pt x="17483" y="3120"/>
                    <a:pt x="12266" y="3120"/>
                  </a:cubicBezTo>
                  <a:cubicBezTo>
                    <a:pt x="12068" y="3120"/>
                    <a:pt x="11867" y="3125"/>
                    <a:pt x="11664" y="3135"/>
                  </a:cubicBezTo>
                  <a:cubicBezTo>
                    <a:pt x="11624" y="3137"/>
                    <a:pt x="11584" y="3137"/>
                    <a:pt x="11544" y="3137"/>
                  </a:cubicBezTo>
                  <a:cubicBezTo>
                    <a:pt x="9230" y="3137"/>
                    <a:pt x="8278" y="1"/>
                    <a:pt x="7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202;p49">
              <a:extLst>
                <a:ext uri="{FF2B5EF4-FFF2-40B4-BE49-F238E27FC236}">
                  <a16:creationId xmlns:a16="http://schemas.microsoft.com/office/drawing/2014/main" id="{E4A77E88-E817-41FB-3BC5-DB0296758C1B}"/>
                </a:ext>
              </a:extLst>
            </p:cNvPr>
            <p:cNvSpPr/>
            <p:nvPr/>
          </p:nvSpPr>
          <p:spPr>
            <a:xfrm>
              <a:off x="4111000" y="1971925"/>
              <a:ext cx="530775" cy="494325"/>
            </a:xfrm>
            <a:custGeom>
              <a:avLst/>
              <a:gdLst/>
              <a:ahLst/>
              <a:cxnLst/>
              <a:rect l="l" t="t" r="r" b="b"/>
              <a:pathLst>
                <a:path w="21231" h="19773" extrusionOk="0">
                  <a:moveTo>
                    <a:pt x="7511" y="1"/>
                  </a:moveTo>
                  <a:cubicBezTo>
                    <a:pt x="7488" y="1"/>
                    <a:pt x="7465" y="4"/>
                    <a:pt x="7441" y="10"/>
                  </a:cubicBezTo>
                  <a:lnTo>
                    <a:pt x="0" y="7359"/>
                  </a:lnTo>
                  <a:cubicBezTo>
                    <a:pt x="0" y="7359"/>
                    <a:pt x="2260" y="18133"/>
                    <a:pt x="9747" y="19571"/>
                  </a:cubicBezTo>
                  <a:cubicBezTo>
                    <a:pt x="10446" y="19706"/>
                    <a:pt x="11139" y="19772"/>
                    <a:pt x="11816" y="19772"/>
                  </a:cubicBezTo>
                  <a:cubicBezTo>
                    <a:pt x="16957" y="19772"/>
                    <a:pt x="21231" y="15996"/>
                    <a:pt x="20908" y="10349"/>
                  </a:cubicBezTo>
                  <a:cubicBezTo>
                    <a:pt x="20863" y="9185"/>
                    <a:pt x="20497" y="8044"/>
                    <a:pt x="19904" y="7040"/>
                  </a:cubicBezTo>
                  <a:lnTo>
                    <a:pt x="19904" y="7040"/>
                  </a:lnTo>
                  <a:cubicBezTo>
                    <a:pt x="19950" y="7314"/>
                    <a:pt x="19995" y="7610"/>
                    <a:pt x="20018" y="7907"/>
                  </a:cubicBezTo>
                  <a:cubicBezTo>
                    <a:pt x="20260" y="12545"/>
                    <a:pt x="16761" y="15651"/>
                    <a:pt x="12527" y="15651"/>
                  </a:cubicBezTo>
                  <a:cubicBezTo>
                    <a:pt x="11968" y="15651"/>
                    <a:pt x="11397" y="15597"/>
                    <a:pt x="10820" y="15485"/>
                  </a:cubicBezTo>
                  <a:cubicBezTo>
                    <a:pt x="4680" y="14298"/>
                    <a:pt x="2808" y="5442"/>
                    <a:pt x="2808" y="5442"/>
                  </a:cubicBezTo>
                  <a:lnTo>
                    <a:pt x="7989" y="329"/>
                  </a:lnTo>
                  <a:cubicBezTo>
                    <a:pt x="7810" y="130"/>
                    <a:pt x="7666" y="1"/>
                    <a:pt x="7511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203;p49">
              <a:extLst>
                <a:ext uri="{FF2B5EF4-FFF2-40B4-BE49-F238E27FC236}">
                  <a16:creationId xmlns:a16="http://schemas.microsoft.com/office/drawing/2014/main" id="{7BE5D7DA-5E7E-E06F-DAB9-D3C0EDAC74A5}"/>
                </a:ext>
              </a:extLst>
            </p:cNvPr>
            <p:cNvSpPr/>
            <p:nvPr/>
          </p:nvSpPr>
          <p:spPr>
            <a:xfrm>
              <a:off x="4096150" y="1962825"/>
              <a:ext cx="564400" cy="512650"/>
            </a:xfrm>
            <a:custGeom>
              <a:avLst/>
              <a:gdLst/>
              <a:ahLst/>
              <a:cxnLst/>
              <a:rect l="l" t="t" r="r" b="b"/>
              <a:pathLst>
                <a:path w="22576" h="20506" extrusionOk="0">
                  <a:moveTo>
                    <a:pt x="8037" y="961"/>
                  </a:moveTo>
                  <a:cubicBezTo>
                    <a:pt x="8095" y="1016"/>
                    <a:pt x="8160" y="1069"/>
                    <a:pt x="8195" y="1104"/>
                  </a:cubicBezTo>
                  <a:cubicBezTo>
                    <a:pt x="8401" y="1355"/>
                    <a:pt x="8583" y="1629"/>
                    <a:pt x="8766" y="1903"/>
                  </a:cubicBezTo>
                  <a:cubicBezTo>
                    <a:pt x="9222" y="2496"/>
                    <a:pt x="9747" y="3090"/>
                    <a:pt x="10409" y="3455"/>
                  </a:cubicBezTo>
                  <a:cubicBezTo>
                    <a:pt x="11322" y="3957"/>
                    <a:pt x="12235" y="3820"/>
                    <a:pt x="13217" y="3866"/>
                  </a:cubicBezTo>
                  <a:cubicBezTo>
                    <a:pt x="14335" y="3912"/>
                    <a:pt x="15454" y="4163"/>
                    <a:pt x="16481" y="4619"/>
                  </a:cubicBezTo>
                  <a:cubicBezTo>
                    <a:pt x="20270" y="6308"/>
                    <a:pt x="21753" y="10440"/>
                    <a:pt x="20475" y="14274"/>
                  </a:cubicBezTo>
                  <a:cubicBezTo>
                    <a:pt x="19320" y="17780"/>
                    <a:pt x="15970" y="19757"/>
                    <a:pt x="12454" y="19757"/>
                  </a:cubicBezTo>
                  <a:cubicBezTo>
                    <a:pt x="12009" y="19757"/>
                    <a:pt x="11562" y="19725"/>
                    <a:pt x="11117" y="19661"/>
                  </a:cubicBezTo>
                  <a:cubicBezTo>
                    <a:pt x="7647" y="19159"/>
                    <a:pt x="5159" y="16557"/>
                    <a:pt x="3516" y="13635"/>
                  </a:cubicBezTo>
                  <a:cubicBezTo>
                    <a:pt x="2488" y="11803"/>
                    <a:pt x="1658" y="9753"/>
                    <a:pt x="1216" y="7698"/>
                  </a:cubicBezTo>
                  <a:lnTo>
                    <a:pt x="1216" y="7698"/>
                  </a:lnTo>
                  <a:cubicBezTo>
                    <a:pt x="3497" y="5458"/>
                    <a:pt x="5759" y="3218"/>
                    <a:pt x="8037" y="961"/>
                  </a:cubicBezTo>
                  <a:close/>
                  <a:moveTo>
                    <a:pt x="8230" y="1"/>
                  </a:moveTo>
                  <a:cubicBezTo>
                    <a:pt x="8188" y="1"/>
                    <a:pt x="8147" y="3"/>
                    <a:pt x="8104" y="8"/>
                  </a:cubicBezTo>
                  <a:cubicBezTo>
                    <a:pt x="7991" y="21"/>
                    <a:pt x="7886" y="59"/>
                    <a:pt x="7796" y="112"/>
                  </a:cubicBezTo>
                  <a:lnTo>
                    <a:pt x="7796" y="112"/>
                  </a:lnTo>
                  <a:cubicBezTo>
                    <a:pt x="7699" y="141"/>
                    <a:pt x="7614" y="183"/>
                    <a:pt x="7556" y="237"/>
                  </a:cubicBezTo>
                  <a:cubicBezTo>
                    <a:pt x="5205" y="2542"/>
                    <a:pt x="2877" y="4847"/>
                    <a:pt x="549" y="7153"/>
                  </a:cubicBezTo>
                  <a:cubicBezTo>
                    <a:pt x="320" y="7358"/>
                    <a:pt x="1" y="7586"/>
                    <a:pt x="1" y="7883"/>
                  </a:cubicBezTo>
                  <a:cubicBezTo>
                    <a:pt x="1" y="8226"/>
                    <a:pt x="206" y="8659"/>
                    <a:pt x="298" y="8979"/>
                  </a:cubicBezTo>
                  <a:cubicBezTo>
                    <a:pt x="800" y="10736"/>
                    <a:pt x="1485" y="12425"/>
                    <a:pt x="2375" y="14000"/>
                  </a:cubicBezTo>
                  <a:cubicBezTo>
                    <a:pt x="3493" y="16009"/>
                    <a:pt x="4977" y="17881"/>
                    <a:pt x="6963" y="19113"/>
                  </a:cubicBezTo>
                  <a:cubicBezTo>
                    <a:pt x="8524" y="20066"/>
                    <a:pt x="10353" y="20506"/>
                    <a:pt x="12178" y="20506"/>
                  </a:cubicBezTo>
                  <a:cubicBezTo>
                    <a:pt x="13021" y="20506"/>
                    <a:pt x="13863" y="20412"/>
                    <a:pt x="14678" y="20232"/>
                  </a:cubicBezTo>
                  <a:cubicBezTo>
                    <a:pt x="17280" y="19661"/>
                    <a:pt x="19676" y="18063"/>
                    <a:pt x="20977" y="15712"/>
                  </a:cubicBezTo>
                  <a:cubicBezTo>
                    <a:pt x="22278" y="13384"/>
                    <a:pt x="22575" y="10303"/>
                    <a:pt x="21411" y="7860"/>
                  </a:cubicBezTo>
                  <a:cubicBezTo>
                    <a:pt x="20042" y="4984"/>
                    <a:pt x="17074" y="3387"/>
                    <a:pt x="13970" y="3135"/>
                  </a:cubicBezTo>
                  <a:cubicBezTo>
                    <a:pt x="13874" y="3130"/>
                    <a:pt x="13776" y="3128"/>
                    <a:pt x="13677" y="3128"/>
                  </a:cubicBezTo>
                  <a:cubicBezTo>
                    <a:pt x="13359" y="3128"/>
                    <a:pt x="13029" y="3150"/>
                    <a:pt x="12705" y="3150"/>
                  </a:cubicBezTo>
                  <a:cubicBezTo>
                    <a:pt x="12315" y="3150"/>
                    <a:pt x="11935" y="3118"/>
                    <a:pt x="11596" y="2976"/>
                  </a:cubicBezTo>
                  <a:cubicBezTo>
                    <a:pt x="10980" y="2725"/>
                    <a:pt x="10501" y="2222"/>
                    <a:pt x="10113" y="1720"/>
                  </a:cubicBezTo>
                  <a:cubicBezTo>
                    <a:pt x="9633" y="1131"/>
                    <a:pt x="9111" y="1"/>
                    <a:pt x="8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204;p49">
              <a:extLst>
                <a:ext uri="{FF2B5EF4-FFF2-40B4-BE49-F238E27FC236}">
                  <a16:creationId xmlns:a16="http://schemas.microsoft.com/office/drawing/2014/main" id="{79C9421C-0EB1-A479-8C00-233C272C8C51}"/>
                </a:ext>
              </a:extLst>
            </p:cNvPr>
            <p:cNvSpPr/>
            <p:nvPr/>
          </p:nvSpPr>
          <p:spPr>
            <a:xfrm>
              <a:off x="3301850" y="2133075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9724" y="0"/>
                  </a:moveTo>
                  <a:cubicBezTo>
                    <a:pt x="8925" y="137"/>
                    <a:pt x="9358" y="3652"/>
                    <a:pt x="7030" y="4520"/>
                  </a:cubicBezTo>
                  <a:cubicBezTo>
                    <a:pt x="1826" y="6437"/>
                    <a:pt x="0" y="11048"/>
                    <a:pt x="1324" y="14768"/>
                  </a:cubicBezTo>
                  <a:cubicBezTo>
                    <a:pt x="2733" y="18683"/>
                    <a:pt x="6020" y="20700"/>
                    <a:pt x="9547" y="20700"/>
                  </a:cubicBezTo>
                  <a:cubicBezTo>
                    <a:pt x="11448" y="20700"/>
                    <a:pt x="13419" y="20114"/>
                    <a:pt x="15202" y="18922"/>
                  </a:cubicBezTo>
                  <a:cubicBezTo>
                    <a:pt x="21547" y="14677"/>
                    <a:pt x="19447" y="3858"/>
                    <a:pt x="19447" y="3858"/>
                  </a:cubicBezTo>
                  <a:lnTo>
                    <a:pt x="97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205;p49">
              <a:extLst>
                <a:ext uri="{FF2B5EF4-FFF2-40B4-BE49-F238E27FC236}">
                  <a16:creationId xmlns:a16="http://schemas.microsoft.com/office/drawing/2014/main" id="{5D6627C0-33E7-9F67-A360-82185BF35C31}"/>
                </a:ext>
              </a:extLst>
            </p:cNvPr>
            <p:cNvSpPr/>
            <p:nvPr/>
          </p:nvSpPr>
          <p:spPr>
            <a:xfrm>
              <a:off x="3322375" y="2133075"/>
              <a:ext cx="518175" cy="517525"/>
            </a:xfrm>
            <a:custGeom>
              <a:avLst/>
              <a:gdLst/>
              <a:ahLst/>
              <a:cxnLst/>
              <a:rect l="l" t="t" r="r" b="b"/>
              <a:pathLst>
                <a:path w="20727" h="20701" extrusionOk="0">
                  <a:moveTo>
                    <a:pt x="8903" y="0"/>
                  </a:moveTo>
                  <a:cubicBezTo>
                    <a:pt x="8720" y="23"/>
                    <a:pt x="8606" y="206"/>
                    <a:pt x="8515" y="502"/>
                  </a:cubicBezTo>
                  <a:lnTo>
                    <a:pt x="15271" y="3196"/>
                  </a:lnTo>
                  <a:cubicBezTo>
                    <a:pt x="15271" y="3196"/>
                    <a:pt x="17006" y="12098"/>
                    <a:pt x="11801" y="15567"/>
                  </a:cubicBezTo>
                  <a:cubicBezTo>
                    <a:pt x="10335" y="16553"/>
                    <a:pt x="8711" y="17038"/>
                    <a:pt x="7144" y="17038"/>
                  </a:cubicBezTo>
                  <a:cubicBezTo>
                    <a:pt x="4247" y="17038"/>
                    <a:pt x="1544" y="15381"/>
                    <a:pt x="389" y="12166"/>
                  </a:cubicBezTo>
                  <a:cubicBezTo>
                    <a:pt x="298" y="11892"/>
                    <a:pt x="229" y="11596"/>
                    <a:pt x="161" y="11322"/>
                  </a:cubicBezTo>
                  <a:lnTo>
                    <a:pt x="161" y="11322"/>
                  </a:lnTo>
                  <a:cubicBezTo>
                    <a:pt x="1" y="12486"/>
                    <a:pt x="115" y="13650"/>
                    <a:pt x="503" y="14768"/>
                  </a:cubicBezTo>
                  <a:cubicBezTo>
                    <a:pt x="1912" y="18683"/>
                    <a:pt x="5199" y="20700"/>
                    <a:pt x="8726" y="20700"/>
                  </a:cubicBezTo>
                  <a:cubicBezTo>
                    <a:pt x="10627" y="20700"/>
                    <a:pt x="12598" y="20114"/>
                    <a:pt x="14381" y="18922"/>
                  </a:cubicBezTo>
                  <a:cubicBezTo>
                    <a:pt x="20726" y="14677"/>
                    <a:pt x="18626" y="3858"/>
                    <a:pt x="18626" y="3858"/>
                  </a:cubicBezTo>
                  <a:lnTo>
                    <a:pt x="8903" y="0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206;p49">
              <a:extLst>
                <a:ext uri="{FF2B5EF4-FFF2-40B4-BE49-F238E27FC236}">
                  <a16:creationId xmlns:a16="http://schemas.microsoft.com/office/drawing/2014/main" id="{9CCB49EE-9673-CBDB-CD38-EDD715232CC3}"/>
                </a:ext>
              </a:extLst>
            </p:cNvPr>
            <p:cNvSpPr/>
            <p:nvPr/>
          </p:nvSpPr>
          <p:spPr>
            <a:xfrm>
              <a:off x="3299550" y="2123550"/>
              <a:ext cx="513025" cy="536200"/>
            </a:xfrm>
            <a:custGeom>
              <a:avLst/>
              <a:gdLst/>
              <a:ahLst/>
              <a:cxnLst/>
              <a:rect l="l" t="t" r="r" b="b"/>
              <a:pathLst>
                <a:path w="20521" h="21448" extrusionOk="0">
                  <a:moveTo>
                    <a:pt x="9990" y="932"/>
                  </a:moveTo>
                  <a:lnTo>
                    <a:pt x="9990" y="932"/>
                  </a:lnTo>
                  <a:cubicBezTo>
                    <a:pt x="12499" y="1940"/>
                    <a:pt x="15026" y="2931"/>
                    <a:pt x="17553" y="3942"/>
                  </a:cubicBezTo>
                  <a:cubicBezTo>
                    <a:pt x="17827" y="4056"/>
                    <a:pt x="18124" y="4170"/>
                    <a:pt x="18398" y="4284"/>
                  </a:cubicBezTo>
                  <a:cubicBezTo>
                    <a:pt x="18531" y="4329"/>
                    <a:pt x="18792" y="4502"/>
                    <a:pt x="18954" y="4512"/>
                  </a:cubicBezTo>
                  <a:lnTo>
                    <a:pt x="18954" y="4512"/>
                  </a:lnTo>
                  <a:cubicBezTo>
                    <a:pt x="18968" y="4604"/>
                    <a:pt x="18997" y="4702"/>
                    <a:pt x="19014" y="4787"/>
                  </a:cubicBezTo>
                  <a:cubicBezTo>
                    <a:pt x="19220" y="6156"/>
                    <a:pt x="19288" y="7548"/>
                    <a:pt x="19265" y="8941"/>
                  </a:cubicBezTo>
                  <a:cubicBezTo>
                    <a:pt x="19151" y="13460"/>
                    <a:pt x="17668" y="18162"/>
                    <a:pt x="13171" y="20034"/>
                  </a:cubicBezTo>
                  <a:cubicBezTo>
                    <a:pt x="12109" y="20472"/>
                    <a:pt x="10967" y="20700"/>
                    <a:pt x="9828" y="20700"/>
                  </a:cubicBezTo>
                  <a:cubicBezTo>
                    <a:pt x="8593" y="20700"/>
                    <a:pt x="7360" y="20432"/>
                    <a:pt x="6232" y="19874"/>
                  </a:cubicBezTo>
                  <a:cubicBezTo>
                    <a:pt x="3950" y="18756"/>
                    <a:pt x="2238" y="16496"/>
                    <a:pt x="1735" y="14008"/>
                  </a:cubicBezTo>
                  <a:cubicBezTo>
                    <a:pt x="982" y="10287"/>
                    <a:pt x="3379" y="6887"/>
                    <a:pt x="6711" y="5449"/>
                  </a:cubicBezTo>
                  <a:cubicBezTo>
                    <a:pt x="7351" y="5175"/>
                    <a:pt x="7967" y="4969"/>
                    <a:pt x="8469" y="4490"/>
                  </a:cubicBezTo>
                  <a:cubicBezTo>
                    <a:pt x="8880" y="4102"/>
                    <a:pt x="9154" y="3623"/>
                    <a:pt x="9359" y="3120"/>
                  </a:cubicBezTo>
                  <a:cubicBezTo>
                    <a:pt x="9565" y="2618"/>
                    <a:pt x="9679" y="2139"/>
                    <a:pt x="9816" y="1614"/>
                  </a:cubicBezTo>
                  <a:cubicBezTo>
                    <a:pt x="9861" y="1408"/>
                    <a:pt x="9907" y="1180"/>
                    <a:pt x="9975" y="975"/>
                  </a:cubicBezTo>
                  <a:cubicBezTo>
                    <a:pt x="9980" y="960"/>
                    <a:pt x="9985" y="946"/>
                    <a:pt x="9990" y="932"/>
                  </a:cubicBezTo>
                  <a:close/>
                  <a:moveTo>
                    <a:pt x="9970" y="1"/>
                  </a:moveTo>
                  <a:cubicBezTo>
                    <a:pt x="9921" y="1"/>
                    <a:pt x="9867" y="6"/>
                    <a:pt x="9809" y="18"/>
                  </a:cubicBezTo>
                  <a:lnTo>
                    <a:pt x="9809" y="18"/>
                  </a:lnTo>
                  <a:cubicBezTo>
                    <a:pt x="9675" y="36"/>
                    <a:pt x="9542" y="80"/>
                    <a:pt x="9428" y="153"/>
                  </a:cubicBezTo>
                  <a:cubicBezTo>
                    <a:pt x="9420" y="160"/>
                    <a:pt x="9411" y="167"/>
                    <a:pt x="9403" y="175"/>
                  </a:cubicBezTo>
                  <a:lnTo>
                    <a:pt x="9403" y="175"/>
                  </a:lnTo>
                  <a:cubicBezTo>
                    <a:pt x="8846" y="514"/>
                    <a:pt x="8743" y="1240"/>
                    <a:pt x="8606" y="1865"/>
                  </a:cubicBezTo>
                  <a:cubicBezTo>
                    <a:pt x="8332" y="2938"/>
                    <a:pt x="7990" y="4148"/>
                    <a:pt x="6894" y="4604"/>
                  </a:cubicBezTo>
                  <a:cubicBezTo>
                    <a:pt x="3858" y="5859"/>
                    <a:pt x="1188" y="8028"/>
                    <a:pt x="549" y="11383"/>
                  </a:cubicBezTo>
                  <a:cubicBezTo>
                    <a:pt x="1" y="14236"/>
                    <a:pt x="1233" y="17249"/>
                    <a:pt x="3356" y="19167"/>
                  </a:cubicBezTo>
                  <a:cubicBezTo>
                    <a:pt x="5060" y="20705"/>
                    <a:pt x="7295" y="21448"/>
                    <a:pt x="9559" y="21448"/>
                  </a:cubicBezTo>
                  <a:cubicBezTo>
                    <a:pt x="9781" y="21448"/>
                    <a:pt x="10004" y="21441"/>
                    <a:pt x="10227" y="21426"/>
                  </a:cubicBezTo>
                  <a:cubicBezTo>
                    <a:pt x="12806" y="21244"/>
                    <a:pt x="15454" y="20080"/>
                    <a:pt x="17234" y="18185"/>
                  </a:cubicBezTo>
                  <a:cubicBezTo>
                    <a:pt x="18877" y="16450"/>
                    <a:pt x="19767" y="14145"/>
                    <a:pt x="20178" y="11840"/>
                  </a:cubicBezTo>
                  <a:cubicBezTo>
                    <a:pt x="20498" y="9854"/>
                    <a:pt x="20521" y="7845"/>
                    <a:pt x="20361" y="5859"/>
                  </a:cubicBezTo>
                  <a:cubicBezTo>
                    <a:pt x="20315" y="5334"/>
                    <a:pt x="20247" y="4809"/>
                    <a:pt x="20156" y="4307"/>
                  </a:cubicBezTo>
                  <a:cubicBezTo>
                    <a:pt x="20110" y="4033"/>
                    <a:pt x="20041" y="3965"/>
                    <a:pt x="19790" y="3851"/>
                  </a:cubicBezTo>
                  <a:cubicBezTo>
                    <a:pt x="16686" y="2458"/>
                    <a:pt x="13445" y="1317"/>
                    <a:pt x="10272" y="62"/>
                  </a:cubicBezTo>
                  <a:cubicBezTo>
                    <a:pt x="10229" y="46"/>
                    <a:pt x="10184" y="34"/>
                    <a:pt x="10136" y="25"/>
                  </a:cubicBezTo>
                  <a:lnTo>
                    <a:pt x="10136" y="25"/>
                  </a:lnTo>
                  <a:cubicBezTo>
                    <a:pt x="10088" y="10"/>
                    <a:pt x="10033" y="1"/>
                    <a:pt x="9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207;p49">
              <a:extLst>
                <a:ext uri="{FF2B5EF4-FFF2-40B4-BE49-F238E27FC236}">
                  <a16:creationId xmlns:a16="http://schemas.microsoft.com/office/drawing/2014/main" id="{EF101736-DF95-A80C-3AC5-69F6A19B8E05}"/>
                </a:ext>
              </a:extLst>
            </p:cNvPr>
            <p:cNvSpPr/>
            <p:nvPr/>
          </p:nvSpPr>
          <p:spPr>
            <a:xfrm>
              <a:off x="3768625" y="2133075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11801" y="0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2"/>
                  </a:cubicBezTo>
                  <a:cubicBezTo>
                    <a:pt x="8106" y="20114"/>
                    <a:pt x="10077" y="20700"/>
                    <a:pt x="11978" y="20700"/>
                  </a:cubicBezTo>
                  <a:cubicBezTo>
                    <a:pt x="15504" y="20700"/>
                    <a:pt x="18792" y="18683"/>
                    <a:pt x="20201" y="14768"/>
                  </a:cubicBezTo>
                  <a:cubicBezTo>
                    <a:pt x="21547" y="11048"/>
                    <a:pt x="19721" y="6437"/>
                    <a:pt x="14494" y="4520"/>
                  </a:cubicBezTo>
                  <a:cubicBezTo>
                    <a:pt x="12166" y="3652"/>
                    <a:pt x="12600" y="137"/>
                    <a:pt x="118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208;p49">
              <a:extLst>
                <a:ext uri="{FF2B5EF4-FFF2-40B4-BE49-F238E27FC236}">
                  <a16:creationId xmlns:a16="http://schemas.microsoft.com/office/drawing/2014/main" id="{E6D08CDB-F8D0-8DD9-3550-63A4EB496C10}"/>
                </a:ext>
              </a:extLst>
            </p:cNvPr>
            <p:cNvSpPr/>
            <p:nvPr/>
          </p:nvSpPr>
          <p:spPr>
            <a:xfrm>
              <a:off x="3768625" y="2133075"/>
              <a:ext cx="518150" cy="517525"/>
            </a:xfrm>
            <a:custGeom>
              <a:avLst/>
              <a:gdLst/>
              <a:ahLst/>
              <a:cxnLst/>
              <a:rect l="l" t="t" r="r" b="b"/>
              <a:pathLst>
                <a:path w="20726" h="20701" extrusionOk="0">
                  <a:moveTo>
                    <a:pt x="11801" y="0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2"/>
                  </a:cubicBezTo>
                  <a:cubicBezTo>
                    <a:pt x="8106" y="20114"/>
                    <a:pt x="10079" y="20700"/>
                    <a:pt x="11983" y="20700"/>
                  </a:cubicBezTo>
                  <a:cubicBezTo>
                    <a:pt x="15515" y="20700"/>
                    <a:pt x="18807" y="18683"/>
                    <a:pt x="20201" y="14768"/>
                  </a:cubicBezTo>
                  <a:cubicBezTo>
                    <a:pt x="20589" y="13650"/>
                    <a:pt x="20726" y="12486"/>
                    <a:pt x="20543" y="11322"/>
                  </a:cubicBezTo>
                  <a:lnTo>
                    <a:pt x="20543" y="11322"/>
                  </a:lnTo>
                  <a:cubicBezTo>
                    <a:pt x="20497" y="11596"/>
                    <a:pt x="20406" y="11892"/>
                    <a:pt x="20315" y="12166"/>
                  </a:cubicBezTo>
                  <a:cubicBezTo>
                    <a:pt x="19159" y="15381"/>
                    <a:pt x="16466" y="17038"/>
                    <a:pt x="13569" y="17038"/>
                  </a:cubicBezTo>
                  <a:cubicBezTo>
                    <a:pt x="12003" y="17038"/>
                    <a:pt x="10376" y="16553"/>
                    <a:pt x="8902" y="15567"/>
                  </a:cubicBezTo>
                  <a:cubicBezTo>
                    <a:pt x="3698" y="12098"/>
                    <a:pt x="5433" y="3196"/>
                    <a:pt x="5433" y="3196"/>
                  </a:cubicBezTo>
                  <a:lnTo>
                    <a:pt x="12189" y="502"/>
                  </a:lnTo>
                  <a:cubicBezTo>
                    <a:pt x="12098" y="206"/>
                    <a:pt x="11983" y="23"/>
                    <a:pt x="1180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209;p49">
              <a:extLst>
                <a:ext uri="{FF2B5EF4-FFF2-40B4-BE49-F238E27FC236}">
                  <a16:creationId xmlns:a16="http://schemas.microsoft.com/office/drawing/2014/main" id="{C3E54784-AA31-C106-153F-7C934FAFA6B1}"/>
                </a:ext>
              </a:extLst>
            </p:cNvPr>
            <p:cNvSpPr/>
            <p:nvPr/>
          </p:nvSpPr>
          <p:spPr>
            <a:xfrm>
              <a:off x="3796000" y="2123400"/>
              <a:ext cx="505600" cy="536200"/>
            </a:xfrm>
            <a:custGeom>
              <a:avLst/>
              <a:gdLst/>
              <a:ahLst/>
              <a:cxnLst/>
              <a:rect l="l" t="t" r="r" b="b"/>
              <a:pathLst>
                <a:path w="20224" h="21448" extrusionOk="0">
                  <a:moveTo>
                    <a:pt x="10470" y="854"/>
                  </a:moveTo>
                  <a:cubicBezTo>
                    <a:pt x="10623" y="1157"/>
                    <a:pt x="10737" y="1912"/>
                    <a:pt x="10774" y="2099"/>
                  </a:cubicBezTo>
                  <a:cubicBezTo>
                    <a:pt x="10957" y="2830"/>
                    <a:pt x="11185" y="3560"/>
                    <a:pt x="11619" y="4176"/>
                  </a:cubicBezTo>
                  <a:cubicBezTo>
                    <a:pt x="12190" y="4998"/>
                    <a:pt x="13034" y="5203"/>
                    <a:pt x="13901" y="5614"/>
                  </a:cubicBezTo>
                  <a:cubicBezTo>
                    <a:pt x="14883" y="6071"/>
                    <a:pt x="15819" y="6687"/>
                    <a:pt x="16595" y="7440"/>
                  </a:cubicBezTo>
                  <a:cubicBezTo>
                    <a:pt x="17919" y="8741"/>
                    <a:pt x="18786" y="10476"/>
                    <a:pt x="18923" y="12325"/>
                  </a:cubicBezTo>
                  <a:cubicBezTo>
                    <a:pt x="19060" y="14242"/>
                    <a:pt x="18330" y="16160"/>
                    <a:pt x="17188" y="17666"/>
                  </a:cubicBezTo>
                  <a:cubicBezTo>
                    <a:pt x="15655" y="19706"/>
                    <a:pt x="13352" y="20682"/>
                    <a:pt x="10981" y="20682"/>
                  </a:cubicBezTo>
                  <a:cubicBezTo>
                    <a:pt x="9611" y="20682"/>
                    <a:pt x="8219" y="20356"/>
                    <a:pt x="6940" y="19720"/>
                  </a:cubicBezTo>
                  <a:cubicBezTo>
                    <a:pt x="3562" y="18054"/>
                    <a:pt x="1964" y="14744"/>
                    <a:pt x="1462" y="11161"/>
                  </a:cubicBezTo>
                  <a:cubicBezTo>
                    <a:pt x="1152" y="8949"/>
                    <a:pt x="1164" y="6610"/>
                    <a:pt x="1559" y="4390"/>
                  </a:cubicBezTo>
                  <a:lnTo>
                    <a:pt x="1559" y="4390"/>
                  </a:lnTo>
                  <a:cubicBezTo>
                    <a:pt x="4529" y="3217"/>
                    <a:pt x="7499" y="2027"/>
                    <a:pt x="10470" y="854"/>
                  </a:cubicBezTo>
                  <a:close/>
                  <a:moveTo>
                    <a:pt x="10932" y="1"/>
                  </a:moveTo>
                  <a:cubicBezTo>
                    <a:pt x="10764" y="1"/>
                    <a:pt x="10579" y="53"/>
                    <a:pt x="10478" y="91"/>
                  </a:cubicBezTo>
                  <a:cubicBezTo>
                    <a:pt x="7442" y="1300"/>
                    <a:pt x="4406" y="2510"/>
                    <a:pt x="1393" y="3720"/>
                  </a:cubicBezTo>
                  <a:cubicBezTo>
                    <a:pt x="1051" y="3834"/>
                    <a:pt x="549" y="3948"/>
                    <a:pt x="412" y="4313"/>
                  </a:cubicBezTo>
                  <a:cubicBezTo>
                    <a:pt x="275" y="4633"/>
                    <a:pt x="275" y="5067"/>
                    <a:pt x="252" y="5409"/>
                  </a:cubicBezTo>
                  <a:cubicBezTo>
                    <a:pt x="24" y="7258"/>
                    <a:pt x="1" y="9129"/>
                    <a:pt x="206" y="10978"/>
                  </a:cubicBezTo>
                  <a:cubicBezTo>
                    <a:pt x="480" y="13375"/>
                    <a:pt x="1188" y="15817"/>
                    <a:pt x="2717" y="17735"/>
                  </a:cubicBezTo>
                  <a:cubicBezTo>
                    <a:pt x="4383" y="19834"/>
                    <a:pt x="7031" y="21113"/>
                    <a:pt x="9679" y="21387"/>
                  </a:cubicBezTo>
                  <a:cubicBezTo>
                    <a:pt x="10038" y="21427"/>
                    <a:pt x="10399" y="21447"/>
                    <a:pt x="10758" y="21447"/>
                  </a:cubicBezTo>
                  <a:cubicBezTo>
                    <a:pt x="13023" y="21447"/>
                    <a:pt x="15249" y="20650"/>
                    <a:pt x="16983" y="19173"/>
                  </a:cubicBezTo>
                  <a:cubicBezTo>
                    <a:pt x="18923" y="17506"/>
                    <a:pt x="20224" y="14904"/>
                    <a:pt x="20110" y="12325"/>
                  </a:cubicBezTo>
                  <a:cubicBezTo>
                    <a:pt x="19996" y="9175"/>
                    <a:pt x="17896" y="6573"/>
                    <a:pt x="15180" y="5181"/>
                  </a:cubicBezTo>
                  <a:cubicBezTo>
                    <a:pt x="14472" y="4793"/>
                    <a:pt x="13559" y="4633"/>
                    <a:pt x="12966" y="4017"/>
                  </a:cubicBezTo>
                  <a:cubicBezTo>
                    <a:pt x="12555" y="3560"/>
                    <a:pt x="12304" y="2989"/>
                    <a:pt x="12121" y="2419"/>
                  </a:cubicBezTo>
                  <a:cubicBezTo>
                    <a:pt x="11927" y="1772"/>
                    <a:pt x="11896" y="431"/>
                    <a:pt x="11199" y="74"/>
                  </a:cubicBezTo>
                  <a:lnTo>
                    <a:pt x="11199" y="74"/>
                  </a:lnTo>
                  <a:cubicBezTo>
                    <a:pt x="11132" y="20"/>
                    <a:pt x="11035" y="1"/>
                    <a:pt x="10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210;p49">
              <a:extLst>
                <a:ext uri="{FF2B5EF4-FFF2-40B4-BE49-F238E27FC236}">
                  <a16:creationId xmlns:a16="http://schemas.microsoft.com/office/drawing/2014/main" id="{08E2E220-A1AD-C3C9-B6A8-5E1004A3AC51}"/>
                </a:ext>
              </a:extLst>
            </p:cNvPr>
            <p:cNvSpPr/>
            <p:nvPr/>
          </p:nvSpPr>
          <p:spPr>
            <a:xfrm>
              <a:off x="3015375" y="1076825"/>
              <a:ext cx="1568700" cy="1195500"/>
            </a:xfrm>
            <a:custGeom>
              <a:avLst/>
              <a:gdLst/>
              <a:ahLst/>
              <a:cxnLst/>
              <a:rect l="l" t="t" r="r" b="b"/>
              <a:pathLst>
                <a:path w="62748" h="47820" extrusionOk="0">
                  <a:moveTo>
                    <a:pt x="31363" y="1"/>
                  </a:moveTo>
                  <a:cubicBezTo>
                    <a:pt x="8674" y="1"/>
                    <a:pt x="1" y="25565"/>
                    <a:pt x="2694" y="35563"/>
                  </a:cubicBezTo>
                  <a:cubicBezTo>
                    <a:pt x="4908" y="43939"/>
                    <a:pt x="15522" y="47820"/>
                    <a:pt x="31363" y="47820"/>
                  </a:cubicBezTo>
                  <a:cubicBezTo>
                    <a:pt x="47226" y="47820"/>
                    <a:pt x="57840" y="43939"/>
                    <a:pt x="60077" y="35563"/>
                  </a:cubicBezTo>
                  <a:cubicBezTo>
                    <a:pt x="62748" y="25565"/>
                    <a:pt x="54074" y="1"/>
                    <a:pt x="3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211;p49">
              <a:extLst>
                <a:ext uri="{FF2B5EF4-FFF2-40B4-BE49-F238E27FC236}">
                  <a16:creationId xmlns:a16="http://schemas.microsoft.com/office/drawing/2014/main" id="{60C4875E-5600-A902-55EB-E6F4DF171401}"/>
                </a:ext>
              </a:extLst>
            </p:cNvPr>
            <p:cNvSpPr/>
            <p:nvPr/>
          </p:nvSpPr>
          <p:spPr>
            <a:xfrm>
              <a:off x="3039925" y="1281125"/>
              <a:ext cx="1519625" cy="991200"/>
            </a:xfrm>
            <a:custGeom>
              <a:avLst/>
              <a:gdLst/>
              <a:ahLst/>
              <a:cxnLst/>
              <a:rect l="l" t="t" r="r" b="b"/>
              <a:pathLst>
                <a:path w="60785" h="39648" extrusionOk="0">
                  <a:moveTo>
                    <a:pt x="11071" y="0"/>
                  </a:moveTo>
                  <a:lnTo>
                    <a:pt x="11071" y="0"/>
                  </a:lnTo>
                  <a:cubicBezTo>
                    <a:pt x="2899" y="8354"/>
                    <a:pt x="0" y="21022"/>
                    <a:pt x="1712" y="27391"/>
                  </a:cubicBezTo>
                  <a:cubicBezTo>
                    <a:pt x="3926" y="35767"/>
                    <a:pt x="14540" y="39648"/>
                    <a:pt x="30381" y="39648"/>
                  </a:cubicBezTo>
                  <a:cubicBezTo>
                    <a:pt x="46244" y="39648"/>
                    <a:pt x="56858" y="35767"/>
                    <a:pt x="59095" y="27391"/>
                  </a:cubicBezTo>
                  <a:cubicBezTo>
                    <a:pt x="60784" y="21022"/>
                    <a:pt x="57885" y="8354"/>
                    <a:pt x="49714" y="0"/>
                  </a:cubicBezTo>
                  <a:lnTo>
                    <a:pt x="49714" y="0"/>
                  </a:lnTo>
                  <a:cubicBezTo>
                    <a:pt x="55854" y="7533"/>
                    <a:pt x="57977" y="17713"/>
                    <a:pt x="56539" y="23054"/>
                  </a:cubicBezTo>
                  <a:cubicBezTo>
                    <a:pt x="54507" y="30677"/>
                    <a:pt x="44829" y="34215"/>
                    <a:pt x="30381" y="34215"/>
                  </a:cubicBezTo>
                  <a:cubicBezTo>
                    <a:pt x="15955" y="34215"/>
                    <a:pt x="6277" y="30677"/>
                    <a:pt x="4246" y="23054"/>
                  </a:cubicBezTo>
                  <a:cubicBezTo>
                    <a:pt x="2808" y="17713"/>
                    <a:pt x="4931" y="7533"/>
                    <a:pt x="1107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212;p49">
              <a:extLst>
                <a:ext uri="{FF2B5EF4-FFF2-40B4-BE49-F238E27FC236}">
                  <a16:creationId xmlns:a16="http://schemas.microsoft.com/office/drawing/2014/main" id="{4C1D8530-ABB6-2576-5AA4-05E801B2FD5A}"/>
                </a:ext>
              </a:extLst>
            </p:cNvPr>
            <p:cNvSpPr/>
            <p:nvPr/>
          </p:nvSpPr>
          <p:spPr>
            <a:xfrm>
              <a:off x="3047900" y="1066950"/>
              <a:ext cx="1509925" cy="1214650"/>
            </a:xfrm>
            <a:custGeom>
              <a:avLst/>
              <a:gdLst/>
              <a:ahLst/>
              <a:cxnLst/>
              <a:rect l="l" t="t" r="r" b="b"/>
              <a:pathLst>
                <a:path w="60397" h="48586" extrusionOk="0">
                  <a:moveTo>
                    <a:pt x="30010" y="758"/>
                  </a:moveTo>
                  <a:cubicBezTo>
                    <a:pt x="30863" y="758"/>
                    <a:pt x="31719" y="797"/>
                    <a:pt x="32573" y="875"/>
                  </a:cubicBezTo>
                  <a:cubicBezTo>
                    <a:pt x="38347" y="1423"/>
                    <a:pt x="43711" y="3934"/>
                    <a:pt x="47934" y="7905"/>
                  </a:cubicBezTo>
                  <a:cubicBezTo>
                    <a:pt x="51746" y="11489"/>
                    <a:pt x="54599" y="16031"/>
                    <a:pt x="56425" y="20916"/>
                  </a:cubicBezTo>
                  <a:cubicBezTo>
                    <a:pt x="57931" y="24933"/>
                    <a:pt x="58936" y="29361"/>
                    <a:pt x="58571" y="33675"/>
                  </a:cubicBezTo>
                  <a:cubicBezTo>
                    <a:pt x="58502" y="34474"/>
                    <a:pt x="58388" y="35250"/>
                    <a:pt x="58183" y="36025"/>
                  </a:cubicBezTo>
                  <a:lnTo>
                    <a:pt x="58183" y="36025"/>
                  </a:lnTo>
                  <a:cubicBezTo>
                    <a:pt x="58183" y="36026"/>
                    <a:pt x="58183" y="36026"/>
                    <a:pt x="58183" y="36026"/>
                  </a:cubicBezTo>
                  <a:cubicBezTo>
                    <a:pt x="58183" y="36026"/>
                    <a:pt x="58183" y="36026"/>
                    <a:pt x="58183" y="36026"/>
                  </a:cubicBezTo>
                  <a:lnTo>
                    <a:pt x="58183" y="36026"/>
                  </a:lnTo>
                  <a:cubicBezTo>
                    <a:pt x="58182" y="36029"/>
                    <a:pt x="58181" y="36031"/>
                    <a:pt x="58180" y="36034"/>
                  </a:cubicBezTo>
                  <a:lnTo>
                    <a:pt x="58180" y="36034"/>
                  </a:lnTo>
                  <a:cubicBezTo>
                    <a:pt x="56740" y="41301"/>
                    <a:pt x="51880" y="44267"/>
                    <a:pt x="46930" y="45772"/>
                  </a:cubicBezTo>
                  <a:cubicBezTo>
                    <a:pt x="43483" y="46845"/>
                    <a:pt x="39877" y="47370"/>
                    <a:pt x="36293" y="47621"/>
                  </a:cubicBezTo>
                  <a:cubicBezTo>
                    <a:pt x="34279" y="47775"/>
                    <a:pt x="32254" y="47850"/>
                    <a:pt x="30229" y="47850"/>
                  </a:cubicBezTo>
                  <a:cubicBezTo>
                    <a:pt x="28055" y="47850"/>
                    <a:pt x="25879" y="47764"/>
                    <a:pt x="23716" y="47598"/>
                  </a:cubicBezTo>
                  <a:cubicBezTo>
                    <a:pt x="20133" y="47302"/>
                    <a:pt x="16572" y="46754"/>
                    <a:pt x="13148" y="45658"/>
                  </a:cubicBezTo>
                  <a:cubicBezTo>
                    <a:pt x="10500" y="44814"/>
                    <a:pt x="7898" y="43627"/>
                    <a:pt x="5776" y="41778"/>
                  </a:cubicBezTo>
                  <a:cubicBezTo>
                    <a:pt x="3950" y="40203"/>
                    <a:pt x="2603" y="38149"/>
                    <a:pt x="1964" y="35821"/>
                  </a:cubicBezTo>
                  <a:cubicBezTo>
                    <a:pt x="1530" y="34109"/>
                    <a:pt x="1439" y="32328"/>
                    <a:pt x="1553" y="30571"/>
                  </a:cubicBezTo>
                  <a:cubicBezTo>
                    <a:pt x="1781" y="25937"/>
                    <a:pt x="3196" y="21304"/>
                    <a:pt x="5273" y="17172"/>
                  </a:cubicBezTo>
                  <a:cubicBezTo>
                    <a:pt x="7647" y="12402"/>
                    <a:pt x="11071" y="8111"/>
                    <a:pt x="15476" y="5098"/>
                  </a:cubicBezTo>
                  <a:cubicBezTo>
                    <a:pt x="19784" y="2181"/>
                    <a:pt x="24863" y="758"/>
                    <a:pt x="30010" y="758"/>
                  </a:cubicBezTo>
                  <a:close/>
                  <a:moveTo>
                    <a:pt x="30198" y="1"/>
                  </a:moveTo>
                  <a:cubicBezTo>
                    <a:pt x="26030" y="1"/>
                    <a:pt x="21853" y="904"/>
                    <a:pt x="18124" y="2724"/>
                  </a:cubicBezTo>
                  <a:cubicBezTo>
                    <a:pt x="13057" y="5189"/>
                    <a:pt x="8903" y="9229"/>
                    <a:pt x="5913" y="13977"/>
                  </a:cubicBezTo>
                  <a:cubicBezTo>
                    <a:pt x="3242" y="18245"/>
                    <a:pt x="1370" y="23130"/>
                    <a:pt x="617" y="28106"/>
                  </a:cubicBezTo>
                  <a:cubicBezTo>
                    <a:pt x="1" y="32260"/>
                    <a:pt x="161" y="36665"/>
                    <a:pt x="2740" y="40157"/>
                  </a:cubicBezTo>
                  <a:cubicBezTo>
                    <a:pt x="6323" y="45019"/>
                    <a:pt x="12851" y="46868"/>
                    <a:pt x="18535" y="47781"/>
                  </a:cubicBezTo>
                  <a:cubicBezTo>
                    <a:pt x="22302" y="48364"/>
                    <a:pt x="26127" y="48586"/>
                    <a:pt x="29939" y="48586"/>
                  </a:cubicBezTo>
                  <a:cubicBezTo>
                    <a:pt x="30307" y="48586"/>
                    <a:pt x="30675" y="48584"/>
                    <a:pt x="31043" y="48580"/>
                  </a:cubicBezTo>
                  <a:cubicBezTo>
                    <a:pt x="35060" y="48534"/>
                    <a:pt x="39101" y="48238"/>
                    <a:pt x="43072" y="47461"/>
                  </a:cubicBezTo>
                  <a:cubicBezTo>
                    <a:pt x="48596" y="46389"/>
                    <a:pt x="54827" y="44197"/>
                    <a:pt x="57954" y="39153"/>
                  </a:cubicBezTo>
                  <a:cubicBezTo>
                    <a:pt x="58593" y="38149"/>
                    <a:pt x="59050" y="37053"/>
                    <a:pt x="59369" y="35912"/>
                  </a:cubicBezTo>
                  <a:cubicBezTo>
                    <a:pt x="60397" y="31963"/>
                    <a:pt x="59689" y="27535"/>
                    <a:pt x="58616" y="23678"/>
                  </a:cubicBezTo>
                  <a:cubicBezTo>
                    <a:pt x="57178" y="18565"/>
                    <a:pt x="54667" y="13680"/>
                    <a:pt x="51198" y="9663"/>
                  </a:cubicBezTo>
                  <a:cubicBezTo>
                    <a:pt x="47409" y="5303"/>
                    <a:pt x="42410" y="2062"/>
                    <a:pt x="36750" y="761"/>
                  </a:cubicBezTo>
                  <a:cubicBezTo>
                    <a:pt x="34614" y="255"/>
                    <a:pt x="32407" y="1"/>
                    <a:pt x="30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213;p49">
              <a:extLst>
                <a:ext uri="{FF2B5EF4-FFF2-40B4-BE49-F238E27FC236}">
                  <a16:creationId xmlns:a16="http://schemas.microsoft.com/office/drawing/2014/main" id="{58875929-2C17-0364-0367-49618A3026F6}"/>
                </a:ext>
              </a:extLst>
            </p:cNvPr>
            <p:cNvSpPr/>
            <p:nvPr/>
          </p:nvSpPr>
          <p:spPr>
            <a:xfrm>
              <a:off x="3386875" y="1741050"/>
              <a:ext cx="166075" cy="170650"/>
            </a:xfrm>
            <a:custGeom>
              <a:avLst/>
              <a:gdLst/>
              <a:ahLst/>
              <a:cxnLst/>
              <a:rect l="l" t="t" r="r" b="b"/>
              <a:pathLst>
                <a:path w="6643" h="6826" extrusionOk="0">
                  <a:moveTo>
                    <a:pt x="3287" y="0"/>
                  </a:moveTo>
                  <a:cubicBezTo>
                    <a:pt x="1301" y="0"/>
                    <a:pt x="0" y="1621"/>
                    <a:pt x="0" y="3424"/>
                  </a:cubicBezTo>
                  <a:cubicBezTo>
                    <a:pt x="0" y="5205"/>
                    <a:pt x="1370" y="6825"/>
                    <a:pt x="3287" y="6825"/>
                  </a:cubicBezTo>
                  <a:cubicBezTo>
                    <a:pt x="5044" y="6825"/>
                    <a:pt x="6528" y="5615"/>
                    <a:pt x="6597" y="3607"/>
                  </a:cubicBezTo>
                  <a:cubicBezTo>
                    <a:pt x="6642" y="1553"/>
                    <a:pt x="5204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214;p49">
              <a:extLst>
                <a:ext uri="{FF2B5EF4-FFF2-40B4-BE49-F238E27FC236}">
                  <a16:creationId xmlns:a16="http://schemas.microsoft.com/office/drawing/2014/main" id="{95EA2592-B80D-35F5-39E9-9EDD3824BADC}"/>
                </a:ext>
              </a:extLst>
            </p:cNvPr>
            <p:cNvSpPr/>
            <p:nvPr/>
          </p:nvSpPr>
          <p:spPr>
            <a:xfrm>
              <a:off x="4053925" y="1741050"/>
              <a:ext cx="166075" cy="170650"/>
            </a:xfrm>
            <a:custGeom>
              <a:avLst/>
              <a:gdLst/>
              <a:ahLst/>
              <a:cxnLst/>
              <a:rect l="l" t="t" r="r" b="b"/>
              <a:pathLst>
                <a:path w="6643" h="6826" extrusionOk="0">
                  <a:moveTo>
                    <a:pt x="3356" y="0"/>
                  </a:moveTo>
                  <a:cubicBezTo>
                    <a:pt x="1439" y="0"/>
                    <a:pt x="1" y="1553"/>
                    <a:pt x="69" y="3607"/>
                  </a:cubicBezTo>
                  <a:cubicBezTo>
                    <a:pt x="115" y="5615"/>
                    <a:pt x="1599" y="6825"/>
                    <a:pt x="3356" y="6825"/>
                  </a:cubicBezTo>
                  <a:cubicBezTo>
                    <a:pt x="5273" y="6825"/>
                    <a:pt x="6643" y="5205"/>
                    <a:pt x="6643" y="3424"/>
                  </a:cubicBezTo>
                  <a:cubicBezTo>
                    <a:pt x="6643" y="1621"/>
                    <a:pt x="5342" y="0"/>
                    <a:pt x="3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215;p49">
              <a:extLst>
                <a:ext uri="{FF2B5EF4-FFF2-40B4-BE49-F238E27FC236}">
                  <a16:creationId xmlns:a16="http://schemas.microsoft.com/office/drawing/2014/main" id="{FDEC48C4-3CA4-1AA6-977A-94DCBE3916F8}"/>
                </a:ext>
              </a:extLst>
            </p:cNvPr>
            <p:cNvSpPr/>
            <p:nvPr/>
          </p:nvSpPr>
          <p:spPr>
            <a:xfrm>
              <a:off x="3309250" y="1962625"/>
              <a:ext cx="195200" cy="68900"/>
            </a:xfrm>
            <a:custGeom>
              <a:avLst/>
              <a:gdLst/>
              <a:ahLst/>
              <a:cxnLst/>
              <a:rect l="l" t="t" r="r" b="b"/>
              <a:pathLst>
                <a:path w="7808" h="2756" extrusionOk="0">
                  <a:moveTo>
                    <a:pt x="4086" y="1"/>
                  </a:moveTo>
                  <a:cubicBezTo>
                    <a:pt x="3922" y="1"/>
                    <a:pt x="3755" y="6"/>
                    <a:pt x="3584" y="16"/>
                  </a:cubicBezTo>
                  <a:cubicBezTo>
                    <a:pt x="1530" y="131"/>
                    <a:pt x="1" y="747"/>
                    <a:pt x="92" y="1614"/>
                  </a:cubicBezTo>
                  <a:cubicBezTo>
                    <a:pt x="161" y="2482"/>
                    <a:pt x="2443" y="2755"/>
                    <a:pt x="3927" y="2755"/>
                  </a:cubicBezTo>
                  <a:cubicBezTo>
                    <a:pt x="5388" y="2755"/>
                    <a:pt x="7807" y="2276"/>
                    <a:pt x="7602" y="1477"/>
                  </a:cubicBezTo>
                  <a:cubicBezTo>
                    <a:pt x="7412" y="720"/>
                    <a:pt x="6019" y="1"/>
                    <a:pt x="4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216;p49">
              <a:extLst>
                <a:ext uri="{FF2B5EF4-FFF2-40B4-BE49-F238E27FC236}">
                  <a16:creationId xmlns:a16="http://schemas.microsoft.com/office/drawing/2014/main" id="{16E9FC51-778D-0D5A-6498-E1395C3B37F2}"/>
                </a:ext>
              </a:extLst>
            </p:cNvPr>
            <p:cNvSpPr/>
            <p:nvPr/>
          </p:nvSpPr>
          <p:spPr>
            <a:xfrm>
              <a:off x="4105300" y="1962625"/>
              <a:ext cx="195175" cy="68900"/>
            </a:xfrm>
            <a:custGeom>
              <a:avLst/>
              <a:gdLst/>
              <a:ahLst/>
              <a:cxnLst/>
              <a:rect l="l" t="t" r="r" b="b"/>
              <a:pathLst>
                <a:path w="7807" h="2756" extrusionOk="0">
                  <a:moveTo>
                    <a:pt x="4089" y="1"/>
                  </a:moveTo>
                  <a:cubicBezTo>
                    <a:pt x="3925" y="1"/>
                    <a:pt x="3756" y="6"/>
                    <a:pt x="3584" y="16"/>
                  </a:cubicBezTo>
                  <a:cubicBezTo>
                    <a:pt x="1529" y="131"/>
                    <a:pt x="0" y="747"/>
                    <a:pt x="91" y="1614"/>
                  </a:cubicBezTo>
                  <a:cubicBezTo>
                    <a:pt x="183" y="2482"/>
                    <a:pt x="2442" y="2755"/>
                    <a:pt x="3926" y="2755"/>
                  </a:cubicBezTo>
                  <a:cubicBezTo>
                    <a:pt x="5387" y="2755"/>
                    <a:pt x="7806" y="2276"/>
                    <a:pt x="7601" y="1477"/>
                  </a:cubicBezTo>
                  <a:cubicBezTo>
                    <a:pt x="7412" y="720"/>
                    <a:pt x="6038" y="1"/>
                    <a:pt x="4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217;p49">
              <a:extLst>
                <a:ext uri="{FF2B5EF4-FFF2-40B4-BE49-F238E27FC236}">
                  <a16:creationId xmlns:a16="http://schemas.microsoft.com/office/drawing/2014/main" id="{F688D54B-18D1-D99A-9C8E-031CB1D69349}"/>
                </a:ext>
              </a:extLst>
            </p:cNvPr>
            <p:cNvSpPr/>
            <p:nvPr/>
          </p:nvSpPr>
          <p:spPr>
            <a:xfrm>
              <a:off x="3592300" y="1122200"/>
              <a:ext cx="307575" cy="96800"/>
            </a:xfrm>
            <a:custGeom>
              <a:avLst/>
              <a:gdLst/>
              <a:ahLst/>
              <a:cxnLst/>
              <a:rect l="l" t="t" r="r" b="b"/>
              <a:pathLst>
                <a:path w="12303" h="3872" extrusionOk="0">
                  <a:moveTo>
                    <a:pt x="6110" y="0"/>
                  </a:moveTo>
                  <a:cubicBezTo>
                    <a:pt x="3048" y="0"/>
                    <a:pt x="0" y="622"/>
                    <a:pt x="0" y="1883"/>
                  </a:cubicBezTo>
                  <a:cubicBezTo>
                    <a:pt x="0" y="3250"/>
                    <a:pt x="2868" y="3872"/>
                    <a:pt x="5835" y="3872"/>
                  </a:cubicBezTo>
                  <a:cubicBezTo>
                    <a:pt x="9012" y="3872"/>
                    <a:pt x="12303" y="3158"/>
                    <a:pt x="12303" y="1883"/>
                  </a:cubicBezTo>
                  <a:cubicBezTo>
                    <a:pt x="12303" y="634"/>
                    <a:pt x="9199" y="0"/>
                    <a:pt x="6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218;p49">
              <a:extLst>
                <a:ext uri="{FF2B5EF4-FFF2-40B4-BE49-F238E27FC236}">
                  <a16:creationId xmlns:a16="http://schemas.microsoft.com/office/drawing/2014/main" id="{8F372117-0B42-BA22-D38F-FB9C783DF5D9}"/>
                </a:ext>
              </a:extLst>
            </p:cNvPr>
            <p:cNvSpPr/>
            <p:nvPr/>
          </p:nvSpPr>
          <p:spPr>
            <a:xfrm>
              <a:off x="3413425" y="1208400"/>
              <a:ext cx="205075" cy="105500"/>
            </a:xfrm>
            <a:custGeom>
              <a:avLst/>
              <a:gdLst/>
              <a:ahLst/>
              <a:cxnLst/>
              <a:rect l="l" t="t" r="r" b="b"/>
              <a:pathLst>
                <a:path w="8203" h="4220" extrusionOk="0">
                  <a:moveTo>
                    <a:pt x="5435" y="0"/>
                  </a:moveTo>
                  <a:cubicBezTo>
                    <a:pt x="3105" y="0"/>
                    <a:pt x="0" y="1287"/>
                    <a:pt x="376" y="2909"/>
                  </a:cubicBezTo>
                  <a:cubicBezTo>
                    <a:pt x="592" y="3841"/>
                    <a:pt x="1575" y="4220"/>
                    <a:pt x="2761" y="4220"/>
                  </a:cubicBezTo>
                  <a:cubicBezTo>
                    <a:pt x="5090" y="4220"/>
                    <a:pt x="8203" y="2762"/>
                    <a:pt x="7840" y="1175"/>
                  </a:cubicBezTo>
                  <a:cubicBezTo>
                    <a:pt x="7645" y="347"/>
                    <a:pt x="6644" y="0"/>
                    <a:pt x="5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219;p49">
              <a:extLst>
                <a:ext uri="{FF2B5EF4-FFF2-40B4-BE49-F238E27FC236}">
                  <a16:creationId xmlns:a16="http://schemas.microsoft.com/office/drawing/2014/main" id="{58E50E31-58AF-8690-B3C1-4B3B68CAEF21}"/>
                </a:ext>
              </a:extLst>
            </p:cNvPr>
            <p:cNvSpPr/>
            <p:nvPr/>
          </p:nvSpPr>
          <p:spPr>
            <a:xfrm>
              <a:off x="3635525" y="1240725"/>
              <a:ext cx="115475" cy="69000"/>
            </a:xfrm>
            <a:custGeom>
              <a:avLst/>
              <a:gdLst/>
              <a:ahLst/>
              <a:cxnLst/>
              <a:rect l="l" t="t" r="r" b="b"/>
              <a:pathLst>
                <a:path w="4619" h="2760" extrusionOk="0">
                  <a:moveTo>
                    <a:pt x="1971" y="1"/>
                  </a:moveTo>
                  <a:cubicBezTo>
                    <a:pt x="1119" y="1"/>
                    <a:pt x="341" y="314"/>
                    <a:pt x="211" y="1000"/>
                  </a:cubicBezTo>
                  <a:cubicBezTo>
                    <a:pt x="0" y="2040"/>
                    <a:pt x="1512" y="2760"/>
                    <a:pt x="2779" y="2760"/>
                  </a:cubicBezTo>
                  <a:cubicBezTo>
                    <a:pt x="3570" y="2760"/>
                    <a:pt x="4266" y="2479"/>
                    <a:pt x="4388" y="1822"/>
                  </a:cubicBezTo>
                  <a:cubicBezTo>
                    <a:pt x="4619" y="670"/>
                    <a:pt x="3216" y="1"/>
                    <a:pt x="1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220;p49">
              <a:extLst>
                <a:ext uri="{FF2B5EF4-FFF2-40B4-BE49-F238E27FC236}">
                  <a16:creationId xmlns:a16="http://schemas.microsoft.com/office/drawing/2014/main" id="{79AD6D57-7D3F-503C-7391-6484A24F3A8A}"/>
                </a:ext>
              </a:extLst>
            </p:cNvPr>
            <p:cNvSpPr/>
            <p:nvPr/>
          </p:nvSpPr>
          <p:spPr>
            <a:xfrm>
              <a:off x="3643650" y="1768975"/>
              <a:ext cx="315000" cy="136150"/>
            </a:xfrm>
            <a:custGeom>
              <a:avLst/>
              <a:gdLst/>
              <a:ahLst/>
              <a:cxnLst/>
              <a:rect l="l" t="t" r="r" b="b"/>
              <a:pathLst>
                <a:path w="12600" h="5446" extrusionOk="0">
                  <a:moveTo>
                    <a:pt x="2495" y="1"/>
                  </a:moveTo>
                  <a:cubicBezTo>
                    <a:pt x="1738" y="1"/>
                    <a:pt x="1102" y="210"/>
                    <a:pt x="776" y="869"/>
                  </a:cubicBezTo>
                  <a:cubicBezTo>
                    <a:pt x="0" y="2467"/>
                    <a:pt x="2100" y="5252"/>
                    <a:pt x="6186" y="5434"/>
                  </a:cubicBezTo>
                  <a:cubicBezTo>
                    <a:pt x="6341" y="5442"/>
                    <a:pt x="6493" y="5446"/>
                    <a:pt x="6642" y="5446"/>
                  </a:cubicBezTo>
                  <a:cubicBezTo>
                    <a:pt x="10445" y="5446"/>
                    <a:pt x="12600" y="2997"/>
                    <a:pt x="12007" y="1394"/>
                  </a:cubicBezTo>
                  <a:cubicBezTo>
                    <a:pt x="11698" y="571"/>
                    <a:pt x="10875" y="351"/>
                    <a:pt x="9909" y="351"/>
                  </a:cubicBezTo>
                  <a:cubicBezTo>
                    <a:pt x="8796" y="351"/>
                    <a:pt x="7493" y="644"/>
                    <a:pt x="6570" y="644"/>
                  </a:cubicBezTo>
                  <a:cubicBezTo>
                    <a:pt x="6517" y="644"/>
                    <a:pt x="6465" y="643"/>
                    <a:pt x="6414" y="641"/>
                  </a:cubicBezTo>
                  <a:cubicBezTo>
                    <a:pt x="5358" y="584"/>
                    <a:pt x="3759" y="1"/>
                    <a:pt x="2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221;p49">
              <a:extLst>
                <a:ext uri="{FF2B5EF4-FFF2-40B4-BE49-F238E27FC236}">
                  <a16:creationId xmlns:a16="http://schemas.microsoft.com/office/drawing/2014/main" id="{660BB76B-6A6C-ED22-48EF-16B5ED90DA40}"/>
                </a:ext>
              </a:extLst>
            </p:cNvPr>
            <p:cNvSpPr/>
            <p:nvPr/>
          </p:nvSpPr>
          <p:spPr>
            <a:xfrm>
              <a:off x="3706425" y="1848725"/>
              <a:ext cx="186050" cy="56350"/>
            </a:xfrm>
            <a:custGeom>
              <a:avLst/>
              <a:gdLst/>
              <a:ahLst/>
              <a:cxnLst/>
              <a:rect l="l" t="t" r="r" b="b"/>
              <a:pathLst>
                <a:path w="7442" h="2254" extrusionOk="0">
                  <a:moveTo>
                    <a:pt x="3488" y="1"/>
                  </a:moveTo>
                  <a:cubicBezTo>
                    <a:pt x="2028" y="1"/>
                    <a:pt x="834" y="465"/>
                    <a:pt x="0" y="1149"/>
                  </a:cubicBezTo>
                  <a:cubicBezTo>
                    <a:pt x="913" y="1742"/>
                    <a:pt x="2146" y="2176"/>
                    <a:pt x="3675" y="2244"/>
                  </a:cubicBezTo>
                  <a:cubicBezTo>
                    <a:pt x="3819" y="2251"/>
                    <a:pt x="3962" y="2254"/>
                    <a:pt x="4102" y="2254"/>
                  </a:cubicBezTo>
                  <a:cubicBezTo>
                    <a:pt x="5424" y="2254"/>
                    <a:pt x="6554" y="1968"/>
                    <a:pt x="7441" y="1514"/>
                  </a:cubicBezTo>
                  <a:cubicBezTo>
                    <a:pt x="6620" y="715"/>
                    <a:pt x="5387" y="99"/>
                    <a:pt x="3789" y="7"/>
                  </a:cubicBezTo>
                  <a:cubicBezTo>
                    <a:pt x="3688" y="3"/>
                    <a:pt x="3587" y="1"/>
                    <a:pt x="3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222;p49">
              <a:extLst>
                <a:ext uri="{FF2B5EF4-FFF2-40B4-BE49-F238E27FC236}">
                  <a16:creationId xmlns:a16="http://schemas.microsoft.com/office/drawing/2014/main" id="{CB9E16B0-5226-6E72-8158-684C3F157C2E}"/>
                </a:ext>
              </a:extLst>
            </p:cNvPr>
            <p:cNvSpPr/>
            <p:nvPr/>
          </p:nvSpPr>
          <p:spPr>
            <a:xfrm>
              <a:off x="2899850" y="1792975"/>
              <a:ext cx="564075" cy="574950"/>
            </a:xfrm>
            <a:custGeom>
              <a:avLst/>
              <a:gdLst/>
              <a:ahLst/>
              <a:cxnLst/>
              <a:rect l="l" t="t" r="r" b="b"/>
              <a:pathLst>
                <a:path w="22563" h="22998" extrusionOk="0">
                  <a:moveTo>
                    <a:pt x="9167" y="0"/>
                  </a:moveTo>
                  <a:cubicBezTo>
                    <a:pt x="4354" y="0"/>
                    <a:pt x="587" y="3891"/>
                    <a:pt x="376" y="9016"/>
                  </a:cubicBezTo>
                  <a:cubicBezTo>
                    <a:pt x="1" y="18401"/>
                    <a:pt x="9254" y="22998"/>
                    <a:pt x="15153" y="22998"/>
                  </a:cubicBezTo>
                  <a:cubicBezTo>
                    <a:pt x="16069" y="22998"/>
                    <a:pt x="16904" y="22887"/>
                    <a:pt x="17609" y="22666"/>
                  </a:cubicBezTo>
                  <a:cubicBezTo>
                    <a:pt x="17609" y="22666"/>
                    <a:pt x="18317" y="21091"/>
                    <a:pt x="19550" y="19858"/>
                  </a:cubicBezTo>
                  <a:cubicBezTo>
                    <a:pt x="20851" y="18557"/>
                    <a:pt x="22562" y="17918"/>
                    <a:pt x="22562" y="17918"/>
                  </a:cubicBezTo>
                  <a:cubicBezTo>
                    <a:pt x="21992" y="17827"/>
                    <a:pt x="16354" y="14837"/>
                    <a:pt x="16788" y="11208"/>
                  </a:cubicBezTo>
                  <a:cubicBezTo>
                    <a:pt x="17450" y="5684"/>
                    <a:pt x="15829" y="1644"/>
                    <a:pt x="12063" y="457"/>
                  </a:cubicBezTo>
                  <a:cubicBezTo>
                    <a:pt x="11071" y="146"/>
                    <a:pt x="10099" y="0"/>
                    <a:pt x="9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7223;p49">
              <a:extLst>
                <a:ext uri="{FF2B5EF4-FFF2-40B4-BE49-F238E27FC236}">
                  <a16:creationId xmlns:a16="http://schemas.microsoft.com/office/drawing/2014/main" id="{5B248B98-5DD0-FFB7-3178-972DDC7ECB51}"/>
                </a:ext>
              </a:extLst>
            </p:cNvPr>
            <p:cNvSpPr/>
            <p:nvPr/>
          </p:nvSpPr>
          <p:spPr>
            <a:xfrm>
              <a:off x="2899850" y="1792975"/>
              <a:ext cx="564075" cy="574950"/>
            </a:xfrm>
            <a:custGeom>
              <a:avLst/>
              <a:gdLst/>
              <a:ahLst/>
              <a:cxnLst/>
              <a:rect l="l" t="t" r="r" b="b"/>
              <a:pathLst>
                <a:path w="22563" h="22998" extrusionOk="0">
                  <a:moveTo>
                    <a:pt x="9183" y="0"/>
                  </a:moveTo>
                  <a:cubicBezTo>
                    <a:pt x="4371" y="0"/>
                    <a:pt x="573" y="3902"/>
                    <a:pt x="376" y="9039"/>
                  </a:cubicBezTo>
                  <a:cubicBezTo>
                    <a:pt x="1" y="18404"/>
                    <a:pt x="9253" y="22998"/>
                    <a:pt x="15152" y="22998"/>
                  </a:cubicBezTo>
                  <a:cubicBezTo>
                    <a:pt x="16068" y="22998"/>
                    <a:pt x="16904" y="22887"/>
                    <a:pt x="17609" y="22666"/>
                  </a:cubicBezTo>
                  <a:lnTo>
                    <a:pt x="22562" y="17918"/>
                  </a:lnTo>
                  <a:cubicBezTo>
                    <a:pt x="22471" y="17918"/>
                    <a:pt x="22197" y="17804"/>
                    <a:pt x="21832" y="17599"/>
                  </a:cubicBezTo>
                  <a:lnTo>
                    <a:pt x="16628" y="20635"/>
                  </a:lnTo>
                  <a:cubicBezTo>
                    <a:pt x="16628" y="20635"/>
                    <a:pt x="3709" y="19767"/>
                    <a:pt x="4599" y="8994"/>
                  </a:cubicBezTo>
                  <a:cubicBezTo>
                    <a:pt x="4943" y="4783"/>
                    <a:pt x="7936" y="1567"/>
                    <a:pt x="11854" y="1567"/>
                  </a:cubicBezTo>
                  <a:cubicBezTo>
                    <a:pt x="12609" y="1567"/>
                    <a:pt x="13398" y="1686"/>
                    <a:pt x="14208" y="1941"/>
                  </a:cubicBezTo>
                  <a:cubicBezTo>
                    <a:pt x="14414" y="2009"/>
                    <a:pt x="14596" y="2078"/>
                    <a:pt x="14779" y="2169"/>
                  </a:cubicBezTo>
                  <a:cubicBezTo>
                    <a:pt x="14870" y="2192"/>
                    <a:pt x="14939" y="2237"/>
                    <a:pt x="15030" y="2260"/>
                  </a:cubicBezTo>
                  <a:cubicBezTo>
                    <a:pt x="14414" y="1667"/>
                    <a:pt x="13729" y="1165"/>
                    <a:pt x="12976" y="822"/>
                  </a:cubicBezTo>
                  <a:cubicBezTo>
                    <a:pt x="12907" y="799"/>
                    <a:pt x="12839" y="754"/>
                    <a:pt x="12793" y="731"/>
                  </a:cubicBezTo>
                  <a:cubicBezTo>
                    <a:pt x="12679" y="685"/>
                    <a:pt x="12588" y="640"/>
                    <a:pt x="12474" y="594"/>
                  </a:cubicBezTo>
                  <a:cubicBezTo>
                    <a:pt x="12337" y="548"/>
                    <a:pt x="12200" y="503"/>
                    <a:pt x="12063" y="457"/>
                  </a:cubicBezTo>
                  <a:cubicBezTo>
                    <a:pt x="11424" y="252"/>
                    <a:pt x="10785" y="115"/>
                    <a:pt x="10145" y="69"/>
                  </a:cubicBezTo>
                  <a:cubicBezTo>
                    <a:pt x="10031" y="46"/>
                    <a:pt x="9940" y="46"/>
                    <a:pt x="9826" y="23"/>
                  </a:cubicBezTo>
                  <a:cubicBezTo>
                    <a:pt x="9610" y="8"/>
                    <a:pt x="9395" y="0"/>
                    <a:pt x="918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4;p49">
              <a:extLst>
                <a:ext uri="{FF2B5EF4-FFF2-40B4-BE49-F238E27FC236}">
                  <a16:creationId xmlns:a16="http://schemas.microsoft.com/office/drawing/2014/main" id="{C2D1E749-18EF-A5C6-CD09-49E4487E35A3}"/>
                </a:ext>
              </a:extLst>
            </p:cNvPr>
            <p:cNvSpPr/>
            <p:nvPr/>
          </p:nvSpPr>
          <p:spPr>
            <a:xfrm>
              <a:off x="2864725" y="1783575"/>
              <a:ext cx="614175" cy="593950"/>
            </a:xfrm>
            <a:custGeom>
              <a:avLst/>
              <a:gdLst/>
              <a:ahLst/>
              <a:cxnLst/>
              <a:rect l="l" t="t" r="r" b="b"/>
              <a:pathLst>
                <a:path w="24567" h="23758" extrusionOk="0">
                  <a:moveTo>
                    <a:pt x="10500" y="745"/>
                  </a:moveTo>
                  <a:cubicBezTo>
                    <a:pt x="12336" y="745"/>
                    <a:pt x="14227" y="1346"/>
                    <a:pt x="15499" y="2636"/>
                  </a:cubicBezTo>
                  <a:cubicBezTo>
                    <a:pt x="17166" y="4302"/>
                    <a:pt x="17713" y="6790"/>
                    <a:pt x="17736" y="9073"/>
                  </a:cubicBezTo>
                  <a:cubicBezTo>
                    <a:pt x="17759" y="10397"/>
                    <a:pt x="17348" y="11835"/>
                    <a:pt x="17736" y="13159"/>
                  </a:cubicBezTo>
                  <a:cubicBezTo>
                    <a:pt x="18033" y="14209"/>
                    <a:pt x="18740" y="15122"/>
                    <a:pt x="19494" y="15898"/>
                  </a:cubicBezTo>
                  <a:cubicBezTo>
                    <a:pt x="20247" y="16628"/>
                    <a:pt x="21091" y="17290"/>
                    <a:pt x="21982" y="17838"/>
                  </a:cubicBezTo>
                  <a:cubicBezTo>
                    <a:pt x="22259" y="18009"/>
                    <a:pt x="22574" y="18211"/>
                    <a:pt x="22900" y="18373"/>
                  </a:cubicBezTo>
                  <a:lnTo>
                    <a:pt x="22900" y="18373"/>
                  </a:lnTo>
                  <a:cubicBezTo>
                    <a:pt x="21008" y="19308"/>
                    <a:pt x="19457" y="20918"/>
                    <a:pt x="18557" y="22822"/>
                  </a:cubicBezTo>
                  <a:lnTo>
                    <a:pt x="18557" y="22822"/>
                  </a:lnTo>
                  <a:cubicBezTo>
                    <a:pt x="17907" y="22981"/>
                    <a:pt x="17232" y="23053"/>
                    <a:pt x="16547" y="23053"/>
                  </a:cubicBezTo>
                  <a:cubicBezTo>
                    <a:pt x="14115" y="23053"/>
                    <a:pt x="11560" y="22150"/>
                    <a:pt x="9542" y="21056"/>
                  </a:cubicBezTo>
                  <a:cubicBezTo>
                    <a:pt x="6004" y="19162"/>
                    <a:pt x="3219" y="15966"/>
                    <a:pt x="2534" y="11949"/>
                  </a:cubicBezTo>
                  <a:cubicBezTo>
                    <a:pt x="1736" y="7293"/>
                    <a:pt x="3950" y="1792"/>
                    <a:pt x="9017" y="879"/>
                  </a:cubicBezTo>
                  <a:cubicBezTo>
                    <a:pt x="9498" y="790"/>
                    <a:pt x="9997" y="745"/>
                    <a:pt x="10500" y="745"/>
                  </a:cubicBezTo>
                  <a:close/>
                  <a:moveTo>
                    <a:pt x="10783" y="0"/>
                  </a:moveTo>
                  <a:cubicBezTo>
                    <a:pt x="9280" y="0"/>
                    <a:pt x="7777" y="339"/>
                    <a:pt x="6460" y="1016"/>
                  </a:cubicBezTo>
                  <a:cubicBezTo>
                    <a:pt x="1393" y="3595"/>
                    <a:pt x="1" y="9963"/>
                    <a:pt x="2146" y="14939"/>
                  </a:cubicBezTo>
                  <a:cubicBezTo>
                    <a:pt x="3950" y="19116"/>
                    <a:pt x="7990" y="21946"/>
                    <a:pt x="12281" y="23156"/>
                  </a:cubicBezTo>
                  <a:cubicBezTo>
                    <a:pt x="13571" y="23523"/>
                    <a:pt x="14946" y="23757"/>
                    <a:pt x="16309" y="23757"/>
                  </a:cubicBezTo>
                  <a:cubicBezTo>
                    <a:pt x="17068" y="23757"/>
                    <a:pt x="17823" y="23685"/>
                    <a:pt x="18558" y="23521"/>
                  </a:cubicBezTo>
                  <a:cubicBezTo>
                    <a:pt x="18969" y="23453"/>
                    <a:pt x="19357" y="23362"/>
                    <a:pt x="19608" y="23019"/>
                  </a:cubicBezTo>
                  <a:cubicBezTo>
                    <a:pt x="19973" y="22449"/>
                    <a:pt x="20247" y="21832"/>
                    <a:pt x="20658" y="21262"/>
                  </a:cubicBezTo>
                  <a:cubicBezTo>
                    <a:pt x="21548" y="20075"/>
                    <a:pt x="22803" y="19116"/>
                    <a:pt x="24219" y="18591"/>
                  </a:cubicBezTo>
                  <a:cubicBezTo>
                    <a:pt x="24255" y="18575"/>
                    <a:pt x="24293" y="18554"/>
                    <a:pt x="24329" y="18530"/>
                  </a:cubicBezTo>
                  <a:lnTo>
                    <a:pt x="24329" y="18530"/>
                  </a:lnTo>
                  <a:cubicBezTo>
                    <a:pt x="24374" y="18501"/>
                    <a:pt x="24414" y="18469"/>
                    <a:pt x="24447" y="18431"/>
                  </a:cubicBezTo>
                  <a:cubicBezTo>
                    <a:pt x="24449" y="18429"/>
                    <a:pt x="24451" y="18426"/>
                    <a:pt x="24454" y="18423"/>
                  </a:cubicBezTo>
                  <a:lnTo>
                    <a:pt x="24454" y="18423"/>
                  </a:lnTo>
                  <a:cubicBezTo>
                    <a:pt x="24522" y="18348"/>
                    <a:pt x="24566" y="18259"/>
                    <a:pt x="24555" y="18170"/>
                  </a:cubicBezTo>
                  <a:lnTo>
                    <a:pt x="24555" y="18170"/>
                  </a:lnTo>
                  <a:cubicBezTo>
                    <a:pt x="24553" y="18094"/>
                    <a:pt x="24517" y="18027"/>
                    <a:pt x="24439" y="17986"/>
                  </a:cubicBezTo>
                  <a:lnTo>
                    <a:pt x="24439" y="17986"/>
                  </a:lnTo>
                  <a:cubicBezTo>
                    <a:pt x="24375" y="17941"/>
                    <a:pt x="24293" y="17923"/>
                    <a:pt x="24206" y="17921"/>
                  </a:cubicBezTo>
                  <a:lnTo>
                    <a:pt x="24206" y="17921"/>
                  </a:lnTo>
                  <a:cubicBezTo>
                    <a:pt x="23666" y="17768"/>
                    <a:pt x="23063" y="17333"/>
                    <a:pt x="22598" y="17016"/>
                  </a:cubicBezTo>
                  <a:cubicBezTo>
                    <a:pt x="21594" y="16377"/>
                    <a:pt x="20658" y="15601"/>
                    <a:pt x="19927" y="14665"/>
                  </a:cubicBezTo>
                  <a:cubicBezTo>
                    <a:pt x="19106" y="13661"/>
                    <a:pt x="18695" y="12565"/>
                    <a:pt x="18809" y="11287"/>
                  </a:cubicBezTo>
                  <a:cubicBezTo>
                    <a:pt x="18969" y="9712"/>
                    <a:pt x="18992" y="8114"/>
                    <a:pt x="18718" y="6562"/>
                  </a:cubicBezTo>
                  <a:cubicBezTo>
                    <a:pt x="18261" y="4074"/>
                    <a:pt x="16914" y="1769"/>
                    <a:pt x="14518" y="742"/>
                  </a:cubicBezTo>
                  <a:cubicBezTo>
                    <a:pt x="13350" y="247"/>
                    <a:pt x="12067" y="0"/>
                    <a:pt x="10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2F7C-B0C9-C63F-A847-D832CE23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2E2E83-6A4A-8732-8DFB-6FB856C15CD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0B2E3C-E90E-ACE0-74F4-AE80E4F109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ũ điệu - BÀI CA TÔM CÁ - LUCKY DANCE TEAM">
            <a:hlinkClick r:id="" action="ppaction://media"/>
            <a:extLst>
              <a:ext uri="{FF2B5EF4-FFF2-40B4-BE49-F238E27FC236}">
                <a16:creationId xmlns:a16="http://schemas.microsoft.com/office/drawing/2014/main" id="{D1CF6F04-A5FB-F0B5-904E-C35EDAC31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096" y="481189"/>
            <a:ext cx="11021809" cy="619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0" name="Google Shape;2620;p30"/>
          <p:cNvGrpSpPr/>
          <p:nvPr/>
        </p:nvGrpSpPr>
        <p:grpSpPr>
          <a:xfrm flipH="1">
            <a:off x="195236" y="4934670"/>
            <a:ext cx="1711019" cy="1780805"/>
            <a:chOff x="5243195" y="535000"/>
            <a:chExt cx="1136695" cy="1183057"/>
          </a:xfrm>
        </p:grpSpPr>
        <p:sp>
          <p:nvSpPr>
            <p:cNvPr id="2621" name="Google Shape;2621;p30"/>
            <p:cNvSpPr/>
            <p:nvPr/>
          </p:nvSpPr>
          <p:spPr>
            <a:xfrm>
              <a:off x="5243195" y="535000"/>
              <a:ext cx="1136695" cy="1183057"/>
            </a:xfrm>
            <a:custGeom>
              <a:avLst/>
              <a:gdLst/>
              <a:ahLst/>
              <a:cxnLst/>
              <a:rect l="l" t="t" r="r" b="b"/>
              <a:pathLst>
                <a:path w="26161" h="27228" extrusionOk="0">
                  <a:moveTo>
                    <a:pt x="6786" y="17874"/>
                  </a:moveTo>
                  <a:cubicBezTo>
                    <a:pt x="6687" y="18599"/>
                    <a:pt x="6812" y="19349"/>
                    <a:pt x="6912" y="20074"/>
                  </a:cubicBezTo>
                  <a:cubicBezTo>
                    <a:pt x="6887" y="20074"/>
                    <a:pt x="6862" y="20099"/>
                    <a:pt x="6837" y="20124"/>
                  </a:cubicBezTo>
                  <a:cubicBezTo>
                    <a:pt x="6787" y="20224"/>
                    <a:pt x="6711" y="20324"/>
                    <a:pt x="6661" y="20424"/>
                  </a:cubicBezTo>
                  <a:cubicBezTo>
                    <a:pt x="6561" y="20249"/>
                    <a:pt x="6436" y="20048"/>
                    <a:pt x="6335" y="19873"/>
                  </a:cubicBezTo>
                  <a:cubicBezTo>
                    <a:pt x="6210" y="19673"/>
                    <a:pt x="6110" y="19497"/>
                    <a:pt x="5985" y="19322"/>
                  </a:cubicBezTo>
                  <a:cubicBezTo>
                    <a:pt x="6285" y="18921"/>
                    <a:pt x="6561" y="18495"/>
                    <a:pt x="6736" y="18043"/>
                  </a:cubicBezTo>
                  <a:cubicBezTo>
                    <a:pt x="6736" y="18018"/>
                    <a:pt x="6736" y="17993"/>
                    <a:pt x="6736" y="17993"/>
                  </a:cubicBezTo>
                  <a:cubicBezTo>
                    <a:pt x="6736" y="17968"/>
                    <a:pt x="6736" y="17968"/>
                    <a:pt x="6736" y="17968"/>
                  </a:cubicBezTo>
                  <a:cubicBezTo>
                    <a:pt x="6736" y="17943"/>
                    <a:pt x="6761" y="17918"/>
                    <a:pt x="6761" y="17893"/>
                  </a:cubicBezTo>
                  <a:cubicBezTo>
                    <a:pt x="6778" y="17893"/>
                    <a:pt x="6784" y="17882"/>
                    <a:pt x="6786" y="17874"/>
                  </a:cubicBezTo>
                  <a:close/>
                  <a:moveTo>
                    <a:pt x="14381" y="19397"/>
                  </a:moveTo>
                  <a:lnTo>
                    <a:pt x="14381" y="19397"/>
                  </a:lnTo>
                  <a:cubicBezTo>
                    <a:pt x="14506" y="19422"/>
                    <a:pt x="14606" y="19447"/>
                    <a:pt x="14706" y="19472"/>
                  </a:cubicBezTo>
                  <a:cubicBezTo>
                    <a:pt x="15358" y="19723"/>
                    <a:pt x="15884" y="20124"/>
                    <a:pt x="16361" y="20625"/>
                  </a:cubicBezTo>
                  <a:cubicBezTo>
                    <a:pt x="16060" y="20700"/>
                    <a:pt x="15809" y="20901"/>
                    <a:pt x="15659" y="21176"/>
                  </a:cubicBezTo>
                  <a:cubicBezTo>
                    <a:pt x="15609" y="21076"/>
                    <a:pt x="15584" y="20976"/>
                    <a:pt x="15533" y="20901"/>
                  </a:cubicBezTo>
                  <a:cubicBezTo>
                    <a:pt x="15283" y="20349"/>
                    <a:pt x="14907" y="19773"/>
                    <a:pt x="14381" y="19397"/>
                  </a:cubicBezTo>
                  <a:close/>
                  <a:moveTo>
                    <a:pt x="25634" y="20500"/>
                  </a:moveTo>
                  <a:cubicBezTo>
                    <a:pt x="25333" y="21101"/>
                    <a:pt x="24706" y="21427"/>
                    <a:pt x="24055" y="21577"/>
                  </a:cubicBezTo>
                  <a:cubicBezTo>
                    <a:pt x="24005" y="21452"/>
                    <a:pt x="23955" y="21352"/>
                    <a:pt x="23904" y="21226"/>
                  </a:cubicBezTo>
                  <a:cubicBezTo>
                    <a:pt x="23904" y="21126"/>
                    <a:pt x="23879" y="21051"/>
                    <a:pt x="23879" y="20976"/>
                  </a:cubicBezTo>
                  <a:cubicBezTo>
                    <a:pt x="23879" y="20926"/>
                    <a:pt x="23904" y="20876"/>
                    <a:pt x="23904" y="20825"/>
                  </a:cubicBezTo>
                  <a:cubicBezTo>
                    <a:pt x="23904" y="20825"/>
                    <a:pt x="23904" y="20800"/>
                    <a:pt x="23904" y="20775"/>
                  </a:cubicBezTo>
                  <a:cubicBezTo>
                    <a:pt x="24456" y="20775"/>
                    <a:pt x="24982" y="20675"/>
                    <a:pt x="25483" y="20500"/>
                  </a:cubicBezTo>
                  <a:close/>
                  <a:moveTo>
                    <a:pt x="6121" y="14737"/>
                  </a:moveTo>
                  <a:cubicBezTo>
                    <a:pt x="6363" y="14737"/>
                    <a:pt x="6607" y="14777"/>
                    <a:pt x="6837" y="14860"/>
                  </a:cubicBezTo>
                  <a:cubicBezTo>
                    <a:pt x="7087" y="15261"/>
                    <a:pt x="7388" y="15662"/>
                    <a:pt x="7689" y="16038"/>
                  </a:cubicBezTo>
                  <a:cubicBezTo>
                    <a:pt x="7288" y="16414"/>
                    <a:pt x="7012" y="16916"/>
                    <a:pt x="6862" y="17467"/>
                  </a:cubicBezTo>
                  <a:cubicBezTo>
                    <a:pt x="6862" y="17467"/>
                    <a:pt x="6862" y="17467"/>
                    <a:pt x="6862" y="17492"/>
                  </a:cubicBezTo>
                  <a:cubicBezTo>
                    <a:pt x="6812" y="17542"/>
                    <a:pt x="6761" y="17592"/>
                    <a:pt x="6711" y="17642"/>
                  </a:cubicBezTo>
                  <a:cubicBezTo>
                    <a:pt x="6686" y="17693"/>
                    <a:pt x="6636" y="17768"/>
                    <a:pt x="6611" y="17818"/>
                  </a:cubicBezTo>
                  <a:cubicBezTo>
                    <a:pt x="6611" y="17843"/>
                    <a:pt x="6611" y="17893"/>
                    <a:pt x="6611" y="17918"/>
                  </a:cubicBezTo>
                  <a:cubicBezTo>
                    <a:pt x="6561" y="17918"/>
                    <a:pt x="6536" y="17918"/>
                    <a:pt x="6511" y="17968"/>
                  </a:cubicBezTo>
                  <a:cubicBezTo>
                    <a:pt x="6185" y="18545"/>
                    <a:pt x="5859" y="19096"/>
                    <a:pt x="5408" y="19622"/>
                  </a:cubicBezTo>
                  <a:cubicBezTo>
                    <a:pt x="4982" y="20099"/>
                    <a:pt x="4531" y="20625"/>
                    <a:pt x="4005" y="21001"/>
                  </a:cubicBezTo>
                  <a:cubicBezTo>
                    <a:pt x="3466" y="21416"/>
                    <a:pt x="2815" y="21624"/>
                    <a:pt x="2160" y="21624"/>
                  </a:cubicBezTo>
                  <a:cubicBezTo>
                    <a:pt x="1748" y="21624"/>
                    <a:pt x="1334" y="21541"/>
                    <a:pt x="947" y="21377"/>
                  </a:cubicBezTo>
                  <a:cubicBezTo>
                    <a:pt x="847" y="21277"/>
                    <a:pt x="721" y="21151"/>
                    <a:pt x="646" y="21026"/>
                  </a:cubicBezTo>
                  <a:lnTo>
                    <a:pt x="646" y="21026"/>
                  </a:lnTo>
                  <a:cubicBezTo>
                    <a:pt x="724" y="21032"/>
                    <a:pt x="801" y="21035"/>
                    <a:pt x="878" y="21035"/>
                  </a:cubicBezTo>
                  <a:cubicBezTo>
                    <a:pt x="2310" y="21035"/>
                    <a:pt x="3544" y="19946"/>
                    <a:pt x="3829" y="18495"/>
                  </a:cubicBezTo>
                  <a:cubicBezTo>
                    <a:pt x="4005" y="17567"/>
                    <a:pt x="3904" y="16565"/>
                    <a:pt x="4355" y="15738"/>
                  </a:cubicBezTo>
                  <a:cubicBezTo>
                    <a:pt x="4710" y="15084"/>
                    <a:pt x="5413" y="14737"/>
                    <a:pt x="6121" y="14737"/>
                  </a:cubicBezTo>
                  <a:close/>
                  <a:moveTo>
                    <a:pt x="5884" y="19422"/>
                  </a:moveTo>
                  <a:cubicBezTo>
                    <a:pt x="5985" y="19597"/>
                    <a:pt x="6085" y="19798"/>
                    <a:pt x="6185" y="19973"/>
                  </a:cubicBezTo>
                  <a:cubicBezTo>
                    <a:pt x="6285" y="20174"/>
                    <a:pt x="6411" y="20374"/>
                    <a:pt x="6536" y="20600"/>
                  </a:cubicBezTo>
                  <a:cubicBezTo>
                    <a:pt x="6235" y="20976"/>
                    <a:pt x="5859" y="21352"/>
                    <a:pt x="5433" y="21627"/>
                  </a:cubicBezTo>
                  <a:cubicBezTo>
                    <a:pt x="5157" y="21377"/>
                    <a:pt x="4932" y="21051"/>
                    <a:pt x="4706" y="20725"/>
                  </a:cubicBezTo>
                  <a:cubicBezTo>
                    <a:pt x="4982" y="20449"/>
                    <a:pt x="5258" y="20174"/>
                    <a:pt x="5508" y="19873"/>
                  </a:cubicBezTo>
                  <a:cubicBezTo>
                    <a:pt x="5634" y="19723"/>
                    <a:pt x="5759" y="19572"/>
                    <a:pt x="5884" y="19422"/>
                  </a:cubicBezTo>
                  <a:close/>
                  <a:moveTo>
                    <a:pt x="19744" y="19372"/>
                  </a:moveTo>
                  <a:cubicBezTo>
                    <a:pt x="20521" y="19422"/>
                    <a:pt x="21148" y="19923"/>
                    <a:pt x="21824" y="20274"/>
                  </a:cubicBezTo>
                  <a:cubicBezTo>
                    <a:pt x="21774" y="20299"/>
                    <a:pt x="21724" y="20324"/>
                    <a:pt x="21724" y="20374"/>
                  </a:cubicBezTo>
                  <a:cubicBezTo>
                    <a:pt x="21699" y="20625"/>
                    <a:pt x="21699" y="20876"/>
                    <a:pt x="21749" y="21126"/>
                  </a:cubicBezTo>
                  <a:cubicBezTo>
                    <a:pt x="21774" y="21327"/>
                    <a:pt x="21849" y="21527"/>
                    <a:pt x="21924" y="21678"/>
                  </a:cubicBezTo>
                  <a:cubicBezTo>
                    <a:pt x="21323" y="21652"/>
                    <a:pt x="20747" y="21502"/>
                    <a:pt x="20245" y="21201"/>
                  </a:cubicBezTo>
                  <a:cubicBezTo>
                    <a:pt x="20195" y="21176"/>
                    <a:pt x="20145" y="21176"/>
                    <a:pt x="20095" y="21176"/>
                  </a:cubicBezTo>
                  <a:cubicBezTo>
                    <a:pt x="20020" y="20550"/>
                    <a:pt x="19945" y="19948"/>
                    <a:pt x="19744" y="19372"/>
                  </a:cubicBezTo>
                  <a:close/>
                  <a:moveTo>
                    <a:pt x="21899" y="20324"/>
                  </a:moveTo>
                  <a:cubicBezTo>
                    <a:pt x="22050" y="20399"/>
                    <a:pt x="22200" y="20475"/>
                    <a:pt x="22376" y="20550"/>
                  </a:cubicBezTo>
                  <a:cubicBezTo>
                    <a:pt x="22802" y="20700"/>
                    <a:pt x="23278" y="20775"/>
                    <a:pt x="23729" y="20775"/>
                  </a:cubicBezTo>
                  <a:cubicBezTo>
                    <a:pt x="23729" y="20825"/>
                    <a:pt x="23729" y="20901"/>
                    <a:pt x="23729" y="20951"/>
                  </a:cubicBezTo>
                  <a:cubicBezTo>
                    <a:pt x="23729" y="21051"/>
                    <a:pt x="23729" y="21151"/>
                    <a:pt x="23754" y="21251"/>
                  </a:cubicBezTo>
                  <a:cubicBezTo>
                    <a:pt x="23804" y="21377"/>
                    <a:pt x="23854" y="21502"/>
                    <a:pt x="23929" y="21602"/>
                  </a:cubicBezTo>
                  <a:cubicBezTo>
                    <a:pt x="23679" y="21652"/>
                    <a:pt x="23453" y="21678"/>
                    <a:pt x="23228" y="21703"/>
                  </a:cubicBezTo>
                  <a:cubicBezTo>
                    <a:pt x="22977" y="21703"/>
                    <a:pt x="22726" y="21714"/>
                    <a:pt x="22476" y="21714"/>
                  </a:cubicBezTo>
                  <a:cubicBezTo>
                    <a:pt x="22351" y="21714"/>
                    <a:pt x="22225" y="21711"/>
                    <a:pt x="22100" y="21703"/>
                  </a:cubicBezTo>
                  <a:cubicBezTo>
                    <a:pt x="22075" y="21627"/>
                    <a:pt x="22025" y="21527"/>
                    <a:pt x="22000" y="21452"/>
                  </a:cubicBezTo>
                  <a:cubicBezTo>
                    <a:pt x="21975" y="21327"/>
                    <a:pt x="21950" y="21226"/>
                    <a:pt x="21924" y="21101"/>
                  </a:cubicBezTo>
                  <a:cubicBezTo>
                    <a:pt x="21874" y="20850"/>
                    <a:pt x="21874" y="20625"/>
                    <a:pt x="21924" y="20374"/>
                  </a:cubicBezTo>
                  <a:cubicBezTo>
                    <a:pt x="21924" y="20349"/>
                    <a:pt x="21899" y="20349"/>
                    <a:pt x="21899" y="20324"/>
                  </a:cubicBezTo>
                  <a:close/>
                  <a:moveTo>
                    <a:pt x="11949" y="19673"/>
                  </a:moveTo>
                  <a:lnTo>
                    <a:pt x="11949" y="19673"/>
                  </a:lnTo>
                  <a:cubicBezTo>
                    <a:pt x="11824" y="19823"/>
                    <a:pt x="11674" y="20023"/>
                    <a:pt x="11574" y="20199"/>
                  </a:cubicBezTo>
                  <a:cubicBezTo>
                    <a:pt x="11248" y="20800"/>
                    <a:pt x="11047" y="21477"/>
                    <a:pt x="10847" y="22129"/>
                  </a:cubicBezTo>
                  <a:cubicBezTo>
                    <a:pt x="10847" y="22129"/>
                    <a:pt x="10847" y="22129"/>
                    <a:pt x="10847" y="22104"/>
                  </a:cubicBezTo>
                  <a:cubicBezTo>
                    <a:pt x="10822" y="22079"/>
                    <a:pt x="10797" y="22028"/>
                    <a:pt x="10772" y="22003"/>
                  </a:cubicBezTo>
                  <a:cubicBezTo>
                    <a:pt x="10746" y="21978"/>
                    <a:pt x="10721" y="21953"/>
                    <a:pt x="10696" y="21928"/>
                  </a:cubicBezTo>
                  <a:cubicBezTo>
                    <a:pt x="10621" y="21878"/>
                    <a:pt x="10571" y="21828"/>
                    <a:pt x="10496" y="21803"/>
                  </a:cubicBezTo>
                  <a:cubicBezTo>
                    <a:pt x="10404" y="21766"/>
                    <a:pt x="10312" y="21743"/>
                    <a:pt x="10211" y="21743"/>
                  </a:cubicBezTo>
                  <a:cubicBezTo>
                    <a:pt x="10174" y="21743"/>
                    <a:pt x="10135" y="21746"/>
                    <a:pt x="10095" y="21753"/>
                  </a:cubicBezTo>
                  <a:cubicBezTo>
                    <a:pt x="10195" y="21477"/>
                    <a:pt x="10320" y="21226"/>
                    <a:pt x="10471" y="20976"/>
                  </a:cubicBezTo>
                  <a:cubicBezTo>
                    <a:pt x="10822" y="20399"/>
                    <a:pt x="11348" y="19948"/>
                    <a:pt x="11949" y="19673"/>
                  </a:cubicBezTo>
                  <a:close/>
                  <a:moveTo>
                    <a:pt x="4606" y="20825"/>
                  </a:moveTo>
                  <a:cubicBezTo>
                    <a:pt x="4756" y="21176"/>
                    <a:pt x="4982" y="21477"/>
                    <a:pt x="5258" y="21753"/>
                  </a:cubicBezTo>
                  <a:cubicBezTo>
                    <a:pt x="4782" y="22028"/>
                    <a:pt x="4255" y="22229"/>
                    <a:pt x="3704" y="22304"/>
                  </a:cubicBezTo>
                  <a:cubicBezTo>
                    <a:pt x="3553" y="22104"/>
                    <a:pt x="3453" y="21878"/>
                    <a:pt x="3353" y="21652"/>
                  </a:cubicBezTo>
                  <a:cubicBezTo>
                    <a:pt x="3553" y="21577"/>
                    <a:pt x="3754" y="21477"/>
                    <a:pt x="3929" y="21352"/>
                  </a:cubicBezTo>
                  <a:cubicBezTo>
                    <a:pt x="4180" y="21201"/>
                    <a:pt x="4406" y="21001"/>
                    <a:pt x="4606" y="20825"/>
                  </a:cubicBezTo>
                  <a:close/>
                  <a:moveTo>
                    <a:pt x="1248" y="21652"/>
                  </a:moveTo>
                  <a:lnTo>
                    <a:pt x="1248" y="21652"/>
                  </a:lnTo>
                  <a:cubicBezTo>
                    <a:pt x="1578" y="21771"/>
                    <a:pt x="1937" y="21835"/>
                    <a:pt x="2294" y="21835"/>
                  </a:cubicBezTo>
                  <a:cubicBezTo>
                    <a:pt x="2613" y="21835"/>
                    <a:pt x="2932" y="21784"/>
                    <a:pt x="3228" y="21678"/>
                  </a:cubicBezTo>
                  <a:cubicBezTo>
                    <a:pt x="3278" y="21903"/>
                    <a:pt x="3353" y="22129"/>
                    <a:pt x="3478" y="22329"/>
                  </a:cubicBezTo>
                  <a:cubicBezTo>
                    <a:pt x="3438" y="22330"/>
                    <a:pt x="3398" y="22331"/>
                    <a:pt x="3358" y="22331"/>
                  </a:cubicBezTo>
                  <a:cubicBezTo>
                    <a:pt x="2596" y="22331"/>
                    <a:pt x="1843" y="22105"/>
                    <a:pt x="1248" y="21652"/>
                  </a:cubicBezTo>
                  <a:close/>
                  <a:moveTo>
                    <a:pt x="16461" y="20775"/>
                  </a:moveTo>
                  <a:cubicBezTo>
                    <a:pt x="16862" y="21226"/>
                    <a:pt x="17213" y="21778"/>
                    <a:pt x="17538" y="22304"/>
                  </a:cubicBezTo>
                  <a:cubicBezTo>
                    <a:pt x="17012" y="22354"/>
                    <a:pt x="16536" y="22730"/>
                    <a:pt x="16361" y="23231"/>
                  </a:cubicBezTo>
                  <a:cubicBezTo>
                    <a:pt x="16160" y="22605"/>
                    <a:pt x="15960" y="21953"/>
                    <a:pt x="15734" y="21352"/>
                  </a:cubicBezTo>
                  <a:cubicBezTo>
                    <a:pt x="15859" y="21051"/>
                    <a:pt x="16135" y="20825"/>
                    <a:pt x="16461" y="20775"/>
                  </a:cubicBezTo>
                  <a:close/>
                  <a:moveTo>
                    <a:pt x="17614" y="22454"/>
                  </a:moveTo>
                  <a:cubicBezTo>
                    <a:pt x="17814" y="22805"/>
                    <a:pt x="18015" y="23156"/>
                    <a:pt x="18215" y="23482"/>
                  </a:cubicBezTo>
                  <a:cubicBezTo>
                    <a:pt x="18441" y="23858"/>
                    <a:pt x="18691" y="24234"/>
                    <a:pt x="18967" y="24585"/>
                  </a:cubicBezTo>
                  <a:cubicBezTo>
                    <a:pt x="18945" y="24577"/>
                    <a:pt x="18923" y="24574"/>
                    <a:pt x="18902" y="24574"/>
                  </a:cubicBezTo>
                  <a:cubicBezTo>
                    <a:pt x="18850" y="24574"/>
                    <a:pt x="18802" y="24592"/>
                    <a:pt x="18767" y="24610"/>
                  </a:cubicBezTo>
                  <a:cubicBezTo>
                    <a:pt x="18691" y="24635"/>
                    <a:pt x="18616" y="24660"/>
                    <a:pt x="18541" y="24685"/>
                  </a:cubicBezTo>
                  <a:cubicBezTo>
                    <a:pt x="18366" y="24760"/>
                    <a:pt x="18240" y="24835"/>
                    <a:pt x="18090" y="24936"/>
                  </a:cubicBezTo>
                  <a:cubicBezTo>
                    <a:pt x="17889" y="25086"/>
                    <a:pt x="17739" y="25262"/>
                    <a:pt x="17614" y="25487"/>
                  </a:cubicBezTo>
                  <a:cubicBezTo>
                    <a:pt x="17062" y="24911"/>
                    <a:pt x="16736" y="24209"/>
                    <a:pt x="16461" y="23457"/>
                  </a:cubicBezTo>
                  <a:cubicBezTo>
                    <a:pt x="16611" y="22981"/>
                    <a:pt x="17012" y="22555"/>
                    <a:pt x="17538" y="22480"/>
                  </a:cubicBezTo>
                  <a:cubicBezTo>
                    <a:pt x="17564" y="22480"/>
                    <a:pt x="17589" y="22480"/>
                    <a:pt x="17614" y="22454"/>
                  </a:cubicBezTo>
                  <a:close/>
                  <a:moveTo>
                    <a:pt x="12548" y="424"/>
                  </a:moveTo>
                  <a:cubicBezTo>
                    <a:pt x="14376" y="424"/>
                    <a:pt x="16226" y="965"/>
                    <a:pt x="17889" y="1702"/>
                  </a:cubicBezTo>
                  <a:cubicBezTo>
                    <a:pt x="20446" y="2830"/>
                    <a:pt x="23253" y="4785"/>
                    <a:pt x="23077" y="7918"/>
                  </a:cubicBezTo>
                  <a:cubicBezTo>
                    <a:pt x="22977" y="9572"/>
                    <a:pt x="22175" y="11176"/>
                    <a:pt x="21323" y="12555"/>
                  </a:cubicBezTo>
                  <a:cubicBezTo>
                    <a:pt x="20471" y="13958"/>
                    <a:pt x="19418" y="15211"/>
                    <a:pt x="18190" y="16314"/>
                  </a:cubicBezTo>
                  <a:cubicBezTo>
                    <a:pt x="18165" y="16339"/>
                    <a:pt x="18140" y="16389"/>
                    <a:pt x="18140" y="16414"/>
                  </a:cubicBezTo>
                  <a:cubicBezTo>
                    <a:pt x="17914" y="16464"/>
                    <a:pt x="17689" y="16565"/>
                    <a:pt x="17488" y="16665"/>
                  </a:cubicBezTo>
                  <a:cubicBezTo>
                    <a:pt x="17371" y="16735"/>
                    <a:pt x="17429" y="16893"/>
                    <a:pt x="17560" y="16893"/>
                  </a:cubicBezTo>
                  <a:cubicBezTo>
                    <a:pt x="17569" y="16893"/>
                    <a:pt x="17579" y="16892"/>
                    <a:pt x="17589" y="16891"/>
                  </a:cubicBezTo>
                  <a:cubicBezTo>
                    <a:pt x="17994" y="16783"/>
                    <a:pt x="18406" y="16711"/>
                    <a:pt x="18818" y="16711"/>
                  </a:cubicBezTo>
                  <a:cubicBezTo>
                    <a:pt x="19170" y="16711"/>
                    <a:pt x="19523" y="16763"/>
                    <a:pt x="19869" y="16891"/>
                  </a:cubicBezTo>
                  <a:cubicBezTo>
                    <a:pt x="20696" y="17166"/>
                    <a:pt x="21248" y="17718"/>
                    <a:pt x="21699" y="18419"/>
                  </a:cubicBezTo>
                  <a:cubicBezTo>
                    <a:pt x="22200" y="19146"/>
                    <a:pt x="22726" y="19647"/>
                    <a:pt x="23528" y="20023"/>
                  </a:cubicBezTo>
                  <a:cubicBezTo>
                    <a:pt x="23904" y="20199"/>
                    <a:pt x="24280" y="20324"/>
                    <a:pt x="24681" y="20424"/>
                  </a:cubicBezTo>
                  <a:cubicBezTo>
                    <a:pt x="24374" y="20477"/>
                    <a:pt x="24061" y="20508"/>
                    <a:pt x="23749" y="20508"/>
                  </a:cubicBezTo>
                  <a:cubicBezTo>
                    <a:pt x="23168" y="20508"/>
                    <a:pt x="22587" y="20401"/>
                    <a:pt x="22050" y="20124"/>
                  </a:cubicBezTo>
                  <a:cubicBezTo>
                    <a:pt x="21338" y="19792"/>
                    <a:pt x="20627" y="19190"/>
                    <a:pt x="19830" y="19190"/>
                  </a:cubicBezTo>
                  <a:cubicBezTo>
                    <a:pt x="19785" y="19190"/>
                    <a:pt x="19740" y="19192"/>
                    <a:pt x="19694" y="19196"/>
                  </a:cubicBezTo>
                  <a:cubicBezTo>
                    <a:pt x="19544" y="18770"/>
                    <a:pt x="19318" y="18369"/>
                    <a:pt x="19017" y="17968"/>
                  </a:cubicBezTo>
                  <a:cubicBezTo>
                    <a:pt x="18981" y="17927"/>
                    <a:pt x="18940" y="17909"/>
                    <a:pt x="18900" y="17909"/>
                  </a:cubicBezTo>
                  <a:cubicBezTo>
                    <a:pt x="18770" y="17909"/>
                    <a:pt x="18652" y="18091"/>
                    <a:pt x="18767" y="18244"/>
                  </a:cubicBezTo>
                  <a:cubicBezTo>
                    <a:pt x="19970" y="19773"/>
                    <a:pt x="19644" y="21903"/>
                    <a:pt x="20070" y="23708"/>
                  </a:cubicBezTo>
                  <a:cubicBezTo>
                    <a:pt x="20320" y="24710"/>
                    <a:pt x="20922" y="25763"/>
                    <a:pt x="21849" y="26264"/>
                  </a:cubicBezTo>
                  <a:cubicBezTo>
                    <a:pt x="20295" y="25988"/>
                    <a:pt x="19168" y="24485"/>
                    <a:pt x="18416" y="23181"/>
                  </a:cubicBezTo>
                  <a:cubicBezTo>
                    <a:pt x="17564" y="21778"/>
                    <a:pt x="16736" y="20124"/>
                    <a:pt x="15183" y="19347"/>
                  </a:cubicBezTo>
                  <a:cubicBezTo>
                    <a:pt x="14663" y="19098"/>
                    <a:pt x="14082" y="18992"/>
                    <a:pt x="13513" y="18992"/>
                  </a:cubicBezTo>
                  <a:cubicBezTo>
                    <a:pt x="13451" y="18992"/>
                    <a:pt x="13389" y="18993"/>
                    <a:pt x="13328" y="18996"/>
                  </a:cubicBezTo>
                  <a:cubicBezTo>
                    <a:pt x="13178" y="18996"/>
                    <a:pt x="13002" y="19021"/>
                    <a:pt x="12852" y="19071"/>
                  </a:cubicBezTo>
                  <a:cubicBezTo>
                    <a:pt x="12225" y="19171"/>
                    <a:pt x="11624" y="19447"/>
                    <a:pt x="11097" y="19823"/>
                  </a:cubicBezTo>
                  <a:cubicBezTo>
                    <a:pt x="10471" y="20324"/>
                    <a:pt x="10070" y="20951"/>
                    <a:pt x="9794" y="21678"/>
                  </a:cubicBezTo>
                  <a:cubicBezTo>
                    <a:pt x="9468" y="22655"/>
                    <a:pt x="9343" y="23708"/>
                    <a:pt x="8666" y="24535"/>
                  </a:cubicBezTo>
                  <a:cubicBezTo>
                    <a:pt x="7800" y="25565"/>
                    <a:pt x="6595" y="25964"/>
                    <a:pt x="5350" y="25964"/>
                  </a:cubicBezTo>
                  <a:cubicBezTo>
                    <a:pt x="4505" y="25964"/>
                    <a:pt x="3642" y="25781"/>
                    <a:pt x="2852" y="25487"/>
                  </a:cubicBezTo>
                  <a:cubicBezTo>
                    <a:pt x="2852" y="25487"/>
                    <a:pt x="2852" y="25462"/>
                    <a:pt x="2827" y="25462"/>
                  </a:cubicBezTo>
                  <a:cubicBezTo>
                    <a:pt x="4656" y="25337"/>
                    <a:pt x="6787" y="24860"/>
                    <a:pt x="7363" y="22881"/>
                  </a:cubicBezTo>
                  <a:cubicBezTo>
                    <a:pt x="7714" y="21602"/>
                    <a:pt x="7313" y="20299"/>
                    <a:pt x="7188" y="19021"/>
                  </a:cubicBezTo>
                  <a:cubicBezTo>
                    <a:pt x="7087" y="17843"/>
                    <a:pt x="7313" y="16464"/>
                    <a:pt x="8516" y="15913"/>
                  </a:cubicBezTo>
                  <a:cubicBezTo>
                    <a:pt x="8654" y="15844"/>
                    <a:pt x="8581" y="15606"/>
                    <a:pt x="8432" y="15606"/>
                  </a:cubicBezTo>
                  <a:cubicBezTo>
                    <a:pt x="8419" y="15606"/>
                    <a:pt x="8405" y="15608"/>
                    <a:pt x="8391" y="15612"/>
                  </a:cubicBezTo>
                  <a:cubicBezTo>
                    <a:pt x="8190" y="15688"/>
                    <a:pt x="7990" y="15788"/>
                    <a:pt x="7839" y="15913"/>
                  </a:cubicBezTo>
                  <a:cubicBezTo>
                    <a:pt x="7137" y="14660"/>
                    <a:pt x="6461" y="13432"/>
                    <a:pt x="6035" y="12078"/>
                  </a:cubicBezTo>
                  <a:cubicBezTo>
                    <a:pt x="5609" y="10725"/>
                    <a:pt x="5383" y="9322"/>
                    <a:pt x="5408" y="7893"/>
                  </a:cubicBezTo>
                  <a:cubicBezTo>
                    <a:pt x="5433" y="6439"/>
                    <a:pt x="5684" y="4885"/>
                    <a:pt x="6436" y="3607"/>
                  </a:cubicBezTo>
                  <a:cubicBezTo>
                    <a:pt x="7087" y="2454"/>
                    <a:pt x="8140" y="1602"/>
                    <a:pt x="9343" y="1076"/>
                  </a:cubicBezTo>
                  <a:cubicBezTo>
                    <a:pt x="10374" y="617"/>
                    <a:pt x="11457" y="424"/>
                    <a:pt x="12548" y="424"/>
                  </a:cubicBezTo>
                  <a:close/>
                  <a:moveTo>
                    <a:pt x="10070" y="21853"/>
                  </a:moveTo>
                  <a:cubicBezTo>
                    <a:pt x="10195" y="21853"/>
                    <a:pt x="10320" y="21878"/>
                    <a:pt x="10421" y="21953"/>
                  </a:cubicBezTo>
                  <a:cubicBezTo>
                    <a:pt x="10471" y="21978"/>
                    <a:pt x="10521" y="22003"/>
                    <a:pt x="10571" y="22053"/>
                  </a:cubicBezTo>
                  <a:cubicBezTo>
                    <a:pt x="10596" y="22079"/>
                    <a:pt x="10621" y="22104"/>
                    <a:pt x="10621" y="22104"/>
                  </a:cubicBezTo>
                  <a:cubicBezTo>
                    <a:pt x="10646" y="22129"/>
                    <a:pt x="10671" y="22179"/>
                    <a:pt x="10696" y="22204"/>
                  </a:cubicBezTo>
                  <a:cubicBezTo>
                    <a:pt x="10709" y="22216"/>
                    <a:pt x="10728" y="22223"/>
                    <a:pt x="10746" y="22223"/>
                  </a:cubicBezTo>
                  <a:cubicBezTo>
                    <a:pt x="10765" y="22223"/>
                    <a:pt x="10784" y="22216"/>
                    <a:pt x="10797" y="22204"/>
                  </a:cubicBezTo>
                  <a:cubicBezTo>
                    <a:pt x="10808" y="22204"/>
                    <a:pt x="10815" y="22198"/>
                    <a:pt x="10818" y="22193"/>
                  </a:cubicBezTo>
                  <a:lnTo>
                    <a:pt x="10818" y="22193"/>
                  </a:lnTo>
                  <a:cubicBezTo>
                    <a:pt x="10743" y="22463"/>
                    <a:pt x="10645" y="22710"/>
                    <a:pt x="10571" y="22981"/>
                  </a:cubicBezTo>
                  <a:cubicBezTo>
                    <a:pt x="10345" y="23582"/>
                    <a:pt x="10095" y="24184"/>
                    <a:pt x="9769" y="24710"/>
                  </a:cubicBezTo>
                  <a:cubicBezTo>
                    <a:pt x="9594" y="24560"/>
                    <a:pt x="9393" y="24459"/>
                    <a:pt x="9168" y="24434"/>
                  </a:cubicBezTo>
                  <a:cubicBezTo>
                    <a:pt x="9160" y="24427"/>
                    <a:pt x="9153" y="24424"/>
                    <a:pt x="9146" y="24424"/>
                  </a:cubicBezTo>
                  <a:cubicBezTo>
                    <a:pt x="9130" y="24424"/>
                    <a:pt x="9117" y="24442"/>
                    <a:pt x="9117" y="24459"/>
                  </a:cubicBezTo>
                  <a:cubicBezTo>
                    <a:pt x="9092" y="24485"/>
                    <a:pt x="9117" y="24510"/>
                    <a:pt x="9142" y="24535"/>
                  </a:cubicBezTo>
                  <a:cubicBezTo>
                    <a:pt x="9343" y="24610"/>
                    <a:pt x="9518" y="24710"/>
                    <a:pt x="9669" y="24860"/>
                  </a:cubicBezTo>
                  <a:cubicBezTo>
                    <a:pt x="9443" y="25161"/>
                    <a:pt x="9218" y="25462"/>
                    <a:pt x="8917" y="25713"/>
                  </a:cubicBezTo>
                  <a:cubicBezTo>
                    <a:pt x="8566" y="26013"/>
                    <a:pt x="8190" y="26239"/>
                    <a:pt x="7814" y="26414"/>
                  </a:cubicBezTo>
                  <a:cubicBezTo>
                    <a:pt x="7789" y="26364"/>
                    <a:pt x="7764" y="26314"/>
                    <a:pt x="7764" y="26289"/>
                  </a:cubicBezTo>
                  <a:cubicBezTo>
                    <a:pt x="7714" y="26214"/>
                    <a:pt x="7664" y="26139"/>
                    <a:pt x="7614" y="26064"/>
                  </a:cubicBezTo>
                  <a:cubicBezTo>
                    <a:pt x="7563" y="26013"/>
                    <a:pt x="7513" y="25963"/>
                    <a:pt x="7463" y="25913"/>
                  </a:cubicBezTo>
                  <a:cubicBezTo>
                    <a:pt x="7438" y="25888"/>
                    <a:pt x="7388" y="25863"/>
                    <a:pt x="7363" y="25863"/>
                  </a:cubicBezTo>
                  <a:cubicBezTo>
                    <a:pt x="7513" y="25788"/>
                    <a:pt x="7639" y="25713"/>
                    <a:pt x="7789" y="25637"/>
                  </a:cubicBezTo>
                  <a:cubicBezTo>
                    <a:pt x="8315" y="25337"/>
                    <a:pt x="8767" y="24936"/>
                    <a:pt x="9092" y="24434"/>
                  </a:cubicBezTo>
                  <a:cubicBezTo>
                    <a:pt x="9243" y="24234"/>
                    <a:pt x="9368" y="24008"/>
                    <a:pt x="9468" y="23758"/>
                  </a:cubicBezTo>
                  <a:cubicBezTo>
                    <a:pt x="9719" y="23156"/>
                    <a:pt x="9844" y="22480"/>
                    <a:pt x="10070" y="21853"/>
                  </a:cubicBezTo>
                  <a:close/>
                  <a:moveTo>
                    <a:pt x="19017" y="24660"/>
                  </a:moveTo>
                  <a:cubicBezTo>
                    <a:pt x="19393" y="25136"/>
                    <a:pt x="19794" y="25562"/>
                    <a:pt x="20270" y="25888"/>
                  </a:cubicBezTo>
                  <a:cubicBezTo>
                    <a:pt x="20145" y="25963"/>
                    <a:pt x="20020" y="26064"/>
                    <a:pt x="19919" y="26164"/>
                  </a:cubicBezTo>
                  <a:cubicBezTo>
                    <a:pt x="19769" y="26289"/>
                    <a:pt x="19644" y="26439"/>
                    <a:pt x="19544" y="26615"/>
                  </a:cubicBezTo>
                  <a:cubicBezTo>
                    <a:pt x="19092" y="26490"/>
                    <a:pt x="18666" y="26289"/>
                    <a:pt x="18265" y="26038"/>
                  </a:cubicBezTo>
                  <a:cubicBezTo>
                    <a:pt x="18065" y="25888"/>
                    <a:pt x="17864" y="25738"/>
                    <a:pt x="17714" y="25587"/>
                  </a:cubicBezTo>
                  <a:cubicBezTo>
                    <a:pt x="17839" y="25387"/>
                    <a:pt x="18015" y="25211"/>
                    <a:pt x="18190" y="25086"/>
                  </a:cubicBezTo>
                  <a:cubicBezTo>
                    <a:pt x="18315" y="24986"/>
                    <a:pt x="18466" y="24911"/>
                    <a:pt x="18591" y="24860"/>
                  </a:cubicBezTo>
                  <a:cubicBezTo>
                    <a:pt x="18666" y="24835"/>
                    <a:pt x="18742" y="24810"/>
                    <a:pt x="18817" y="24785"/>
                  </a:cubicBezTo>
                  <a:cubicBezTo>
                    <a:pt x="18892" y="24760"/>
                    <a:pt x="18992" y="24760"/>
                    <a:pt x="19017" y="24685"/>
                  </a:cubicBezTo>
                  <a:cubicBezTo>
                    <a:pt x="19017" y="24685"/>
                    <a:pt x="19017" y="24685"/>
                    <a:pt x="19017" y="24660"/>
                  </a:cubicBezTo>
                  <a:close/>
                  <a:moveTo>
                    <a:pt x="3203" y="25788"/>
                  </a:moveTo>
                  <a:lnTo>
                    <a:pt x="3203" y="25788"/>
                  </a:lnTo>
                  <a:cubicBezTo>
                    <a:pt x="3779" y="26013"/>
                    <a:pt x="4381" y="26164"/>
                    <a:pt x="4982" y="26239"/>
                  </a:cubicBezTo>
                  <a:cubicBezTo>
                    <a:pt x="5107" y="26314"/>
                    <a:pt x="5183" y="26439"/>
                    <a:pt x="5258" y="26590"/>
                  </a:cubicBezTo>
                  <a:cubicBezTo>
                    <a:pt x="5283" y="26615"/>
                    <a:pt x="5283" y="26665"/>
                    <a:pt x="5308" y="26715"/>
                  </a:cubicBezTo>
                  <a:cubicBezTo>
                    <a:pt x="4531" y="26590"/>
                    <a:pt x="3804" y="26289"/>
                    <a:pt x="3203" y="25788"/>
                  </a:cubicBezTo>
                  <a:close/>
                  <a:moveTo>
                    <a:pt x="7238" y="25913"/>
                  </a:moveTo>
                  <a:cubicBezTo>
                    <a:pt x="7338" y="25988"/>
                    <a:pt x="7438" y="26064"/>
                    <a:pt x="7488" y="26164"/>
                  </a:cubicBezTo>
                  <a:cubicBezTo>
                    <a:pt x="7538" y="26239"/>
                    <a:pt x="7563" y="26289"/>
                    <a:pt x="7589" y="26364"/>
                  </a:cubicBezTo>
                  <a:cubicBezTo>
                    <a:pt x="7589" y="26389"/>
                    <a:pt x="7614" y="26389"/>
                    <a:pt x="7614" y="26389"/>
                  </a:cubicBezTo>
                  <a:cubicBezTo>
                    <a:pt x="7614" y="26414"/>
                    <a:pt x="7614" y="26439"/>
                    <a:pt x="7614" y="26465"/>
                  </a:cubicBezTo>
                  <a:cubicBezTo>
                    <a:pt x="7639" y="26465"/>
                    <a:pt x="7639" y="26465"/>
                    <a:pt x="7639" y="26490"/>
                  </a:cubicBezTo>
                  <a:cubicBezTo>
                    <a:pt x="7128" y="26679"/>
                    <a:pt x="6588" y="26768"/>
                    <a:pt x="6042" y="26768"/>
                  </a:cubicBezTo>
                  <a:cubicBezTo>
                    <a:pt x="5864" y="26768"/>
                    <a:pt x="5686" y="26759"/>
                    <a:pt x="5508" y="26740"/>
                  </a:cubicBezTo>
                  <a:cubicBezTo>
                    <a:pt x="5508" y="26665"/>
                    <a:pt x="5458" y="26565"/>
                    <a:pt x="5433" y="26490"/>
                  </a:cubicBezTo>
                  <a:cubicBezTo>
                    <a:pt x="5383" y="26414"/>
                    <a:pt x="5333" y="26339"/>
                    <a:pt x="5283" y="26289"/>
                  </a:cubicBezTo>
                  <a:cubicBezTo>
                    <a:pt x="5258" y="26264"/>
                    <a:pt x="5258" y="26264"/>
                    <a:pt x="5233" y="26239"/>
                  </a:cubicBezTo>
                  <a:lnTo>
                    <a:pt x="5233" y="26239"/>
                  </a:lnTo>
                  <a:cubicBezTo>
                    <a:pt x="5302" y="26241"/>
                    <a:pt x="5371" y="26243"/>
                    <a:pt x="5440" y="26243"/>
                  </a:cubicBezTo>
                  <a:cubicBezTo>
                    <a:pt x="6068" y="26243"/>
                    <a:pt x="6673" y="26139"/>
                    <a:pt x="7238" y="25913"/>
                  </a:cubicBezTo>
                  <a:close/>
                  <a:moveTo>
                    <a:pt x="20446" y="25988"/>
                  </a:moveTo>
                  <a:cubicBezTo>
                    <a:pt x="20997" y="26364"/>
                    <a:pt x="21624" y="26590"/>
                    <a:pt x="22325" y="26590"/>
                  </a:cubicBezTo>
                  <a:cubicBezTo>
                    <a:pt x="21882" y="26751"/>
                    <a:pt x="21410" y="26826"/>
                    <a:pt x="20933" y="26826"/>
                  </a:cubicBezTo>
                  <a:cubicBezTo>
                    <a:pt x="20519" y="26826"/>
                    <a:pt x="20101" y="26770"/>
                    <a:pt x="19694" y="26665"/>
                  </a:cubicBezTo>
                  <a:cubicBezTo>
                    <a:pt x="19819" y="26540"/>
                    <a:pt x="19919" y="26389"/>
                    <a:pt x="20045" y="26289"/>
                  </a:cubicBezTo>
                  <a:cubicBezTo>
                    <a:pt x="20170" y="26164"/>
                    <a:pt x="20295" y="26089"/>
                    <a:pt x="20446" y="25988"/>
                  </a:cubicBezTo>
                  <a:close/>
                  <a:moveTo>
                    <a:pt x="12570" y="0"/>
                  </a:moveTo>
                  <a:cubicBezTo>
                    <a:pt x="11738" y="0"/>
                    <a:pt x="10909" y="107"/>
                    <a:pt x="10095" y="349"/>
                  </a:cubicBezTo>
                  <a:cubicBezTo>
                    <a:pt x="8817" y="725"/>
                    <a:pt x="7589" y="1452"/>
                    <a:pt x="6711" y="2479"/>
                  </a:cubicBezTo>
                  <a:cubicBezTo>
                    <a:pt x="5734" y="3607"/>
                    <a:pt x="5283" y="5061"/>
                    <a:pt x="5107" y="6515"/>
                  </a:cubicBezTo>
                  <a:cubicBezTo>
                    <a:pt x="4882" y="8194"/>
                    <a:pt x="5032" y="9923"/>
                    <a:pt x="5483" y="11552"/>
                  </a:cubicBezTo>
                  <a:cubicBezTo>
                    <a:pt x="5759" y="12555"/>
                    <a:pt x="6135" y="13582"/>
                    <a:pt x="6636" y="14510"/>
                  </a:cubicBezTo>
                  <a:cubicBezTo>
                    <a:pt x="6411" y="14423"/>
                    <a:pt x="6174" y="14381"/>
                    <a:pt x="5936" y="14381"/>
                  </a:cubicBezTo>
                  <a:cubicBezTo>
                    <a:pt x="5483" y="14381"/>
                    <a:pt x="5025" y="14531"/>
                    <a:pt x="4631" y="14810"/>
                  </a:cubicBezTo>
                  <a:cubicBezTo>
                    <a:pt x="3929" y="15312"/>
                    <a:pt x="3704" y="16164"/>
                    <a:pt x="3604" y="16991"/>
                  </a:cubicBezTo>
                  <a:cubicBezTo>
                    <a:pt x="3503" y="17918"/>
                    <a:pt x="3503" y="18946"/>
                    <a:pt x="2852" y="19723"/>
                  </a:cubicBezTo>
                  <a:cubicBezTo>
                    <a:pt x="2339" y="20297"/>
                    <a:pt x="1573" y="20654"/>
                    <a:pt x="804" y="20654"/>
                  </a:cubicBezTo>
                  <a:cubicBezTo>
                    <a:pt x="634" y="20654"/>
                    <a:pt x="463" y="20636"/>
                    <a:pt x="295" y="20600"/>
                  </a:cubicBezTo>
                  <a:cubicBezTo>
                    <a:pt x="284" y="20598"/>
                    <a:pt x="273" y="20597"/>
                    <a:pt x="262" y="20597"/>
                  </a:cubicBezTo>
                  <a:cubicBezTo>
                    <a:pt x="124" y="20597"/>
                    <a:pt x="0" y="20736"/>
                    <a:pt x="70" y="20876"/>
                  </a:cubicBezTo>
                  <a:cubicBezTo>
                    <a:pt x="718" y="22009"/>
                    <a:pt x="2006" y="22694"/>
                    <a:pt x="3305" y="22694"/>
                  </a:cubicBezTo>
                  <a:cubicBezTo>
                    <a:pt x="3413" y="22694"/>
                    <a:pt x="3521" y="22690"/>
                    <a:pt x="3629" y="22680"/>
                  </a:cubicBezTo>
                  <a:cubicBezTo>
                    <a:pt x="5057" y="22555"/>
                    <a:pt x="6235" y="21678"/>
                    <a:pt x="6987" y="20500"/>
                  </a:cubicBezTo>
                  <a:cubicBezTo>
                    <a:pt x="7037" y="20901"/>
                    <a:pt x="7087" y="21302"/>
                    <a:pt x="7087" y="21703"/>
                  </a:cubicBezTo>
                  <a:cubicBezTo>
                    <a:pt x="7087" y="22931"/>
                    <a:pt x="6561" y="23958"/>
                    <a:pt x="5433" y="24485"/>
                  </a:cubicBezTo>
                  <a:cubicBezTo>
                    <a:pt x="4506" y="24936"/>
                    <a:pt x="3403" y="25036"/>
                    <a:pt x="2401" y="25086"/>
                  </a:cubicBezTo>
                  <a:cubicBezTo>
                    <a:pt x="2200" y="25086"/>
                    <a:pt x="2125" y="25287"/>
                    <a:pt x="2250" y="25437"/>
                  </a:cubicBezTo>
                  <a:cubicBezTo>
                    <a:pt x="3182" y="26565"/>
                    <a:pt x="4587" y="27207"/>
                    <a:pt x="6017" y="27207"/>
                  </a:cubicBezTo>
                  <a:cubicBezTo>
                    <a:pt x="6588" y="27207"/>
                    <a:pt x="7163" y="27105"/>
                    <a:pt x="7714" y="26891"/>
                  </a:cubicBezTo>
                  <a:cubicBezTo>
                    <a:pt x="8641" y="26515"/>
                    <a:pt x="9443" y="25913"/>
                    <a:pt x="9995" y="25086"/>
                  </a:cubicBezTo>
                  <a:cubicBezTo>
                    <a:pt x="10596" y="24209"/>
                    <a:pt x="10922" y="23181"/>
                    <a:pt x="11248" y="22204"/>
                  </a:cubicBezTo>
                  <a:cubicBezTo>
                    <a:pt x="11523" y="21302"/>
                    <a:pt x="11824" y="20023"/>
                    <a:pt x="12726" y="19547"/>
                  </a:cubicBezTo>
                  <a:cubicBezTo>
                    <a:pt x="12923" y="19442"/>
                    <a:pt x="13115" y="19396"/>
                    <a:pt x="13299" y="19396"/>
                  </a:cubicBezTo>
                  <a:cubicBezTo>
                    <a:pt x="14170" y="19396"/>
                    <a:pt x="14877" y="20427"/>
                    <a:pt x="15208" y="21151"/>
                  </a:cubicBezTo>
                  <a:cubicBezTo>
                    <a:pt x="15659" y="22154"/>
                    <a:pt x="15859" y="23231"/>
                    <a:pt x="16310" y="24259"/>
                  </a:cubicBezTo>
                  <a:cubicBezTo>
                    <a:pt x="16661" y="25086"/>
                    <a:pt x="17213" y="25788"/>
                    <a:pt x="17965" y="26314"/>
                  </a:cubicBezTo>
                  <a:cubicBezTo>
                    <a:pt x="18818" y="26910"/>
                    <a:pt x="19854" y="27228"/>
                    <a:pt x="20888" y="27228"/>
                  </a:cubicBezTo>
                  <a:cubicBezTo>
                    <a:pt x="21767" y="27228"/>
                    <a:pt x="22643" y="26998"/>
                    <a:pt x="23403" y="26515"/>
                  </a:cubicBezTo>
                  <a:cubicBezTo>
                    <a:pt x="23564" y="26423"/>
                    <a:pt x="23472" y="26183"/>
                    <a:pt x="23301" y="26183"/>
                  </a:cubicBezTo>
                  <a:cubicBezTo>
                    <a:pt x="23285" y="26183"/>
                    <a:pt x="23269" y="26185"/>
                    <a:pt x="23253" y="26189"/>
                  </a:cubicBezTo>
                  <a:cubicBezTo>
                    <a:pt x="23166" y="26202"/>
                    <a:pt x="23081" y="26208"/>
                    <a:pt x="22996" y="26208"/>
                  </a:cubicBezTo>
                  <a:cubicBezTo>
                    <a:pt x="22266" y="26208"/>
                    <a:pt x="21594" y="25747"/>
                    <a:pt x="21122" y="25186"/>
                  </a:cubicBezTo>
                  <a:cubicBezTo>
                    <a:pt x="20546" y="24434"/>
                    <a:pt x="20346" y="23507"/>
                    <a:pt x="20245" y="22580"/>
                  </a:cubicBezTo>
                  <a:cubicBezTo>
                    <a:pt x="20195" y="22254"/>
                    <a:pt x="20170" y="21928"/>
                    <a:pt x="20145" y="21577"/>
                  </a:cubicBezTo>
                  <a:lnTo>
                    <a:pt x="20145" y="21577"/>
                  </a:lnTo>
                  <a:cubicBezTo>
                    <a:pt x="20849" y="21982"/>
                    <a:pt x="21713" y="22115"/>
                    <a:pt x="22555" y="22115"/>
                  </a:cubicBezTo>
                  <a:cubicBezTo>
                    <a:pt x="22913" y="22115"/>
                    <a:pt x="23267" y="22091"/>
                    <a:pt x="23604" y="22053"/>
                  </a:cubicBezTo>
                  <a:cubicBezTo>
                    <a:pt x="24681" y="21928"/>
                    <a:pt x="25734" y="21427"/>
                    <a:pt x="26135" y="20349"/>
                  </a:cubicBezTo>
                  <a:cubicBezTo>
                    <a:pt x="26160" y="20249"/>
                    <a:pt x="26060" y="20099"/>
                    <a:pt x="25935" y="20099"/>
                  </a:cubicBezTo>
                  <a:cubicBezTo>
                    <a:pt x="25818" y="20111"/>
                    <a:pt x="25701" y="20117"/>
                    <a:pt x="25584" y="20117"/>
                  </a:cubicBezTo>
                  <a:cubicBezTo>
                    <a:pt x="24745" y="20117"/>
                    <a:pt x="23903" y="19815"/>
                    <a:pt x="23178" y="19397"/>
                  </a:cubicBezTo>
                  <a:cubicBezTo>
                    <a:pt x="22351" y="18896"/>
                    <a:pt x="22050" y="18018"/>
                    <a:pt x="21398" y="17367"/>
                  </a:cubicBezTo>
                  <a:cubicBezTo>
                    <a:pt x="20765" y="16758"/>
                    <a:pt x="19800" y="16338"/>
                    <a:pt x="18872" y="16338"/>
                  </a:cubicBezTo>
                  <a:cubicBezTo>
                    <a:pt x="18845" y="16338"/>
                    <a:pt x="18818" y="16338"/>
                    <a:pt x="18792" y="16339"/>
                  </a:cubicBezTo>
                  <a:cubicBezTo>
                    <a:pt x="19819" y="15362"/>
                    <a:pt x="20721" y="14284"/>
                    <a:pt x="21498" y="13081"/>
                  </a:cubicBezTo>
                  <a:cubicBezTo>
                    <a:pt x="22325" y="11778"/>
                    <a:pt x="23077" y="10324"/>
                    <a:pt x="23378" y="8795"/>
                  </a:cubicBezTo>
                  <a:cubicBezTo>
                    <a:pt x="23679" y="7317"/>
                    <a:pt x="23378" y="5863"/>
                    <a:pt x="22551" y="4635"/>
                  </a:cubicBezTo>
                  <a:cubicBezTo>
                    <a:pt x="21674" y="3382"/>
                    <a:pt x="20421" y="2504"/>
                    <a:pt x="19092" y="1803"/>
                  </a:cubicBezTo>
                  <a:cubicBezTo>
                    <a:pt x="17112" y="794"/>
                    <a:pt x="14836" y="0"/>
                    <a:pt x="12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5365983" y="553379"/>
              <a:ext cx="949643" cy="1122835"/>
            </a:xfrm>
            <a:custGeom>
              <a:avLst/>
              <a:gdLst/>
              <a:ahLst/>
              <a:cxnLst/>
              <a:rect l="l" t="t" r="r" b="b"/>
              <a:pathLst>
                <a:path w="21856" h="25842" extrusionOk="0">
                  <a:moveTo>
                    <a:pt x="15008" y="2980"/>
                  </a:moveTo>
                  <a:cubicBezTo>
                    <a:pt x="15090" y="2980"/>
                    <a:pt x="15177" y="2994"/>
                    <a:pt x="15264" y="3009"/>
                  </a:cubicBezTo>
                  <a:cubicBezTo>
                    <a:pt x="15540" y="3084"/>
                    <a:pt x="15815" y="3259"/>
                    <a:pt x="15890" y="3535"/>
                  </a:cubicBezTo>
                  <a:cubicBezTo>
                    <a:pt x="15966" y="3786"/>
                    <a:pt x="15890" y="4112"/>
                    <a:pt x="15615" y="4212"/>
                  </a:cubicBezTo>
                  <a:cubicBezTo>
                    <a:pt x="15560" y="4232"/>
                    <a:pt x="15503" y="4241"/>
                    <a:pt x="15444" y="4241"/>
                  </a:cubicBezTo>
                  <a:cubicBezTo>
                    <a:pt x="15206" y="4241"/>
                    <a:pt x="14949" y="4092"/>
                    <a:pt x="14788" y="3911"/>
                  </a:cubicBezTo>
                  <a:cubicBezTo>
                    <a:pt x="14612" y="3711"/>
                    <a:pt x="14512" y="3435"/>
                    <a:pt x="14587" y="3159"/>
                  </a:cubicBezTo>
                  <a:cubicBezTo>
                    <a:pt x="14587" y="3141"/>
                    <a:pt x="14612" y="3124"/>
                    <a:pt x="14636" y="3124"/>
                  </a:cubicBezTo>
                  <a:cubicBezTo>
                    <a:pt x="14646" y="3124"/>
                    <a:pt x="14655" y="3127"/>
                    <a:pt x="14662" y="3134"/>
                  </a:cubicBezTo>
                  <a:cubicBezTo>
                    <a:pt x="14712" y="3084"/>
                    <a:pt x="14763" y="3034"/>
                    <a:pt x="14838" y="3009"/>
                  </a:cubicBezTo>
                  <a:cubicBezTo>
                    <a:pt x="14891" y="2988"/>
                    <a:pt x="14948" y="2980"/>
                    <a:pt x="15008" y="2980"/>
                  </a:cubicBezTo>
                  <a:close/>
                  <a:moveTo>
                    <a:pt x="17244" y="3786"/>
                  </a:moveTo>
                  <a:cubicBezTo>
                    <a:pt x="17520" y="3836"/>
                    <a:pt x="17745" y="3936"/>
                    <a:pt x="17971" y="4087"/>
                  </a:cubicBezTo>
                  <a:cubicBezTo>
                    <a:pt x="18196" y="4237"/>
                    <a:pt x="18397" y="4437"/>
                    <a:pt x="18547" y="4663"/>
                  </a:cubicBezTo>
                  <a:cubicBezTo>
                    <a:pt x="18798" y="5014"/>
                    <a:pt x="19048" y="5590"/>
                    <a:pt x="18798" y="5991"/>
                  </a:cubicBezTo>
                  <a:cubicBezTo>
                    <a:pt x="18663" y="6188"/>
                    <a:pt x="18469" y="6261"/>
                    <a:pt x="18261" y="6261"/>
                  </a:cubicBezTo>
                  <a:cubicBezTo>
                    <a:pt x="17964" y="6261"/>
                    <a:pt x="17640" y="6113"/>
                    <a:pt x="17419" y="5966"/>
                  </a:cubicBezTo>
                  <a:cubicBezTo>
                    <a:pt x="17018" y="5665"/>
                    <a:pt x="16743" y="5239"/>
                    <a:pt x="16692" y="4738"/>
                  </a:cubicBezTo>
                  <a:cubicBezTo>
                    <a:pt x="16642" y="4412"/>
                    <a:pt x="16718" y="3886"/>
                    <a:pt x="17093" y="3811"/>
                  </a:cubicBezTo>
                  <a:cubicBezTo>
                    <a:pt x="17119" y="3786"/>
                    <a:pt x="17144" y="3786"/>
                    <a:pt x="17194" y="3786"/>
                  </a:cubicBezTo>
                  <a:close/>
                  <a:moveTo>
                    <a:pt x="15284" y="4712"/>
                  </a:moveTo>
                  <a:cubicBezTo>
                    <a:pt x="15380" y="4712"/>
                    <a:pt x="15477" y="4730"/>
                    <a:pt x="15565" y="4763"/>
                  </a:cubicBezTo>
                  <a:cubicBezTo>
                    <a:pt x="15690" y="4813"/>
                    <a:pt x="15790" y="4863"/>
                    <a:pt x="15890" y="4939"/>
                  </a:cubicBezTo>
                  <a:cubicBezTo>
                    <a:pt x="16317" y="5139"/>
                    <a:pt x="16692" y="5565"/>
                    <a:pt x="16667" y="6041"/>
                  </a:cubicBezTo>
                  <a:cubicBezTo>
                    <a:pt x="16619" y="6477"/>
                    <a:pt x="16313" y="6820"/>
                    <a:pt x="15886" y="6820"/>
                  </a:cubicBezTo>
                  <a:cubicBezTo>
                    <a:pt x="15871" y="6820"/>
                    <a:pt x="15856" y="6819"/>
                    <a:pt x="15840" y="6818"/>
                  </a:cubicBezTo>
                  <a:cubicBezTo>
                    <a:pt x="15389" y="6768"/>
                    <a:pt x="14988" y="6442"/>
                    <a:pt x="14763" y="6041"/>
                  </a:cubicBezTo>
                  <a:cubicBezTo>
                    <a:pt x="14562" y="5665"/>
                    <a:pt x="14512" y="5064"/>
                    <a:pt x="14938" y="4813"/>
                  </a:cubicBezTo>
                  <a:cubicBezTo>
                    <a:pt x="15037" y="4743"/>
                    <a:pt x="15160" y="4712"/>
                    <a:pt x="15284" y="4712"/>
                  </a:cubicBezTo>
                  <a:close/>
                  <a:moveTo>
                    <a:pt x="9722" y="1"/>
                  </a:moveTo>
                  <a:cubicBezTo>
                    <a:pt x="8631" y="1"/>
                    <a:pt x="7548" y="194"/>
                    <a:pt x="6517" y="653"/>
                  </a:cubicBezTo>
                  <a:cubicBezTo>
                    <a:pt x="5314" y="1179"/>
                    <a:pt x="4261" y="2031"/>
                    <a:pt x="3610" y="3184"/>
                  </a:cubicBezTo>
                  <a:cubicBezTo>
                    <a:pt x="2858" y="4462"/>
                    <a:pt x="2607" y="6016"/>
                    <a:pt x="2582" y="7470"/>
                  </a:cubicBezTo>
                  <a:cubicBezTo>
                    <a:pt x="2557" y="8899"/>
                    <a:pt x="2783" y="10302"/>
                    <a:pt x="3209" y="11655"/>
                  </a:cubicBezTo>
                  <a:cubicBezTo>
                    <a:pt x="3635" y="13009"/>
                    <a:pt x="4311" y="14237"/>
                    <a:pt x="5013" y="15490"/>
                  </a:cubicBezTo>
                  <a:cubicBezTo>
                    <a:pt x="5164" y="15365"/>
                    <a:pt x="5364" y="15265"/>
                    <a:pt x="5565" y="15189"/>
                  </a:cubicBezTo>
                  <a:cubicBezTo>
                    <a:pt x="5579" y="15185"/>
                    <a:pt x="5593" y="15183"/>
                    <a:pt x="5606" y="15183"/>
                  </a:cubicBezTo>
                  <a:cubicBezTo>
                    <a:pt x="5755" y="15183"/>
                    <a:pt x="5828" y="15421"/>
                    <a:pt x="5690" y="15490"/>
                  </a:cubicBezTo>
                  <a:cubicBezTo>
                    <a:pt x="4487" y="16041"/>
                    <a:pt x="4261" y="17420"/>
                    <a:pt x="4362" y="18598"/>
                  </a:cubicBezTo>
                  <a:cubicBezTo>
                    <a:pt x="4487" y="19876"/>
                    <a:pt x="4888" y="21179"/>
                    <a:pt x="4537" y="22458"/>
                  </a:cubicBezTo>
                  <a:cubicBezTo>
                    <a:pt x="3961" y="24437"/>
                    <a:pt x="1830" y="24914"/>
                    <a:pt x="1" y="25039"/>
                  </a:cubicBezTo>
                  <a:cubicBezTo>
                    <a:pt x="26" y="25039"/>
                    <a:pt x="26" y="25064"/>
                    <a:pt x="26" y="25064"/>
                  </a:cubicBezTo>
                  <a:cubicBezTo>
                    <a:pt x="816" y="25358"/>
                    <a:pt x="1679" y="25541"/>
                    <a:pt x="2524" y="25541"/>
                  </a:cubicBezTo>
                  <a:cubicBezTo>
                    <a:pt x="3769" y="25541"/>
                    <a:pt x="4974" y="25142"/>
                    <a:pt x="5840" y="24112"/>
                  </a:cubicBezTo>
                  <a:cubicBezTo>
                    <a:pt x="6517" y="23285"/>
                    <a:pt x="6642" y="22232"/>
                    <a:pt x="6968" y="21255"/>
                  </a:cubicBezTo>
                  <a:cubicBezTo>
                    <a:pt x="7244" y="20528"/>
                    <a:pt x="7645" y="19901"/>
                    <a:pt x="8271" y="19400"/>
                  </a:cubicBezTo>
                  <a:cubicBezTo>
                    <a:pt x="8798" y="19024"/>
                    <a:pt x="9399" y="18748"/>
                    <a:pt x="10026" y="18648"/>
                  </a:cubicBezTo>
                  <a:cubicBezTo>
                    <a:pt x="10176" y="18598"/>
                    <a:pt x="10352" y="18573"/>
                    <a:pt x="10502" y="18573"/>
                  </a:cubicBezTo>
                  <a:cubicBezTo>
                    <a:pt x="10563" y="18570"/>
                    <a:pt x="10625" y="18569"/>
                    <a:pt x="10687" y="18569"/>
                  </a:cubicBezTo>
                  <a:cubicBezTo>
                    <a:pt x="11256" y="18569"/>
                    <a:pt x="11837" y="18675"/>
                    <a:pt x="12357" y="18924"/>
                  </a:cubicBezTo>
                  <a:cubicBezTo>
                    <a:pt x="13910" y="19701"/>
                    <a:pt x="14738" y="21355"/>
                    <a:pt x="15590" y="22758"/>
                  </a:cubicBezTo>
                  <a:cubicBezTo>
                    <a:pt x="16342" y="24062"/>
                    <a:pt x="17469" y="25565"/>
                    <a:pt x="19023" y="25841"/>
                  </a:cubicBezTo>
                  <a:cubicBezTo>
                    <a:pt x="18096" y="25340"/>
                    <a:pt x="17494" y="24287"/>
                    <a:pt x="17244" y="23285"/>
                  </a:cubicBezTo>
                  <a:cubicBezTo>
                    <a:pt x="16818" y="21480"/>
                    <a:pt x="17144" y="19350"/>
                    <a:pt x="15941" y="17821"/>
                  </a:cubicBezTo>
                  <a:cubicBezTo>
                    <a:pt x="15826" y="17668"/>
                    <a:pt x="15944" y="17486"/>
                    <a:pt x="16074" y="17486"/>
                  </a:cubicBezTo>
                  <a:cubicBezTo>
                    <a:pt x="16114" y="17486"/>
                    <a:pt x="16155" y="17504"/>
                    <a:pt x="16191" y="17545"/>
                  </a:cubicBezTo>
                  <a:cubicBezTo>
                    <a:pt x="16492" y="17946"/>
                    <a:pt x="16718" y="18347"/>
                    <a:pt x="16868" y="18773"/>
                  </a:cubicBezTo>
                  <a:cubicBezTo>
                    <a:pt x="16914" y="18769"/>
                    <a:pt x="16959" y="18767"/>
                    <a:pt x="17004" y="18767"/>
                  </a:cubicBezTo>
                  <a:cubicBezTo>
                    <a:pt x="17801" y="18767"/>
                    <a:pt x="18512" y="19369"/>
                    <a:pt x="19224" y="19701"/>
                  </a:cubicBezTo>
                  <a:cubicBezTo>
                    <a:pt x="19761" y="19978"/>
                    <a:pt x="20342" y="20085"/>
                    <a:pt x="20923" y="20085"/>
                  </a:cubicBezTo>
                  <a:cubicBezTo>
                    <a:pt x="21235" y="20085"/>
                    <a:pt x="21548" y="20054"/>
                    <a:pt x="21855" y="20001"/>
                  </a:cubicBezTo>
                  <a:cubicBezTo>
                    <a:pt x="21454" y="19901"/>
                    <a:pt x="21078" y="19776"/>
                    <a:pt x="20702" y="19600"/>
                  </a:cubicBezTo>
                  <a:cubicBezTo>
                    <a:pt x="19900" y="19224"/>
                    <a:pt x="19374" y="18723"/>
                    <a:pt x="18873" y="17996"/>
                  </a:cubicBezTo>
                  <a:cubicBezTo>
                    <a:pt x="18422" y="17295"/>
                    <a:pt x="17870" y="16743"/>
                    <a:pt x="17043" y="16468"/>
                  </a:cubicBezTo>
                  <a:cubicBezTo>
                    <a:pt x="16697" y="16340"/>
                    <a:pt x="16344" y="16288"/>
                    <a:pt x="15992" y="16288"/>
                  </a:cubicBezTo>
                  <a:cubicBezTo>
                    <a:pt x="15580" y="16288"/>
                    <a:pt x="15168" y="16360"/>
                    <a:pt x="14763" y="16468"/>
                  </a:cubicBezTo>
                  <a:cubicBezTo>
                    <a:pt x="14753" y="16469"/>
                    <a:pt x="14743" y="16470"/>
                    <a:pt x="14734" y="16470"/>
                  </a:cubicBezTo>
                  <a:cubicBezTo>
                    <a:pt x="14603" y="16470"/>
                    <a:pt x="14545" y="16312"/>
                    <a:pt x="14662" y="16242"/>
                  </a:cubicBezTo>
                  <a:cubicBezTo>
                    <a:pt x="14863" y="16142"/>
                    <a:pt x="15088" y="16041"/>
                    <a:pt x="15314" y="15991"/>
                  </a:cubicBezTo>
                  <a:cubicBezTo>
                    <a:pt x="15314" y="15966"/>
                    <a:pt x="15339" y="15916"/>
                    <a:pt x="15364" y="15891"/>
                  </a:cubicBezTo>
                  <a:cubicBezTo>
                    <a:pt x="16592" y="14788"/>
                    <a:pt x="17645" y="13535"/>
                    <a:pt x="18497" y="12132"/>
                  </a:cubicBezTo>
                  <a:cubicBezTo>
                    <a:pt x="19349" y="10753"/>
                    <a:pt x="20151" y="9149"/>
                    <a:pt x="20251" y="7495"/>
                  </a:cubicBezTo>
                  <a:cubicBezTo>
                    <a:pt x="20427" y="4362"/>
                    <a:pt x="17620" y="2407"/>
                    <a:pt x="15063" y="1279"/>
                  </a:cubicBezTo>
                  <a:cubicBezTo>
                    <a:pt x="13400" y="542"/>
                    <a:pt x="11550" y="1"/>
                    <a:pt x="9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0"/>
            <p:cNvSpPr/>
            <p:nvPr/>
          </p:nvSpPr>
          <p:spPr>
            <a:xfrm>
              <a:off x="6089066" y="717834"/>
              <a:ext cx="104584" cy="107582"/>
            </a:xfrm>
            <a:custGeom>
              <a:avLst/>
              <a:gdLst/>
              <a:ahLst/>
              <a:cxnLst/>
              <a:rect l="l" t="t" r="r" b="b"/>
              <a:pathLst>
                <a:path w="2407" h="2476" extrusionOk="0">
                  <a:moveTo>
                    <a:pt x="451" y="176"/>
                  </a:moveTo>
                  <a:cubicBezTo>
                    <a:pt x="451" y="201"/>
                    <a:pt x="477" y="201"/>
                    <a:pt x="477" y="201"/>
                  </a:cubicBezTo>
                  <a:cubicBezTo>
                    <a:pt x="852" y="302"/>
                    <a:pt x="1228" y="527"/>
                    <a:pt x="1479" y="803"/>
                  </a:cubicBezTo>
                  <a:cubicBezTo>
                    <a:pt x="1755" y="1053"/>
                    <a:pt x="1980" y="1454"/>
                    <a:pt x="1980" y="1830"/>
                  </a:cubicBezTo>
                  <a:cubicBezTo>
                    <a:pt x="1980" y="2031"/>
                    <a:pt x="1880" y="2181"/>
                    <a:pt x="1654" y="2206"/>
                  </a:cubicBezTo>
                  <a:cubicBezTo>
                    <a:pt x="1454" y="2206"/>
                    <a:pt x="1253" y="2131"/>
                    <a:pt x="1078" y="2031"/>
                  </a:cubicBezTo>
                  <a:cubicBezTo>
                    <a:pt x="752" y="1855"/>
                    <a:pt x="477" y="1530"/>
                    <a:pt x="351" y="1179"/>
                  </a:cubicBezTo>
                  <a:cubicBezTo>
                    <a:pt x="276" y="978"/>
                    <a:pt x="251" y="778"/>
                    <a:pt x="276" y="577"/>
                  </a:cubicBezTo>
                  <a:cubicBezTo>
                    <a:pt x="301" y="427"/>
                    <a:pt x="351" y="302"/>
                    <a:pt x="451" y="176"/>
                  </a:cubicBezTo>
                  <a:close/>
                  <a:moveTo>
                    <a:pt x="552" y="1"/>
                  </a:moveTo>
                  <a:cubicBezTo>
                    <a:pt x="502" y="1"/>
                    <a:pt x="477" y="1"/>
                    <a:pt x="451" y="26"/>
                  </a:cubicBezTo>
                  <a:cubicBezTo>
                    <a:pt x="76" y="101"/>
                    <a:pt x="0" y="627"/>
                    <a:pt x="50" y="978"/>
                  </a:cubicBezTo>
                  <a:cubicBezTo>
                    <a:pt x="101" y="1454"/>
                    <a:pt x="376" y="1880"/>
                    <a:pt x="777" y="2181"/>
                  </a:cubicBezTo>
                  <a:cubicBezTo>
                    <a:pt x="998" y="2328"/>
                    <a:pt x="1322" y="2476"/>
                    <a:pt x="1619" y="2476"/>
                  </a:cubicBezTo>
                  <a:cubicBezTo>
                    <a:pt x="1827" y="2476"/>
                    <a:pt x="2021" y="2403"/>
                    <a:pt x="2156" y="2206"/>
                  </a:cubicBezTo>
                  <a:cubicBezTo>
                    <a:pt x="2406" y="1805"/>
                    <a:pt x="2156" y="1229"/>
                    <a:pt x="1905" y="878"/>
                  </a:cubicBezTo>
                  <a:cubicBezTo>
                    <a:pt x="1755" y="652"/>
                    <a:pt x="1554" y="452"/>
                    <a:pt x="1329" y="302"/>
                  </a:cubicBezTo>
                  <a:cubicBezTo>
                    <a:pt x="1103" y="151"/>
                    <a:pt x="878" y="5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0"/>
            <p:cNvSpPr/>
            <p:nvPr/>
          </p:nvSpPr>
          <p:spPr>
            <a:xfrm>
              <a:off x="6099928" y="725481"/>
              <a:ext cx="75212" cy="88247"/>
            </a:xfrm>
            <a:custGeom>
              <a:avLst/>
              <a:gdLst/>
              <a:ahLst/>
              <a:cxnLst/>
              <a:rect l="l" t="t" r="r" b="b"/>
              <a:pathLst>
                <a:path w="1731" h="2031" extrusionOk="0">
                  <a:moveTo>
                    <a:pt x="201" y="0"/>
                  </a:moveTo>
                  <a:cubicBezTo>
                    <a:pt x="101" y="126"/>
                    <a:pt x="51" y="251"/>
                    <a:pt x="26" y="401"/>
                  </a:cubicBezTo>
                  <a:cubicBezTo>
                    <a:pt x="1" y="602"/>
                    <a:pt x="26" y="802"/>
                    <a:pt x="101" y="1003"/>
                  </a:cubicBezTo>
                  <a:cubicBezTo>
                    <a:pt x="227" y="1354"/>
                    <a:pt x="502" y="1679"/>
                    <a:pt x="828" y="1855"/>
                  </a:cubicBezTo>
                  <a:cubicBezTo>
                    <a:pt x="1003" y="1955"/>
                    <a:pt x="1204" y="2030"/>
                    <a:pt x="1404" y="2030"/>
                  </a:cubicBezTo>
                  <a:cubicBezTo>
                    <a:pt x="1630" y="2005"/>
                    <a:pt x="1730" y="1855"/>
                    <a:pt x="1730" y="1654"/>
                  </a:cubicBezTo>
                  <a:cubicBezTo>
                    <a:pt x="1730" y="1278"/>
                    <a:pt x="1505" y="877"/>
                    <a:pt x="1229" y="627"/>
                  </a:cubicBezTo>
                  <a:cubicBezTo>
                    <a:pt x="978" y="351"/>
                    <a:pt x="602" y="126"/>
                    <a:pt x="227" y="25"/>
                  </a:cubicBezTo>
                  <a:cubicBezTo>
                    <a:pt x="227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0"/>
            <p:cNvSpPr/>
            <p:nvPr/>
          </p:nvSpPr>
          <p:spPr>
            <a:xfrm>
              <a:off x="6098842" y="1664154"/>
              <a:ext cx="114404" cy="36411"/>
            </a:xfrm>
            <a:custGeom>
              <a:avLst/>
              <a:gdLst/>
              <a:ahLst/>
              <a:cxnLst/>
              <a:rect l="l" t="t" r="r" b="b"/>
              <a:pathLst>
                <a:path w="2633" h="838" extrusionOk="0">
                  <a:moveTo>
                    <a:pt x="753" y="0"/>
                  </a:moveTo>
                  <a:cubicBezTo>
                    <a:pt x="602" y="101"/>
                    <a:pt x="477" y="176"/>
                    <a:pt x="352" y="301"/>
                  </a:cubicBezTo>
                  <a:cubicBezTo>
                    <a:pt x="226" y="401"/>
                    <a:pt x="126" y="552"/>
                    <a:pt x="1" y="677"/>
                  </a:cubicBezTo>
                  <a:cubicBezTo>
                    <a:pt x="408" y="782"/>
                    <a:pt x="826" y="838"/>
                    <a:pt x="1240" y="838"/>
                  </a:cubicBezTo>
                  <a:cubicBezTo>
                    <a:pt x="1717" y="838"/>
                    <a:pt x="2189" y="763"/>
                    <a:pt x="2632" y="602"/>
                  </a:cubicBezTo>
                  <a:cubicBezTo>
                    <a:pt x="1931" y="602"/>
                    <a:pt x="1304" y="376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0"/>
            <p:cNvSpPr/>
            <p:nvPr/>
          </p:nvSpPr>
          <p:spPr>
            <a:xfrm>
              <a:off x="6012812" y="1606410"/>
              <a:ext cx="111145" cy="84988"/>
            </a:xfrm>
            <a:custGeom>
              <a:avLst/>
              <a:gdLst/>
              <a:ahLst/>
              <a:cxnLst/>
              <a:rect l="l" t="t" r="r" b="b"/>
              <a:pathLst>
                <a:path w="2558" h="1956" extrusionOk="0">
                  <a:moveTo>
                    <a:pt x="1304" y="1"/>
                  </a:moveTo>
                  <a:cubicBezTo>
                    <a:pt x="1304" y="26"/>
                    <a:pt x="1304" y="26"/>
                    <a:pt x="1304" y="26"/>
                  </a:cubicBezTo>
                  <a:cubicBezTo>
                    <a:pt x="1279" y="101"/>
                    <a:pt x="1179" y="101"/>
                    <a:pt x="1104" y="126"/>
                  </a:cubicBezTo>
                  <a:cubicBezTo>
                    <a:pt x="1029" y="151"/>
                    <a:pt x="953" y="176"/>
                    <a:pt x="878" y="201"/>
                  </a:cubicBezTo>
                  <a:cubicBezTo>
                    <a:pt x="753" y="252"/>
                    <a:pt x="602" y="327"/>
                    <a:pt x="477" y="427"/>
                  </a:cubicBezTo>
                  <a:cubicBezTo>
                    <a:pt x="302" y="552"/>
                    <a:pt x="126" y="728"/>
                    <a:pt x="1" y="928"/>
                  </a:cubicBezTo>
                  <a:cubicBezTo>
                    <a:pt x="151" y="1079"/>
                    <a:pt x="352" y="1229"/>
                    <a:pt x="552" y="1379"/>
                  </a:cubicBezTo>
                  <a:cubicBezTo>
                    <a:pt x="953" y="1630"/>
                    <a:pt x="1379" y="1831"/>
                    <a:pt x="1831" y="1956"/>
                  </a:cubicBezTo>
                  <a:cubicBezTo>
                    <a:pt x="1931" y="1780"/>
                    <a:pt x="2056" y="1630"/>
                    <a:pt x="2206" y="1505"/>
                  </a:cubicBezTo>
                  <a:cubicBezTo>
                    <a:pt x="2307" y="1405"/>
                    <a:pt x="2432" y="1304"/>
                    <a:pt x="2557" y="1229"/>
                  </a:cubicBezTo>
                  <a:cubicBezTo>
                    <a:pt x="2081" y="903"/>
                    <a:pt x="1680" y="477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0"/>
            <p:cNvSpPr/>
            <p:nvPr/>
          </p:nvSpPr>
          <p:spPr>
            <a:xfrm>
              <a:off x="5996475" y="758067"/>
              <a:ext cx="94808" cy="91636"/>
            </a:xfrm>
            <a:custGeom>
              <a:avLst/>
              <a:gdLst/>
              <a:ahLst/>
              <a:cxnLst/>
              <a:rect l="l" t="t" r="r" b="b"/>
              <a:pathLst>
                <a:path w="2182" h="2109" extrusionOk="0">
                  <a:moveTo>
                    <a:pt x="858" y="269"/>
                  </a:moveTo>
                  <a:cubicBezTo>
                    <a:pt x="898" y="269"/>
                    <a:pt x="939" y="272"/>
                    <a:pt x="978" y="278"/>
                  </a:cubicBezTo>
                  <a:cubicBezTo>
                    <a:pt x="1054" y="278"/>
                    <a:pt x="1129" y="303"/>
                    <a:pt x="1179" y="328"/>
                  </a:cubicBezTo>
                  <a:cubicBezTo>
                    <a:pt x="1204" y="353"/>
                    <a:pt x="1204" y="378"/>
                    <a:pt x="1229" y="378"/>
                  </a:cubicBezTo>
                  <a:cubicBezTo>
                    <a:pt x="1480" y="579"/>
                    <a:pt x="1780" y="804"/>
                    <a:pt x="1856" y="1155"/>
                  </a:cubicBezTo>
                  <a:cubicBezTo>
                    <a:pt x="1906" y="1431"/>
                    <a:pt x="1780" y="1756"/>
                    <a:pt x="1480" y="1807"/>
                  </a:cubicBezTo>
                  <a:cubicBezTo>
                    <a:pt x="1449" y="1811"/>
                    <a:pt x="1419" y="1813"/>
                    <a:pt x="1389" y="1813"/>
                  </a:cubicBezTo>
                  <a:cubicBezTo>
                    <a:pt x="1073" y="1813"/>
                    <a:pt x="786" y="1584"/>
                    <a:pt x="602" y="1355"/>
                  </a:cubicBezTo>
                  <a:cubicBezTo>
                    <a:pt x="427" y="1105"/>
                    <a:pt x="252" y="654"/>
                    <a:pt x="502" y="403"/>
                  </a:cubicBezTo>
                  <a:cubicBezTo>
                    <a:pt x="580" y="306"/>
                    <a:pt x="718" y="269"/>
                    <a:pt x="858" y="269"/>
                  </a:cubicBezTo>
                  <a:close/>
                  <a:moveTo>
                    <a:pt x="773" y="1"/>
                  </a:moveTo>
                  <a:cubicBezTo>
                    <a:pt x="649" y="1"/>
                    <a:pt x="526" y="32"/>
                    <a:pt x="427" y="102"/>
                  </a:cubicBezTo>
                  <a:cubicBezTo>
                    <a:pt x="1" y="353"/>
                    <a:pt x="51" y="954"/>
                    <a:pt x="252" y="1330"/>
                  </a:cubicBezTo>
                  <a:cubicBezTo>
                    <a:pt x="477" y="1731"/>
                    <a:pt x="878" y="2057"/>
                    <a:pt x="1329" y="2107"/>
                  </a:cubicBezTo>
                  <a:cubicBezTo>
                    <a:pt x="1345" y="2108"/>
                    <a:pt x="1360" y="2109"/>
                    <a:pt x="1375" y="2109"/>
                  </a:cubicBezTo>
                  <a:cubicBezTo>
                    <a:pt x="1802" y="2109"/>
                    <a:pt x="2108" y="1766"/>
                    <a:pt x="2156" y="1330"/>
                  </a:cubicBezTo>
                  <a:cubicBezTo>
                    <a:pt x="2181" y="854"/>
                    <a:pt x="1806" y="428"/>
                    <a:pt x="1379" y="228"/>
                  </a:cubicBezTo>
                  <a:cubicBezTo>
                    <a:pt x="1279" y="152"/>
                    <a:pt x="1179" y="102"/>
                    <a:pt x="1054" y="52"/>
                  </a:cubicBezTo>
                  <a:cubicBezTo>
                    <a:pt x="966" y="19"/>
                    <a:pt x="869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0"/>
            <p:cNvSpPr/>
            <p:nvPr/>
          </p:nvSpPr>
          <p:spPr>
            <a:xfrm>
              <a:off x="6007381" y="769755"/>
              <a:ext cx="71910" cy="67130"/>
            </a:xfrm>
            <a:custGeom>
              <a:avLst/>
              <a:gdLst/>
              <a:ahLst/>
              <a:cxnLst/>
              <a:rect l="l" t="t" r="r" b="b"/>
              <a:pathLst>
                <a:path w="1655" h="1545" extrusionOk="0">
                  <a:moveTo>
                    <a:pt x="607" y="0"/>
                  </a:moveTo>
                  <a:cubicBezTo>
                    <a:pt x="467" y="0"/>
                    <a:pt x="329" y="37"/>
                    <a:pt x="251" y="134"/>
                  </a:cubicBezTo>
                  <a:cubicBezTo>
                    <a:pt x="1" y="385"/>
                    <a:pt x="176" y="836"/>
                    <a:pt x="351" y="1086"/>
                  </a:cubicBezTo>
                  <a:cubicBezTo>
                    <a:pt x="535" y="1315"/>
                    <a:pt x="822" y="1544"/>
                    <a:pt x="1138" y="1544"/>
                  </a:cubicBezTo>
                  <a:cubicBezTo>
                    <a:pt x="1168" y="1544"/>
                    <a:pt x="1198" y="1542"/>
                    <a:pt x="1229" y="1538"/>
                  </a:cubicBezTo>
                  <a:cubicBezTo>
                    <a:pt x="1529" y="1487"/>
                    <a:pt x="1655" y="1162"/>
                    <a:pt x="1605" y="886"/>
                  </a:cubicBezTo>
                  <a:cubicBezTo>
                    <a:pt x="1529" y="535"/>
                    <a:pt x="1229" y="310"/>
                    <a:pt x="953" y="109"/>
                  </a:cubicBezTo>
                  <a:cubicBezTo>
                    <a:pt x="953" y="109"/>
                    <a:pt x="953" y="84"/>
                    <a:pt x="928" y="59"/>
                  </a:cubicBezTo>
                  <a:cubicBezTo>
                    <a:pt x="878" y="34"/>
                    <a:pt x="803" y="9"/>
                    <a:pt x="727" y="9"/>
                  </a:cubicBezTo>
                  <a:cubicBezTo>
                    <a:pt x="688" y="3"/>
                    <a:pt x="64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0"/>
            <p:cNvSpPr/>
            <p:nvPr/>
          </p:nvSpPr>
          <p:spPr>
            <a:xfrm>
              <a:off x="5958370" y="1510605"/>
              <a:ext cx="108973" cy="131827"/>
            </a:xfrm>
            <a:custGeom>
              <a:avLst/>
              <a:gdLst/>
              <a:ahLst/>
              <a:cxnLst/>
              <a:rect l="l" t="t" r="r" b="b"/>
              <a:pathLst>
                <a:path w="2508" h="3034" extrusionOk="0">
                  <a:moveTo>
                    <a:pt x="1154" y="0"/>
                  </a:moveTo>
                  <a:cubicBezTo>
                    <a:pt x="1129" y="26"/>
                    <a:pt x="1104" y="26"/>
                    <a:pt x="1078" y="26"/>
                  </a:cubicBezTo>
                  <a:cubicBezTo>
                    <a:pt x="552" y="101"/>
                    <a:pt x="151" y="527"/>
                    <a:pt x="1" y="1003"/>
                  </a:cubicBezTo>
                  <a:cubicBezTo>
                    <a:pt x="276" y="1755"/>
                    <a:pt x="602" y="2457"/>
                    <a:pt x="1154" y="3033"/>
                  </a:cubicBezTo>
                  <a:cubicBezTo>
                    <a:pt x="1279" y="2808"/>
                    <a:pt x="1429" y="2632"/>
                    <a:pt x="1630" y="2482"/>
                  </a:cubicBezTo>
                  <a:cubicBezTo>
                    <a:pt x="1780" y="2381"/>
                    <a:pt x="1906" y="2306"/>
                    <a:pt x="2081" y="2231"/>
                  </a:cubicBezTo>
                  <a:cubicBezTo>
                    <a:pt x="2156" y="2206"/>
                    <a:pt x="2231" y="2181"/>
                    <a:pt x="2307" y="2156"/>
                  </a:cubicBezTo>
                  <a:cubicBezTo>
                    <a:pt x="2342" y="2138"/>
                    <a:pt x="2390" y="2120"/>
                    <a:pt x="2442" y="2120"/>
                  </a:cubicBezTo>
                  <a:cubicBezTo>
                    <a:pt x="2463" y="2120"/>
                    <a:pt x="2485" y="2123"/>
                    <a:pt x="2507" y="2131"/>
                  </a:cubicBezTo>
                  <a:cubicBezTo>
                    <a:pt x="2231" y="1780"/>
                    <a:pt x="1981" y="1404"/>
                    <a:pt x="1755" y="1028"/>
                  </a:cubicBezTo>
                  <a:cubicBezTo>
                    <a:pt x="1555" y="702"/>
                    <a:pt x="1354" y="351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0"/>
            <p:cNvSpPr/>
            <p:nvPr/>
          </p:nvSpPr>
          <p:spPr>
            <a:xfrm>
              <a:off x="5996475" y="682814"/>
              <a:ext cx="63220" cy="54834"/>
            </a:xfrm>
            <a:custGeom>
              <a:avLst/>
              <a:gdLst/>
              <a:ahLst/>
              <a:cxnLst/>
              <a:rect l="l" t="t" r="r" b="b"/>
              <a:pathLst>
                <a:path w="1455" h="1262" extrusionOk="0">
                  <a:moveTo>
                    <a:pt x="377" y="205"/>
                  </a:moveTo>
                  <a:cubicBezTo>
                    <a:pt x="477" y="205"/>
                    <a:pt x="577" y="230"/>
                    <a:pt x="653" y="255"/>
                  </a:cubicBezTo>
                  <a:cubicBezTo>
                    <a:pt x="753" y="280"/>
                    <a:pt x="853" y="331"/>
                    <a:pt x="953" y="406"/>
                  </a:cubicBezTo>
                  <a:cubicBezTo>
                    <a:pt x="1003" y="431"/>
                    <a:pt x="1029" y="456"/>
                    <a:pt x="1054" y="481"/>
                  </a:cubicBezTo>
                  <a:cubicBezTo>
                    <a:pt x="1079" y="506"/>
                    <a:pt x="1079" y="506"/>
                    <a:pt x="1104" y="531"/>
                  </a:cubicBezTo>
                  <a:cubicBezTo>
                    <a:pt x="1104" y="531"/>
                    <a:pt x="1104" y="556"/>
                    <a:pt x="1104" y="556"/>
                  </a:cubicBezTo>
                  <a:cubicBezTo>
                    <a:pt x="1129" y="556"/>
                    <a:pt x="1129" y="581"/>
                    <a:pt x="1129" y="581"/>
                  </a:cubicBezTo>
                  <a:cubicBezTo>
                    <a:pt x="1129" y="606"/>
                    <a:pt x="1154" y="631"/>
                    <a:pt x="1154" y="656"/>
                  </a:cubicBezTo>
                  <a:cubicBezTo>
                    <a:pt x="1154" y="656"/>
                    <a:pt x="1154" y="681"/>
                    <a:pt x="1154" y="681"/>
                  </a:cubicBezTo>
                  <a:lnTo>
                    <a:pt x="1154" y="707"/>
                  </a:lnTo>
                  <a:cubicBezTo>
                    <a:pt x="1154" y="732"/>
                    <a:pt x="1154" y="732"/>
                    <a:pt x="1154" y="757"/>
                  </a:cubicBezTo>
                  <a:cubicBezTo>
                    <a:pt x="1154" y="782"/>
                    <a:pt x="1154" y="782"/>
                    <a:pt x="1154" y="782"/>
                  </a:cubicBezTo>
                  <a:cubicBezTo>
                    <a:pt x="1154" y="782"/>
                    <a:pt x="1154" y="807"/>
                    <a:pt x="1154" y="807"/>
                  </a:cubicBezTo>
                  <a:cubicBezTo>
                    <a:pt x="1129" y="857"/>
                    <a:pt x="1129" y="882"/>
                    <a:pt x="1104" y="907"/>
                  </a:cubicBezTo>
                  <a:cubicBezTo>
                    <a:pt x="1104" y="932"/>
                    <a:pt x="1104" y="932"/>
                    <a:pt x="1079" y="932"/>
                  </a:cubicBezTo>
                  <a:cubicBezTo>
                    <a:pt x="1079" y="932"/>
                    <a:pt x="1079" y="957"/>
                    <a:pt x="1054" y="957"/>
                  </a:cubicBezTo>
                  <a:cubicBezTo>
                    <a:pt x="1054" y="957"/>
                    <a:pt x="1054" y="982"/>
                    <a:pt x="1029" y="982"/>
                  </a:cubicBezTo>
                  <a:cubicBezTo>
                    <a:pt x="997" y="998"/>
                    <a:pt x="966" y="1004"/>
                    <a:pt x="935" y="1004"/>
                  </a:cubicBezTo>
                  <a:cubicBezTo>
                    <a:pt x="866" y="1004"/>
                    <a:pt x="797" y="974"/>
                    <a:pt x="728" y="957"/>
                  </a:cubicBezTo>
                  <a:cubicBezTo>
                    <a:pt x="628" y="932"/>
                    <a:pt x="552" y="857"/>
                    <a:pt x="477" y="782"/>
                  </a:cubicBezTo>
                  <a:cubicBezTo>
                    <a:pt x="352" y="656"/>
                    <a:pt x="277" y="506"/>
                    <a:pt x="227" y="331"/>
                  </a:cubicBezTo>
                  <a:cubicBezTo>
                    <a:pt x="227" y="331"/>
                    <a:pt x="252" y="331"/>
                    <a:pt x="252" y="306"/>
                  </a:cubicBezTo>
                  <a:cubicBezTo>
                    <a:pt x="252" y="230"/>
                    <a:pt x="327" y="205"/>
                    <a:pt x="377" y="205"/>
                  </a:cubicBezTo>
                  <a:close/>
                  <a:moveTo>
                    <a:pt x="497" y="1"/>
                  </a:moveTo>
                  <a:cubicBezTo>
                    <a:pt x="437" y="1"/>
                    <a:pt x="380" y="9"/>
                    <a:pt x="327" y="30"/>
                  </a:cubicBezTo>
                  <a:cubicBezTo>
                    <a:pt x="252" y="55"/>
                    <a:pt x="201" y="105"/>
                    <a:pt x="151" y="155"/>
                  </a:cubicBezTo>
                  <a:cubicBezTo>
                    <a:pt x="144" y="148"/>
                    <a:pt x="135" y="145"/>
                    <a:pt x="125" y="145"/>
                  </a:cubicBezTo>
                  <a:cubicBezTo>
                    <a:pt x="101" y="145"/>
                    <a:pt x="76" y="162"/>
                    <a:pt x="76" y="180"/>
                  </a:cubicBezTo>
                  <a:cubicBezTo>
                    <a:pt x="1" y="456"/>
                    <a:pt x="101" y="732"/>
                    <a:pt x="277" y="932"/>
                  </a:cubicBezTo>
                  <a:cubicBezTo>
                    <a:pt x="438" y="1113"/>
                    <a:pt x="695" y="1262"/>
                    <a:pt x="933" y="1262"/>
                  </a:cubicBezTo>
                  <a:cubicBezTo>
                    <a:pt x="992" y="1262"/>
                    <a:pt x="1049" y="1253"/>
                    <a:pt x="1104" y="1233"/>
                  </a:cubicBezTo>
                  <a:cubicBezTo>
                    <a:pt x="1379" y="1133"/>
                    <a:pt x="1455" y="807"/>
                    <a:pt x="1379" y="556"/>
                  </a:cubicBezTo>
                  <a:cubicBezTo>
                    <a:pt x="1304" y="280"/>
                    <a:pt x="1029" y="105"/>
                    <a:pt x="753" y="30"/>
                  </a:cubicBezTo>
                  <a:cubicBezTo>
                    <a:pt x="666" y="15"/>
                    <a:pt x="579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0"/>
            <p:cNvSpPr/>
            <p:nvPr/>
          </p:nvSpPr>
          <p:spPr>
            <a:xfrm>
              <a:off x="6006295" y="691721"/>
              <a:ext cx="40322" cy="34717"/>
            </a:xfrm>
            <a:custGeom>
              <a:avLst/>
              <a:gdLst/>
              <a:ahLst/>
              <a:cxnLst/>
              <a:rect l="l" t="t" r="r" b="b"/>
              <a:pathLst>
                <a:path w="928" h="799" extrusionOk="0">
                  <a:moveTo>
                    <a:pt x="151" y="0"/>
                  </a:moveTo>
                  <a:cubicBezTo>
                    <a:pt x="101" y="0"/>
                    <a:pt x="26" y="25"/>
                    <a:pt x="26" y="101"/>
                  </a:cubicBezTo>
                  <a:cubicBezTo>
                    <a:pt x="26" y="126"/>
                    <a:pt x="1" y="126"/>
                    <a:pt x="1" y="126"/>
                  </a:cubicBezTo>
                  <a:cubicBezTo>
                    <a:pt x="51" y="301"/>
                    <a:pt x="126" y="451"/>
                    <a:pt x="251" y="577"/>
                  </a:cubicBezTo>
                  <a:cubicBezTo>
                    <a:pt x="326" y="652"/>
                    <a:pt x="402" y="727"/>
                    <a:pt x="502" y="752"/>
                  </a:cubicBezTo>
                  <a:cubicBezTo>
                    <a:pt x="571" y="769"/>
                    <a:pt x="640" y="799"/>
                    <a:pt x="709" y="799"/>
                  </a:cubicBezTo>
                  <a:cubicBezTo>
                    <a:pt x="740" y="799"/>
                    <a:pt x="771" y="793"/>
                    <a:pt x="803" y="777"/>
                  </a:cubicBezTo>
                  <a:cubicBezTo>
                    <a:pt x="828" y="777"/>
                    <a:pt x="828" y="752"/>
                    <a:pt x="828" y="752"/>
                  </a:cubicBezTo>
                  <a:cubicBezTo>
                    <a:pt x="853" y="752"/>
                    <a:pt x="853" y="727"/>
                    <a:pt x="853" y="727"/>
                  </a:cubicBezTo>
                  <a:cubicBezTo>
                    <a:pt x="878" y="727"/>
                    <a:pt x="878" y="727"/>
                    <a:pt x="878" y="702"/>
                  </a:cubicBezTo>
                  <a:cubicBezTo>
                    <a:pt x="903" y="677"/>
                    <a:pt x="903" y="652"/>
                    <a:pt x="928" y="602"/>
                  </a:cubicBezTo>
                  <a:cubicBezTo>
                    <a:pt x="928" y="602"/>
                    <a:pt x="928" y="577"/>
                    <a:pt x="928" y="577"/>
                  </a:cubicBezTo>
                  <a:cubicBezTo>
                    <a:pt x="928" y="577"/>
                    <a:pt x="928" y="577"/>
                    <a:pt x="928" y="552"/>
                  </a:cubicBezTo>
                  <a:cubicBezTo>
                    <a:pt x="928" y="527"/>
                    <a:pt x="928" y="527"/>
                    <a:pt x="928" y="502"/>
                  </a:cubicBezTo>
                  <a:lnTo>
                    <a:pt x="928" y="476"/>
                  </a:lnTo>
                  <a:cubicBezTo>
                    <a:pt x="928" y="476"/>
                    <a:pt x="928" y="451"/>
                    <a:pt x="928" y="451"/>
                  </a:cubicBezTo>
                  <a:cubicBezTo>
                    <a:pt x="928" y="426"/>
                    <a:pt x="903" y="401"/>
                    <a:pt x="903" y="376"/>
                  </a:cubicBezTo>
                  <a:cubicBezTo>
                    <a:pt x="903" y="376"/>
                    <a:pt x="903" y="351"/>
                    <a:pt x="878" y="351"/>
                  </a:cubicBezTo>
                  <a:cubicBezTo>
                    <a:pt x="878" y="351"/>
                    <a:pt x="878" y="326"/>
                    <a:pt x="878" y="326"/>
                  </a:cubicBezTo>
                  <a:cubicBezTo>
                    <a:pt x="853" y="301"/>
                    <a:pt x="853" y="301"/>
                    <a:pt x="828" y="276"/>
                  </a:cubicBezTo>
                  <a:cubicBezTo>
                    <a:pt x="803" y="251"/>
                    <a:pt x="777" y="226"/>
                    <a:pt x="727" y="201"/>
                  </a:cubicBezTo>
                  <a:cubicBezTo>
                    <a:pt x="627" y="126"/>
                    <a:pt x="527" y="75"/>
                    <a:pt x="427" y="50"/>
                  </a:cubicBezTo>
                  <a:cubicBezTo>
                    <a:pt x="351" y="25"/>
                    <a:pt x="25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0"/>
            <p:cNvSpPr/>
            <p:nvPr/>
          </p:nvSpPr>
          <p:spPr>
            <a:xfrm>
              <a:off x="5926783" y="1437654"/>
              <a:ext cx="78471" cy="106757"/>
            </a:xfrm>
            <a:custGeom>
              <a:avLst/>
              <a:gdLst/>
              <a:ahLst/>
              <a:cxnLst/>
              <a:rect l="l" t="t" r="r" b="b"/>
              <a:pathLst>
                <a:path w="1806" h="2457" extrusionOk="0">
                  <a:moveTo>
                    <a:pt x="728" y="0"/>
                  </a:moveTo>
                  <a:cubicBezTo>
                    <a:pt x="402" y="50"/>
                    <a:pt x="126" y="276"/>
                    <a:pt x="1" y="577"/>
                  </a:cubicBezTo>
                  <a:cubicBezTo>
                    <a:pt x="227" y="1178"/>
                    <a:pt x="427" y="1830"/>
                    <a:pt x="653" y="2456"/>
                  </a:cubicBezTo>
                  <a:cubicBezTo>
                    <a:pt x="803" y="1955"/>
                    <a:pt x="1279" y="1579"/>
                    <a:pt x="1805" y="1529"/>
                  </a:cubicBezTo>
                  <a:cubicBezTo>
                    <a:pt x="1480" y="1003"/>
                    <a:pt x="1129" y="451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0"/>
            <p:cNvSpPr/>
            <p:nvPr/>
          </p:nvSpPr>
          <p:spPr>
            <a:xfrm>
              <a:off x="5867996" y="1377738"/>
              <a:ext cx="86074" cy="77384"/>
            </a:xfrm>
            <a:custGeom>
              <a:avLst/>
              <a:gdLst/>
              <a:ahLst/>
              <a:cxnLst/>
              <a:rect l="l" t="t" r="r" b="b"/>
              <a:pathLst>
                <a:path w="1981" h="1781" extrusionOk="0">
                  <a:moveTo>
                    <a:pt x="1" y="1"/>
                  </a:moveTo>
                  <a:lnTo>
                    <a:pt x="1" y="1"/>
                  </a:lnTo>
                  <a:cubicBezTo>
                    <a:pt x="527" y="377"/>
                    <a:pt x="903" y="953"/>
                    <a:pt x="1153" y="1505"/>
                  </a:cubicBezTo>
                  <a:cubicBezTo>
                    <a:pt x="1204" y="1580"/>
                    <a:pt x="1229" y="1680"/>
                    <a:pt x="1279" y="1780"/>
                  </a:cubicBezTo>
                  <a:cubicBezTo>
                    <a:pt x="1429" y="1505"/>
                    <a:pt x="1680" y="1304"/>
                    <a:pt x="1981" y="1229"/>
                  </a:cubicBezTo>
                  <a:cubicBezTo>
                    <a:pt x="1504" y="728"/>
                    <a:pt x="978" y="327"/>
                    <a:pt x="326" y="76"/>
                  </a:cubicBezTo>
                  <a:cubicBezTo>
                    <a:pt x="226" y="51"/>
                    <a:pt x="101" y="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0"/>
            <p:cNvSpPr/>
            <p:nvPr/>
          </p:nvSpPr>
          <p:spPr>
            <a:xfrm>
              <a:off x="5681772" y="1389730"/>
              <a:ext cx="80643" cy="106757"/>
            </a:xfrm>
            <a:custGeom>
              <a:avLst/>
              <a:gdLst/>
              <a:ahLst/>
              <a:cxnLst/>
              <a:rect l="l" t="t" r="r" b="b"/>
              <a:pathLst>
                <a:path w="1856" h="2457" extrusionOk="0">
                  <a:moveTo>
                    <a:pt x="1855" y="1"/>
                  </a:moveTo>
                  <a:cubicBezTo>
                    <a:pt x="1254" y="276"/>
                    <a:pt x="728" y="727"/>
                    <a:pt x="377" y="1304"/>
                  </a:cubicBezTo>
                  <a:cubicBezTo>
                    <a:pt x="226" y="1554"/>
                    <a:pt x="101" y="1805"/>
                    <a:pt x="1" y="2081"/>
                  </a:cubicBezTo>
                  <a:cubicBezTo>
                    <a:pt x="151" y="2081"/>
                    <a:pt x="277" y="2081"/>
                    <a:pt x="402" y="2131"/>
                  </a:cubicBezTo>
                  <a:cubicBezTo>
                    <a:pt x="477" y="2156"/>
                    <a:pt x="527" y="2206"/>
                    <a:pt x="602" y="2256"/>
                  </a:cubicBezTo>
                  <a:cubicBezTo>
                    <a:pt x="627" y="2281"/>
                    <a:pt x="652" y="2306"/>
                    <a:pt x="678" y="2331"/>
                  </a:cubicBezTo>
                  <a:cubicBezTo>
                    <a:pt x="703" y="2356"/>
                    <a:pt x="728" y="2407"/>
                    <a:pt x="753" y="2432"/>
                  </a:cubicBezTo>
                  <a:cubicBezTo>
                    <a:pt x="753" y="2457"/>
                    <a:pt x="753" y="2457"/>
                    <a:pt x="753" y="2457"/>
                  </a:cubicBezTo>
                  <a:cubicBezTo>
                    <a:pt x="953" y="1805"/>
                    <a:pt x="1154" y="1128"/>
                    <a:pt x="1480" y="527"/>
                  </a:cubicBezTo>
                  <a:cubicBezTo>
                    <a:pt x="1580" y="351"/>
                    <a:pt x="1730" y="15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0"/>
            <p:cNvSpPr/>
            <p:nvPr/>
          </p:nvSpPr>
          <p:spPr>
            <a:xfrm>
              <a:off x="5638236" y="1484449"/>
              <a:ext cx="75168" cy="124224"/>
            </a:xfrm>
            <a:custGeom>
              <a:avLst/>
              <a:gdLst/>
              <a:ahLst/>
              <a:cxnLst/>
              <a:rect l="l" t="t" r="r" b="b"/>
              <a:pathLst>
                <a:path w="1730" h="2859" extrusionOk="0">
                  <a:moveTo>
                    <a:pt x="1730" y="327"/>
                  </a:moveTo>
                  <a:cubicBezTo>
                    <a:pt x="1728" y="331"/>
                    <a:pt x="1727" y="336"/>
                    <a:pt x="1726" y="341"/>
                  </a:cubicBezTo>
                  <a:lnTo>
                    <a:pt x="1726" y="341"/>
                  </a:lnTo>
                  <a:cubicBezTo>
                    <a:pt x="1730" y="334"/>
                    <a:pt x="1730" y="327"/>
                    <a:pt x="1730" y="327"/>
                  </a:cubicBezTo>
                  <a:close/>
                  <a:moveTo>
                    <a:pt x="978" y="1"/>
                  </a:moveTo>
                  <a:cubicBezTo>
                    <a:pt x="752" y="628"/>
                    <a:pt x="627" y="1304"/>
                    <a:pt x="376" y="1906"/>
                  </a:cubicBezTo>
                  <a:cubicBezTo>
                    <a:pt x="276" y="2156"/>
                    <a:pt x="151" y="2382"/>
                    <a:pt x="0" y="2582"/>
                  </a:cubicBezTo>
                  <a:lnTo>
                    <a:pt x="25" y="2607"/>
                  </a:lnTo>
                  <a:cubicBezTo>
                    <a:pt x="25" y="2590"/>
                    <a:pt x="38" y="2572"/>
                    <a:pt x="54" y="2572"/>
                  </a:cubicBezTo>
                  <a:cubicBezTo>
                    <a:pt x="61" y="2572"/>
                    <a:pt x="68" y="2575"/>
                    <a:pt x="76" y="2582"/>
                  </a:cubicBezTo>
                  <a:cubicBezTo>
                    <a:pt x="301" y="2607"/>
                    <a:pt x="502" y="2708"/>
                    <a:pt x="677" y="2858"/>
                  </a:cubicBezTo>
                  <a:cubicBezTo>
                    <a:pt x="1003" y="2332"/>
                    <a:pt x="1253" y="1730"/>
                    <a:pt x="1479" y="1129"/>
                  </a:cubicBezTo>
                  <a:cubicBezTo>
                    <a:pt x="1553" y="858"/>
                    <a:pt x="1651" y="611"/>
                    <a:pt x="1726" y="341"/>
                  </a:cubicBezTo>
                  <a:lnTo>
                    <a:pt x="1726" y="341"/>
                  </a:lnTo>
                  <a:cubicBezTo>
                    <a:pt x="1723" y="346"/>
                    <a:pt x="1716" y="352"/>
                    <a:pt x="1705" y="352"/>
                  </a:cubicBezTo>
                  <a:cubicBezTo>
                    <a:pt x="1692" y="364"/>
                    <a:pt x="1673" y="371"/>
                    <a:pt x="1654" y="371"/>
                  </a:cubicBezTo>
                  <a:cubicBezTo>
                    <a:pt x="1636" y="371"/>
                    <a:pt x="1617" y="364"/>
                    <a:pt x="1604" y="352"/>
                  </a:cubicBezTo>
                  <a:cubicBezTo>
                    <a:pt x="1579" y="327"/>
                    <a:pt x="1554" y="277"/>
                    <a:pt x="1529" y="252"/>
                  </a:cubicBezTo>
                  <a:cubicBezTo>
                    <a:pt x="1529" y="252"/>
                    <a:pt x="1504" y="227"/>
                    <a:pt x="1479" y="201"/>
                  </a:cubicBezTo>
                  <a:cubicBezTo>
                    <a:pt x="1429" y="151"/>
                    <a:pt x="1379" y="126"/>
                    <a:pt x="1329" y="101"/>
                  </a:cubicBezTo>
                  <a:cubicBezTo>
                    <a:pt x="1228" y="26"/>
                    <a:pt x="110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5563069" y="1596634"/>
              <a:ext cx="100239" cy="86074"/>
            </a:xfrm>
            <a:custGeom>
              <a:avLst/>
              <a:gdLst/>
              <a:ahLst/>
              <a:cxnLst/>
              <a:rect l="l" t="t" r="r" b="b"/>
              <a:pathLst>
                <a:path w="2307" h="1981" extrusionOk="0">
                  <a:moveTo>
                    <a:pt x="1730" y="0"/>
                  </a:moveTo>
                  <a:cubicBezTo>
                    <a:pt x="1405" y="502"/>
                    <a:pt x="953" y="903"/>
                    <a:pt x="427" y="1203"/>
                  </a:cubicBezTo>
                  <a:cubicBezTo>
                    <a:pt x="277" y="1279"/>
                    <a:pt x="151" y="1354"/>
                    <a:pt x="1" y="1429"/>
                  </a:cubicBezTo>
                  <a:cubicBezTo>
                    <a:pt x="26" y="1429"/>
                    <a:pt x="76" y="1454"/>
                    <a:pt x="101" y="1479"/>
                  </a:cubicBezTo>
                  <a:cubicBezTo>
                    <a:pt x="151" y="1529"/>
                    <a:pt x="201" y="1579"/>
                    <a:pt x="252" y="1630"/>
                  </a:cubicBezTo>
                  <a:cubicBezTo>
                    <a:pt x="302" y="1705"/>
                    <a:pt x="352" y="1780"/>
                    <a:pt x="402" y="1855"/>
                  </a:cubicBezTo>
                  <a:cubicBezTo>
                    <a:pt x="402" y="1880"/>
                    <a:pt x="427" y="1930"/>
                    <a:pt x="427" y="1980"/>
                  </a:cubicBezTo>
                  <a:cubicBezTo>
                    <a:pt x="828" y="1805"/>
                    <a:pt x="1204" y="1579"/>
                    <a:pt x="1555" y="1279"/>
                  </a:cubicBezTo>
                  <a:cubicBezTo>
                    <a:pt x="1856" y="1028"/>
                    <a:pt x="2081" y="727"/>
                    <a:pt x="2307" y="426"/>
                  </a:cubicBezTo>
                  <a:cubicBezTo>
                    <a:pt x="2156" y="276"/>
                    <a:pt x="1981" y="176"/>
                    <a:pt x="1780" y="101"/>
                  </a:cubicBezTo>
                  <a:cubicBezTo>
                    <a:pt x="1755" y="76"/>
                    <a:pt x="1730" y="51"/>
                    <a:pt x="1755" y="25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5470522" y="1660895"/>
              <a:ext cx="104584" cy="37193"/>
            </a:xfrm>
            <a:custGeom>
              <a:avLst/>
              <a:gdLst/>
              <a:ahLst/>
              <a:cxnLst/>
              <a:rect l="l" t="t" r="r" b="b"/>
              <a:pathLst>
                <a:path w="2407" h="856" extrusionOk="0">
                  <a:moveTo>
                    <a:pt x="2006" y="0"/>
                  </a:moveTo>
                  <a:cubicBezTo>
                    <a:pt x="1441" y="226"/>
                    <a:pt x="836" y="330"/>
                    <a:pt x="208" y="330"/>
                  </a:cubicBezTo>
                  <a:cubicBezTo>
                    <a:pt x="139" y="330"/>
                    <a:pt x="70" y="328"/>
                    <a:pt x="1" y="326"/>
                  </a:cubicBezTo>
                  <a:lnTo>
                    <a:pt x="1" y="326"/>
                  </a:lnTo>
                  <a:cubicBezTo>
                    <a:pt x="26" y="351"/>
                    <a:pt x="26" y="351"/>
                    <a:pt x="51" y="376"/>
                  </a:cubicBezTo>
                  <a:cubicBezTo>
                    <a:pt x="101" y="426"/>
                    <a:pt x="151" y="501"/>
                    <a:pt x="201" y="577"/>
                  </a:cubicBezTo>
                  <a:cubicBezTo>
                    <a:pt x="226" y="652"/>
                    <a:pt x="276" y="752"/>
                    <a:pt x="276" y="827"/>
                  </a:cubicBezTo>
                  <a:cubicBezTo>
                    <a:pt x="454" y="846"/>
                    <a:pt x="632" y="855"/>
                    <a:pt x="810" y="855"/>
                  </a:cubicBezTo>
                  <a:cubicBezTo>
                    <a:pt x="1356" y="855"/>
                    <a:pt x="1896" y="766"/>
                    <a:pt x="2407" y="577"/>
                  </a:cubicBezTo>
                  <a:cubicBezTo>
                    <a:pt x="2407" y="552"/>
                    <a:pt x="2407" y="552"/>
                    <a:pt x="2382" y="552"/>
                  </a:cubicBezTo>
                  <a:cubicBezTo>
                    <a:pt x="2382" y="526"/>
                    <a:pt x="2382" y="501"/>
                    <a:pt x="2382" y="476"/>
                  </a:cubicBezTo>
                  <a:cubicBezTo>
                    <a:pt x="2382" y="476"/>
                    <a:pt x="2357" y="476"/>
                    <a:pt x="2357" y="451"/>
                  </a:cubicBezTo>
                  <a:cubicBezTo>
                    <a:pt x="2331" y="376"/>
                    <a:pt x="2306" y="326"/>
                    <a:pt x="2256" y="251"/>
                  </a:cubicBezTo>
                  <a:cubicBezTo>
                    <a:pt x="2206" y="151"/>
                    <a:pt x="2106" y="75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5271264" y="1175265"/>
              <a:ext cx="306018" cy="299284"/>
            </a:xfrm>
            <a:custGeom>
              <a:avLst/>
              <a:gdLst/>
              <a:ahLst/>
              <a:cxnLst/>
              <a:rect l="l" t="t" r="r" b="b"/>
              <a:pathLst>
                <a:path w="7043" h="6888" extrusionOk="0">
                  <a:moveTo>
                    <a:pt x="5475" y="1"/>
                  </a:moveTo>
                  <a:cubicBezTo>
                    <a:pt x="4767" y="1"/>
                    <a:pt x="4064" y="348"/>
                    <a:pt x="3709" y="1002"/>
                  </a:cubicBezTo>
                  <a:cubicBezTo>
                    <a:pt x="3258" y="1829"/>
                    <a:pt x="3359" y="2831"/>
                    <a:pt x="3183" y="3759"/>
                  </a:cubicBezTo>
                  <a:cubicBezTo>
                    <a:pt x="2898" y="5210"/>
                    <a:pt x="1664" y="6299"/>
                    <a:pt x="232" y="6299"/>
                  </a:cubicBezTo>
                  <a:cubicBezTo>
                    <a:pt x="155" y="6299"/>
                    <a:pt x="78" y="6296"/>
                    <a:pt x="0" y="6290"/>
                  </a:cubicBezTo>
                  <a:lnTo>
                    <a:pt x="0" y="6290"/>
                  </a:lnTo>
                  <a:cubicBezTo>
                    <a:pt x="75" y="6415"/>
                    <a:pt x="201" y="6541"/>
                    <a:pt x="301" y="6641"/>
                  </a:cubicBezTo>
                  <a:cubicBezTo>
                    <a:pt x="688" y="6805"/>
                    <a:pt x="1102" y="6888"/>
                    <a:pt x="1514" y="6888"/>
                  </a:cubicBezTo>
                  <a:cubicBezTo>
                    <a:pt x="2169" y="6888"/>
                    <a:pt x="2820" y="6680"/>
                    <a:pt x="3359" y="6265"/>
                  </a:cubicBezTo>
                  <a:cubicBezTo>
                    <a:pt x="3885" y="5889"/>
                    <a:pt x="4336" y="5363"/>
                    <a:pt x="4762" y="4886"/>
                  </a:cubicBezTo>
                  <a:cubicBezTo>
                    <a:pt x="5213" y="4360"/>
                    <a:pt x="5539" y="3809"/>
                    <a:pt x="5865" y="3232"/>
                  </a:cubicBezTo>
                  <a:cubicBezTo>
                    <a:pt x="5890" y="3182"/>
                    <a:pt x="5915" y="3182"/>
                    <a:pt x="5965" y="3182"/>
                  </a:cubicBezTo>
                  <a:cubicBezTo>
                    <a:pt x="5965" y="3157"/>
                    <a:pt x="5965" y="3107"/>
                    <a:pt x="5965" y="3082"/>
                  </a:cubicBezTo>
                  <a:cubicBezTo>
                    <a:pt x="5990" y="3032"/>
                    <a:pt x="6040" y="2957"/>
                    <a:pt x="6065" y="2906"/>
                  </a:cubicBezTo>
                  <a:cubicBezTo>
                    <a:pt x="6115" y="2856"/>
                    <a:pt x="6166" y="2806"/>
                    <a:pt x="6216" y="2756"/>
                  </a:cubicBezTo>
                  <a:cubicBezTo>
                    <a:pt x="6216" y="2731"/>
                    <a:pt x="6216" y="2731"/>
                    <a:pt x="6216" y="2731"/>
                  </a:cubicBezTo>
                  <a:cubicBezTo>
                    <a:pt x="6366" y="2180"/>
                    <a:pt x="6642" y="1678"/>
                    <a:pt x="7043" y="1302"/>
                  </a:cubicBezTo>
                  <a:cubicBezTo>
                    <a:pt x="6742" y="926"/>
                    <a:pt x="6441" y="525"/>
                    <a:pt x="6191" y="124"/>
                  </a:cubicBezTo>
                  <a:cubicBezTo>
                    <a:pt x="5961" y="41"/>
                    <a:pt x="5717" y="1"/>
                    <a:pt x="5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5503196" y="1311304"/>
              <a:ext cx="40322" cy="111145"/>
            </a:xfrm>
            <a:custGeom>
              <a:avLst/>
              <a:gdLst/>
              <a:ahLst/>
              <a:cxnLst/>
              <a:rect l="l" t="t" r="r" b="b"/>
              <a:pathLst>
                <a:path w="928" h="2558" extrusionOk="0">
                  <a:moveTo>
                    <a:pt x="803" y="1"/>
                  </a:moveTo>
                  <a:cubicBezTo>
                    <a:pt x="802" y="3"/>
                    <a:pt x="802" y="5"/>
                    <a:pt x="802" y="7"/>
                  </a:cubicBezTo>
                  <a:lnTo>
                    <a:pt x="802" y="7"/>
                  </a:lnTo>
                  <a:cubicBezTo>
                    <a:pt x="803" y="4"/>
                    <a:pt x="803" y="1"/>
                    <a:pt x="803" y="1"/>
                  </a:cubicBezTo>
                  <a:close/>
                  <a:moveTo>
                    <a:pt x="802" y="7"/>
                  </a:moveTo>
                  <a:cubicBezTo>
                    <a:pt x="800" y="15"/>
                    <a:pt x="794" y="26"/>
                    <a:pt x="777" y="26"/>
                  </a:cubicBezTo>
                  <a:cubicBezTo>
                    <a:pt x="777" y="51"/>
                    <a:pt x="752" y="76"/>
                    <a:pt x="752" y="101"/>
                  </a:cubicBezTo>
                  <a:cubicBezTo>
                    <a:pt x="752" y="101"/>
                    <a:pt x="752" y="101"/>
                    <a:pt x="752" y="126"/>
                  </a:cubicBezTo>
                  <a:cubicBezTo>
                    <a:pt x="752" y="126"/>
                    <a:pt x="752" y="151"/>
                    <a:pt x="752" y="176"/>
                  </a:cubicBezTo>
                  <a:cubicBezTo>
                    <a:pt x="577" y="628"/>
                    <a:pt x="301" y="1054"/>
                    <a:pt x="1" y="1455"/>
                  </a:cubicBezTo>
                  <a:cubicBezTo>
                    <a:pt x="126" y="1630"/>
                    <a:pt x="226" y="1806"/>
                    <a:pt x="351" y="2006"/>
                  </a:cubicBezTo>
                  <a:cubicBezTo>
                    <a:pt x="452" y="2181"/>
                    <a:pt x="577" y="2382"/>
                    <a:pt x="677" y="2557"/>
                  </a:cubicBezTo>
                  <a:cubicBezTo>
                    <a:pt x="727" y="2457"/>
                    <a:pt x="803" y="2357"/>
                    <a:pt x="853" y="2257"/>
                  </a:cubicBezTo>
                  <a:cubicBezTo>
                    <a:pt x="878" y="2232"/>
                    <a:pt x="903" y="2207"/>
                    <a:pt x="928" y="2207"/>
                  </a:cubicBezTo>
                  <a:cubicBezTo>
                    <a:pt x="828" y="1482"/>
                    <a:pt x="703" y="732"/>
                    <a:pt x="802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5447668" y="1378824"/>
              <a:ext cx="79514" cy="95894"/>
            </a:xfrm>
            <a:custGeom>
              <a:avLst/>
              <a:gdLst/>
              <a:ahLst/>
              <a:cxnLst/>
              <a:rect l="l" t="t" r="r" b="b"/>
              <a:pathLst>
                <a:path w="1830" h="2207" extrusionOk="0">
                  <a:moveTo>
                    <a:pt x="1178" y="1"/>
                  </a:moveTo>
                  <a:cubicBezTo>
                    <a:pt x="1053" y="151"/>
                    <a:pt x="928" y="302"/>
                    <a:pt x="802" y="452"/>
                  </a:cubicBezTo>
                  <a:cubicBezTo>
                    <a:pt x="552" y="753"/>
                    <a:pt x="276" y="1028"/>
                    <a:pt x="0" y="1304"/>
                  </a:cubicBezTo>
                  <a:cubicBezTo>
                    <a:pt x="226" y="1630"/>
                    <a:pt x="451" y="1956"/>
                    <a:pt x="727" y="2206"/>
                  </a:cubicBezTo>
                  <a:cubicBezTo>
                    <a:pt x="1153" y="1931"/>
                    <a:pt x="1529" y="1555"/>
                    <a:pt x="1830" y="1154"/>
                  </a:cubicBezTo>
                  <a:cubicBezTo>
                    <a:pt x="1705" y="953"/>
                    <a:pt x="1579" y="753"/>
                    <a:pt x="1479" y="552"/>
                  </a:cubicBezTo>
                  <a:cubicBezTo>
                    <a:pt x="1379" y="377"/>
                    <a:pt x="1279" y="176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5382320" y="1655421"/>
              <a:ext cx="91506" cy="40365"/>
            </a:xfrm>
            <a:custGeom>
              <a:avLst/>
              <a:gdLst/>
              <a:ahLst/>
              <a:cxnLst/>
              <a:rect l="l" t="t" r="r" b="b"/>
              <a:pathLst>
                <a:path w="2106" h="929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502"/>
                    <a:pt x="1329" y="803"/>
                    <a:pt x="2106" y="928"/>
                  </a:cubicBezTo>
                  <a:cubicBezTo>
                    <a:pt x="2081" y="878"/>
                    <a:pt x="2081" y="828"/>
                    <a:pt x="2056" y="803"/>
                  </a:cubicBezTo>
                  <a:cubicBezTo>
                    <a:pt x="1981" y="652"/>
                    <a:pt x="1905" y="527"/>
                    <a:pt x="1780" y="452"/>
                  </a:cubicBezTo>
                  <a:cubicBezTo>
                    <a:pt x="1179" y="377"/>
                    <a:pt x="577" y="2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5388837" y="1439826"/>
              <a:ext cx="82816" cy="64306"/>
            </a:xfrm>
            <a:custGeom>
              <a:avLst/>
              <a:gdLst/>
              <a:ahLst/>
              <a:cxnLst/>
              <a:rect l="l" t="t" r="r" b="b"/>
              <a:pathLst>
                <a:path w="1906" h="1480" extrusionOk="0">
                  <a:moveTo>
                    <a:pt x="1254" y="0"/>
                  </a:moveTo>
                  <a:cubicBezTo>
                    <a:pt x="1054" y="176"/>
                    <a:pt x="828" y="376"/>
                    <a:pt x="577" y="527"/>
                  </a:cubicBezTo>
                  <a:cubicBezTo>
                    <a:pt x="402" y="652"/>
                    <a:pt x="201" y="752"/>
                    <a:pt x="1" y="827"/>
                  </a:cubicBezTo>
                  <a:cubicBezTo>
                    <a:pt x="76" y="1053"/>
                    <a:pt x="201" y="1279"/>
                    <a:pt x="352" y="1479"/>
                  </a:cubicBezTo>
                  <a:cubicBezTo>
                    <a:pt x="903" y="1404"/>
                    <a:pt x="1430" y="1203"/>
                    <a:pt x="1906" y="928"/>
                  </a:cubicBezTo>
                  <a:cubicBezTo>
                    <a:pt x="1630" y="652"/>
                    <a:pt x="1404" y="351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5297377" y="1475759"/>
              <a:ext cx="96980" cy="29546"/>
            </a:xfrm>
            <a:custGeom>
              <a:avLst/>
              <a:gdLst/>
              <a:ahLst/>
              <a:cxnLst/>
              <a:rect l="l" t="t" r="r" b="b"/>
              <a:pathLst>
                <a:path w="2232" h="680" extrusionOk="0">
                  <a:moveTo>
                    <a:pt x="1" y="0"/>
                  </a:moveTo>
                  <a:cubicBezTo>
                    <a:pt x="596" y="453"/>
                    <a:pt x="1349" y="679"/>
                    <a:pt x="2111" y="679"/>
                  </a:cubicBezTo>
                  <a:cubicBezTo>
                    <a:pt x="2151" y="679"/>
                    <a:pt x="2191" y="678"/>
                    <a:pt x="2231" y="677"/>
                  </a:cubicBezTo>
                  <a:cubicBezTo>
                    <a:pt x="2106" y="477"/>
                    <a:pt x="2031" y="251"/>
                    <a:pt x="1981" y="26"/>
                  </a:cubicBezTo>
                  <a:cubicBezTo>
                    <a:pt x="1685" y="132"/>
                    <a:pt x="1366" y="183"/>
                    <a:pt x="1047" y="183"/>
                  </a:cubicBezTo>
                  <a:cubicBezTo>
                    <a:pt x="690" y="183"/>
                    <a:pt x="331" y="11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6013898" y="1261251"/>
              <a:ext cx="301717" cy="394222"/>
            </a:xfrm>
            <a:custGeom>
              <a:avLst/>
              <a:gdLst/>
              <a:ahLst/>
              <a:cxnLst/>
              <a:rect l="l" t="t" r="r" b="b"/>
              <a:pathLst>
                <a:path w="6944" h="9073" extrusionOk="0">
                  <a:moveTo>
                    <a:pt x="1066" y="0"/>
                  </a:moveTo>
                  <a:cubicBezTo>
                    <a:pt x="709" y="0"/>
                    <a:pt x="352" y="50"/>
                    <a:pt x="1" y="125"/>
                  </a:cubicBezTo>
                  <a:cubicBezTo>
                    <a:pt x="577" y="1554"/>
                    <a:pt x="577" y="3183"/>
                    <a:pt x="828" y="4837"/>
                  </a:cubicBezTo>
                  <a:cubicBezTo>
                    <a:pt x="1129" y="6742"/>
                    <a:pt x="2081" y="8070"/>
                    <a:pt x="3460" y="9073"/>
                  </a:cubicBezTo>
                  <a:cubicBezTo>
                    <a:pt x="2908" y="8496"/>
                    <a:pt x="2507" y="7719"/>
                    <a:pt x="2332" y="6993"/>
                  </a:cubicBezTo>
                  <a:cubicBezTo>
                    <a:pt x="1906" y="5188"/>
                    <a:pt x="2232" y="3058"/>
                    <a:pt x="1029" y="1529"/>
                  </a:cubicBezTo>
                  <a:cubicBezTo>
                    <a:pt x="914" y="1376"/>
                    <a:pt x="1032" y="1194"/>
                    <a:pt x="1162" y="1194"/>
                  </a:cubicBezTo>
                  <a:cubicBezTo>
                    <a:pt x="1202" y="1194"/>
                    <a:pt x="1243" y="1212"/>
                    <a:pt x="1279" y="1253"/>
                  </a:cubicBezTo>
                  <a:cubicBezTo>
                    <a:pt x="1580" y="1654"/>
                    <a:pt x="1806" y="2055"/>
                    <a:pt x="1956" y="2481"/>
                  </a:cubicBezTo>
                  <a:cubicBezTo>
                    <a:pt x="2002" y="2477"/>
                    <a:pt x="2047" y="2475"/>
                    <a:pt x="2092" y="2475"/>
                  </a:cubicBezTo>
                  <a:cubicBezTo>
                    <a:pt x="2889" y="2475"/>
                    <a:pt x="3600" y="3077"/>
                    <a:pt x="4312" y="3409"/>
                  </a:cubicBezTo>
                  <a:cubicBezTo>
                    <a:pt x="4849" y="3686"/>
                    <a:pt x="5430" y="3793"/>
                    <a:pt x="6011" y="3793"/>
                  </a:cubicBezTo>
                  <a:cubicBezTo>
                    <a:pt x="6323" y="3793"/>
                    <a:pt x="6636" y="3762"/>
                    <a:pt x="6943" y="3709"/>
                  </a:cubicBezTo>
                  <a:cubicBezTo>
                    <a:pt x="6542" y="3609"/>
                    <a:pt x="6166" y="3484"/>
                    <a:pt x="5790" y="3308"/>
                  </a:cubicBezTo>
                  <a:cubicBezTo>
                    <a:pt x="4988" y="2932"/>
                    <a:pt x="4462" y="2431"/>
                    <a:pt x="3961" y="1704"/>
                  </a:cubicBezTo>
                  <a:cubicBezTo>
                    <a:pt x="3510" y="1003"/>
                    <a:pt x="2958" y="451"/>
                    <a:pt x="2131" y="176"/>
                  </a:cubicBezTo>
                  <a:cubicBezTo>
                    <a:pt x="1780" y="50"/>
                    <a:pt x="1423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5599045" y="909487"/>
              <a:ext cx="83858" cy="84988"/>
            </a:xfrm>
            <a:custGeom>
              <a:avLst/>
              <a:gdLst/>
              <a:ahLst/>
              <a:cxnLst/>
              <a:rect l="l" t="t" r="r" b="b"/>
              <a:pathLst>
                <a:path w="1930" h="1956" extrusionOk="0">
                  <a:moveTo>
                    <a:pt x="952" y="1"/>
                  </a:moveTo>
                  <a:cubicBezTo>
                    <a:pt x="376" y="1"/>
                    <a:pt x="0" y="452"/>
                    <a:pt x="0" y="978"/>
                  </a:cubicBezTo>
                  <a:cubicBezTo>
                    <a:pt x="0" y="1505"/>
                    <a:pt x="401" y="1956"/>
                    <a:pt x="952" y="1956"/>
                  </a:cubicBezTo>
                  <a:cubicBezTo>
                    <a:pt x="1454" y="1956"/>
                    <a:pt x="1880" y="1605"/>
                    <a:pt x="1905" y="1028"/>
                  </a:cubicBezTo>
                  <a:cubicBezTo>
                    <a:pt x="1930" y="452"/>
                    <a:pt x="1504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5933343" y="909487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6" y="1"/>
                    <a:pt x="0" y="452"/>
                    <a:pt x="25" y="1028"/>
                  </a:cubicBezTo>
                  <a:cubicBezTo>
                    <a:pt x="50" y="1605"/>
                    <a:pt x="477" y="1956"/>
                    <a:pt x="978" y="1956"/>
                  </a:cubicBezTo>
                  <a:cubicBezTo>
                    <a:pt x="1529" y="1956"/>
                    <a:pt x="1930" y="1505"/>
                    <a:pt x="1930" y="978"/>
                  </a:cubicBezTo>
                  <a:cubicBezTo>
                    <a:pt x="1930" y="452"/>
                    <a:pt x="1554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0"/>
            <p:cNvSpPr/>
            <p:nvPr/>
          </p:nvSpPr>
          <p:spPr>
            <a:xfrm>
              <a:off x="5559810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27" y="0"/>
                  </a:moveTo>
                  <a:cubicBezTo>
                    <a:pt x="1171" y="0"/>
                    <a:pt x="1113" y="2"/>
                    <a:pt x="1053" y="7"/>
                  </a:cubicBezTo>
                  <a:cubicBezTo>
                    <a:pt x="452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6" y="659"/>
                    <a:pt x="2206" y="433"/>
                  </a:cubicBezTo>
                  <a:cubicBezTo>
                    <a:pt x="2138" y="206"/>
                    <a:pt x="1762" y="0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0"/>
            <p:cNvSpPr/>
            <p:nvPr/>
          </p:nvSpPr>
          <p:spPr>
            <a:xfrm>
              <a:off x="5959456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3" y="0"/>
                  </a:moveTo>
                  <a:cubicBezTo>
                    <a:pt x="1146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33"/>
                  </a:cubicBezTo>
                  <a:cubicBezTo>
                    <a:pt x="2136" y="206"/>
                    <a:pt x="1742" y="0"/>
                    <a:pt x="1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5727524" y="92291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711" y="0"/>
                  </a:moveTo>
                  <a:cubicBezTo>
                    <a:pt x="497" y="0"/>
                    <a:pt x="318" y="60"/>
                    <a:pt x="226" y="243"/>
                  </a:cubicBezTo>
                  <a:cubicBezTo>
                    <a:pt x="0" y="719"/>
                    <a:pt x="602" y="1521"/>
                    <a:pt x="1780" y="1572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9"/>
                    <a:pt x="3459" y="419"/>
                  </a:cubicBezTo>
                  <a:cubicBezTo>
                    <a:pt x="3368" y="179"/>
                    <a:pt x="3126" y="116"/>
                    <a:pt x="2845" y="116"/>
                  </a:cubicBezTo>
                  <a:cubicBezTo>
                    <a:pt x="2532" y="116"/>
                    <a:pt x="2170" y="194"/>
                    <a:pt x="1912" y="194"/>
                  </a:cubicBezTo>
                  <a:cubicBezTo>
                    <a:pt x="1892" y="194"/>
                    <a:pt x="1873" y="194"/>
                    <a:pt x="1855" y="193"/>
                  </a:cubicBezTo>
                  <a:cubicBezTo>
                    <a:pt x="1553" y="177"/>
                    <a:pt x="108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5759112" y="962843"/>
              <a:ext cx="93678" cy="28547"/>
            </a:xfrm>
            <a:custGeom>
              <a:avLst/>
              <a:gdLst/>
              <a:ahLst/>
              <a:cxnLst/>
              <a:rect l="l" t="t" r="r" b="b"/>
              <a:pathLst>
                <a:path w="2156" h="657" extrusionOk="0">
                  <a:moveTo>
                    <a:pt x="1103" y="1"/>
                  </a:moveTo>
                  <a:cubicBezTo>
                    <a:pt x="627" y="1"/>
                    <a:pt x="251" y="126"/>
                    <a:pt x="0" y="327"/>
                  </a:cubicBezTo>
                  <a:cubicBezTo>
                    <a:pt x="276" y="502"/>
                    <a:pt x="627" y="627"/>
                    <a:pt x="1053" y="653"/>
                  </a:cubicBezTo>
                  <a:cubicBezTo>
                    <a:pt x="1100" y="655"/>
                    <a:pt x="1146" y="656"/>
                    <a:pt x="1192" y="656"/>
                  </a:cubicBezTo>
                  <a:cubicBezTo>
                    <a:pt x="1581" y="656"/>
                    <a:pt x="1909" y="564"/>
                    <a:pt x="2156" y="452"/>
                  </a:cubicBezTo>
                  <a:cubicBezTo>
                    <a:pt x="1905" y="201"/>
                    <a:pt x="1554" y="26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7" name="Google Shape;2657;p30"/>
          <p:cNvGrpSpPr/>
          <p:nvPr/>
        </p:nvGrpSpPr>
        <p:grpSpPr>
          <a:xfrm>
            <a:off x="9317064" y="1040794"/>
            <a:ext cx="1636654" cy="1286450"/>
            <a:chOff x="6933133" y="2387037"/>
            <a:chExt cx="968153" cy="760940"/>
          </a:xfrm>
        </p:grpSpPr>
        <p:sp>
          <p:nvSpPr>
            <p:cNvPr id="2658" name="Google Shape;2658;p30"/>
            <p:cNvSpPr/>
            <p:nvPr/>
          </p:nvSpPr>
          <p:spPr>
            <a:xfrm>
              <a:off x="6933133" y="2387037"/>
              <a:ext cx="968153" cy="760940"/>
            </a:xfrm>
            <a:custGeom>
              <a:avLst/>
              <a:gdLst/>
              <a:ahLst/>
              <a:cxnLst/>
              <a:rect l="l" t="t" r="r" b="b"/>
              <a:pathLst>
                <a:path w="22282" h="17513" extrusionOk="0">
                  <a:moveTo>
                    <a:pt x="7992" y="346"/>
                  </a:moveTo>
                  <a:cubicBezTo>
                    <a:pt x="8645" y="346"/>
                    <a:pt x="9327" y="511"/>
                    <a:pt x="9950" y="583"/>
                  </a:cubicBezTo>
                  <a:cubicBezTo>
                    <a:pt x="10151" y="608"/>
                    <a:pt x="10351" y="633"/>
                    <a:pt x="10552" y="633"/>
                  </a:cubicBezTo>
                  <a:cubicBezTo>
                    <a:pt x="10659" y="640"/>
                    <a:pt x="10765" y="643"/>
                    <a:pt x="10869" y="643"/>
                  </a:cubicBezTo>
                  <a:cubicBezTo>
                    <a:pt x="11154" y="643"/>
                    <a:pt x="11430" y="620"/>
                    <a:pt x="11705" y="583"/>
                  </a:cubicBezTo>
                  <a:cubicBezTo>
                    <a:pt x="12216" y="501"/>
                    <a:pt x="12728" y="419"/>
                    <a:pt x="13240" y="419"/>
                  </a:cubicBezTo>
                  <a:cubicBezTo>
                    <a:pt x="13355" y="419"/>
                    <a:pt x="13470" y="424"/>
                    <a:pt x="13585" y="433"/>
                  </a:cubicBezTo>
                  <a:cubicBezTo>
                    <a:pt x="14211" y="508"/>
                    <a:pt x="14788" y="733"/>
                    <a:pt x="15314" y="1009"/>
                  </a:cubicBezTo>
                  <a:cubicBezTo>
                    <a:pt x="15790" y="1260"/>
                    <a:pt x="16341" y="1561"/>
                    <a:pt x="16717" y="1936"/>
                  </a:cubicBezTo>
                  <a:cubicBezTo>
                    <a:pt x="17770" y="3064"/>
                    <a:pt x="16492" y="4418"/>
                    <a:pt x="15715" y="5270"/>
                  </a:cubicBezTo>
                  <a:cubicBezTo>
                    <a:pt x="15615" y="4969"/>
                    <a:pt x="15489" y="4693"/>
                    <a:pt x="15339" y="4443"/>
                  </a:cubicBezTo>
                  <a:cubicBezTo>
                    <a:pt x="15389" y="4418"/>
                    <a:pt x="15414" y="4418"/>
                    <a:pt x="15439" y="4393"/>
                  </a:cubicBezTo>
                  <a:cubicBezTo>
                    <a:pt x="15489" y="4292"/>
                    <a:pt x="15514" y="4167"/>
                    <a:pt x="15564" y="4067"/>
                  </a:cubicBezTo>
                  <a:cubicBezTo>
                    <a:pt x="15590" y="3967"/>
                    <a:pt x="15615" y="3866"/>
                    <a:pt x="15665" y="3766"/>
                  </a:cubicBezTo>
                  <a:cubicBezTo>
                    <a:pt x="15681" y="3718"/>
                    <a:pt x="15634" y="3690"/>
                    <a:pt x="15593" y="3690"/>
                  </a:cubicBezTo>
                  <a:cubicBezTo>
                    <a:pt x="15570" y="3690"/>
                    <a:pt x="15548" y="3698"/>
                    <a:pt x="15539" y="3716"/>
                  </a:cubicBezTo>
                  <a:cubicBezTo>
                    <a:pt x="15489" y="3816"/>
                    <a:pt x="15439" y="3916"/>
                    <a:pt x="15389" y="3992"/>
                  </a:cubicBezTo>
                  <a:cubicBezTo>
                    <a:pt x="15339" y="4092"/>
                    <a:pt x="15289" y="4192"/>
                    <a:pt x="15239" y="4267"/>
                  </a:cubicBezTo>
                  <a:cubicBezTo>
                    <a:pt x="14988" y="3866"/>
                    <a:pt x="14687" y="3490"/>
                    <a:pt x="14336" y="3165"/>
                  </a:cubicBezTo>
                  <a:cubicBezTo>
                    <a:pt x="14412" y="3039"/>
                    <a:pt x="14512" y="2889"/>
                    <a:pt x="14587" y="2738"/>
                  </a:cubicBezTo>
                  <a:cubicBezTo>
                    <a:pt x="14687" y="2563"/>
                    <a:pt x="14762" y="2363"/>
                    <a:pt x="14863" y="2162"/>
                  </a:cubicBezTo>
                  <a:cubicBezTo>
                    <a:pt x="14898" y="2127"/>
                    <a:pt x="14860" y="2080"/>
                    <a:pt x="14816" y="2080"/>
                  </a:cubicBezTo>
                  <a:cubicBezTo>
                    <a:pt x="14798" y="2080"/>
                    <a:pt x="14778" y="2089"/>
                    <a:pt x="14762" y="2112"/>
                  </a:cubicBezTo>
                  <a:cubicBezTo>
                    <a:pt x="14637" y="2287"/>
                    <a:pt x="14512" y="2463"/>
                    <a:pt x="14412" y="2638"/>
                  </a:cubicBezTo>
                  <a:cubicBezTo>
                    <a:pt x="14336" y="2764"/>
                    <a:pt x="14261" y="2889"/>
                    <a:pt x="14186" y="3039"/>
                  </a:cubicBezTo>
                  <a:cubicBezTo>
                    <a:pt x="13710" y="2613"/>
                    <a:pt x="13158" y="2287"/>
                    <a:pt x="12582" y="2037"/>
                  </a:cubicBezTo>
                  <a:cubicBezTo>
                    <a:pt x="12557" y="2037"/>
                    <a:pt x="12532" y="2037"/>
                    <a:pt x="12507" y="2012"/>
                  </a:cubicBezTo>
                  <a:cubicBezTo>
                    <a:pt x="12557" y="1761"/>
                    <a:pt x="12707" y="1535"/>
                    <a:pt x="12933" y="1360"/>
                  </a:cubicBezTo>
                  <a:cubicBezTo>
                    <a:pt x="12994" y="1319"/>
                    <a:pt x="12956" y="1246"/>
                    <a:pt x="12900" y="1246"/>
                  </a:cubicBezTo>
                  <a:cubicBezTo>
                    <a:pt x="12886" y="1246"/>
                    <a:pt x="12872" y="1250"/>
                    <a:pt x="12858" y="1260"/>
                  </a:cubicBezTo>
                  <a:cubicBezTo>
                    <a:pt x="12607" y="1410"/>
                    <a:pt x="12407" y="1661"/>
                    <a:pt x="12306" y="1962"/>
                  </a:cubicBezTo>
                  <a:cubicBezTo>
                    <a:pt x="11655" y="1736"/>
                    <a:pt x="11003" y="1586"/>
                    <a:pt x="10301" y="1535"/>
                  </a:cubicBezTo>
                  <a:cubicBezTo>
                    <a:pt x="10301" y="1535"/>
                    <a:pt x="10326" y="1510"/>
                    <a:pt x="10326" y="1485"/>
                  </a:cubicBezTo>
                  <a:cubicBezTo>
                    <a:pt x="10326" y="1435"/>
                    <a:pt x="10351" y="1385"/>
                    <a:pt x="10376" y="1310"/>
                  </a:cubicBezTo>
                  <a:cubicBezTo>
                    <a:pt x="10427" y="1210"/>
                    <a:pt x="10502" y="1109"/>
                    <a:pt x="10577" y="1009"/>
                  </a:cubicBezTo>
                  <a:cubicBezTo>
                    <a:pt x="10627" y="984"/>
                    <a:pt x="10577" y="934"/>
                    <a:pt x="10552" y="934"/>
                  </a:cubicBezTo>
                  <a:lnTo>
                    <a:pt x="10527" y="934"/>
                  </a:lnTo>
                  <a:cubicBezTo>
                    <a:pt x="10427" y="1034"/>
                    <a:pt x="10326" y="1134"/>
                    <a:pt x="10251" y="1235"/>
                  </a:cubicBezTo>
                  <a:cubicBezTo>
                    <a:pt x="10201" y="1310"/>
                    <a:pt x="10176" y="1360"/>
                    <a:pt x="10151" y="1435"/>
                  </a:cubicBezTo>
                  <a:cubicBezTo>
                    <a:pt x="10151" y="1460"/>
                    <a:pt x="10126" y="1510"/>
                    <a:pt x="10126" y="1535"/>
                  </a:cubicBezTo>
                  <a:cubicBezTo>
                    <a:pt x="9938" y="1523"/>
                    <a:pt x="9750" y="1517"/>
                    <a:pt x="9562" y="1517"/>
                  </a:cubicBezTo>
                  <a:cubicBezTo>
                    <a:pt x="9374" y="1517"/>
                    <a:pt x="9186" y="1523"/>
                    <a:pt x="8998" y="1535"/>
                  </a:cubicBezTo>
                  <a:cubicBezTo>
                    <a:pt x="8848" y="1561"/>
                    <a:pt x="8697" y="1561"/>
                    <a:pt x="8547" y="1586"/>
                  </a:cubicBezTo>
                  <a:cubicBezTo>
                    <a:pt x="8647" y="1410"/>
                    <a:pt x="8747" y="1260"/>
                    <a:pt x="8823" y="1084"/>
                  </a:cubicBezTo>
                  <a:cubicBezTo>
                    <a:pt x="8840" y="1049"/>
                    <a:pt x="8808" y="1013"/>
                    <a:pt x="8779" y="1013"/>
                  </a:cubicBezTo>
                  <a:cubicBezTo>
                    <a:pt x="8766" y="1013"/>
                    <a:pt x="8755" y="1020"/>
                    <a:pt x="8747" y="1034"/>
                  </a:cubicBezTo>
                  <a:cubicBezTo>
                    <a:pt x="8597" y="1210"/>
                    <a:pt x="8472" y="1410"/>
                    <a:pt x="8346" y="1611"/>
                  </a:cubicBezTo>
                  <a:cubicBezTo>
                    <a:pt x="7870" y="1661"/>
                    <a:pt x="7394" y="1761"/>
                    <a:pt x="6943" y="1911"/>
                  </a:cubicBezTo>
                  <a:cubicBezTo>
                    <a:pt x="6968" y="1811"/>
                    <a:pt x="7018" y="1736"/>
                    <a:pt x="7043" y="1661"/>
                  </a:cubicBezTo>
                  <a:cubicBezTo>
                    <a:pt x="7118" y="1485"/>
                    <a:pt x="7219" y="1310"/>
                    <a:pt x="7319" y="1160"/>
                  </a:cubicBezTo>
                  <a:cubicBezTo>
                    <a:pt x="7339" y="1139"/>
                    <a:pt x="7310" y="1103"/>
                    <a:pt x="7272" y="1103"/>
                  </a:cubicBezTo>
                  <a:cubicBezTo>
                    <a:pt x="7263" y="1103"/>
                    <a:pt x="7253" y="1105"/>
                    <a:pt x="7244" y="1109"/>
                  </a:cubicBezTo>
                  <a:cubicBezTo>
                    <a:pt x="7118" y="1260"/>
                    <a:pt x="6968" y="1385"/>
                    <a:pt x="6868" y="1586"/>
                  </a:cubicBezTo>
                  <a:cubicBezTo>
                    <a:pt x="6843" y="1661"/>
                    <a:pt x="6792" y="1761"/>
                    <a:pt x="6767" y="1836"/>
                  </a:cubicBezTo>
                  <a:cubicBezTo>
                    <a:pt x="6742" y="1886"/>
                    <a:pt x="6717" y="1936"/>
                    <a:pt x="6717" y="1987"/>
                  </a:cubicBezTo>
                  <a:cubicBezTo>
                    <a:pt x="6316" y="2112"/>
                    <a:pt x="5965" y="2287"/>
                    <a:pt x="5615" y="2513"/>
                  </a:cubicBezTo>
                  <a:cubicBezTo>
                    <a:pt x="5489" y="2588"/>
                    <a:pt x="5389" y="2688"/>
                    <a:pt x="5264" y="2764"/>
                  </a:cubicBezTo>
                  <a:cubicBezTo>
                    <a:pt x="5564" y="1987"/>
                    <a:pt x="5915" y="1160"/>
                    <a:pt x="6642" y="708"/>
                  </a:cubicBezTo>
                  <a:cubicBezTo>
                    <a:pt x="7054" y="434"/>
                    <a:pt x="7516" y="346"/>
                    <a:pt x="7992" y="346"/>
                  </a:cubicBezTo>
                  <a:close/>
                  <a:moveTo>
                    <a:pt x="11429" y="8754"/>
                  </a:moveTo>
                  <a:cubicBezTo>
                    <a:pt x="11454" y="8929"/>
                    <a:pt x="11454" y="9079"/>
                    <a:pt x="11454" y="9255"/>
                  </a:cubicBezTo>
                  <a:cubicBezTo>
                    <a:pt x="11379" y="9280"/>
                    <a:pt x="11329" y="9280"/>
                    <a:pt x="11279" y="9280"/>
                  </a:cubicBezTo>
                  <a:cubicBezTo>
                    <a:pt x="11178" y="9305"/>
                    <a:pt x="11103" y="9305"/>
                    <a:pt x="11003" y="9305"/>
                  </a:cubicBezTo>
                  <a:cubicBezTo>
                    <a:pt x="10828" y="9330"/>
                    <a:pt x="10627" y="9355"/>
                    <a:pt x="10452" y="9405"/>
                  </a:cubicBezTo>
                  <a:cubicBezTo>
                    <a:pt x="10402" y="9405"/>
                    <a:pt x="10402" y="9505"/>
                    <a:pt x="10477" y="9505"/>
                  </a:cubicBezTo>
                  <a:cubicBezTo>
                    <a:pt x="10652" y="9505"/>
                    <a:pt x="10828" y="9480"/>
                    <a:pt x="11028" y="9480"/>
                  </a:cubicBezTo>
                  <a:cubicBezTo>
                    <a:pt x="11103" y="9480"/>
                    <a:pt x="11204" y="9455"/>
                    <a:pt x="11304" y="9455"/>
                  </a:cubicBezTo>
                  <a:lnTo>
                    <a:pt x="11454" y="9455"/>
                  </a:lnTo>
                  <a:cubicBezTo>
                    <a:pt x="11429" y="9631"/>
                    <a:pt x="11429" y="9831"/>
                    <a:pt x="11404" y="10007"/>
                  </a:cubicBezTo>
                  <a:cubicBezTo>
                    <a:pt x="11300" y="10017"/>
                    <a:pt x="11196" y="10023"/>
                    <a:pt x="11093" y="10023"/>
                  </a:cubicBezTo>
                  <a:cubicBezTo>
                    <a:pt x="10946" y="10023"/>
                    <a:pt x="10799" y="10011"/>
                    <a:pt x="10652" y="9982"/>
                  </a:cubicBezTo>
                  <a:cubicBezTo>
                    <a:pt x="10602" y="9982"/>
                    <a:pt x="10552" y="10057"/>
                    <a:pt x="10602" y="10082"/>
                  </a:cubicBezTo>
                  <a:cubicBezTo>
                    <a:pt x="10810" y="10165"/>
                    <a:pt x="11017" y="10214"/>
                    <a:pt x="11239" y="10214"/>
                  </a:cubicBezTo>
                  <a:cubicBezTo>
                    <a:pt x="11285" y="10214"/>
                    <a:pt x="11332" y="10212"/>
                    <a:pt x="11379" y="10207"/>
                  </a:cubicBezTo>
                  <a:lnTo>
                    <a:pt x="11379" y="10207"/>
                  </a:lnTo>
                  <a:cubicBezTo>
                    <a:pt x="11329" y="10508"/>
                    <a:pt x="11279" y="10784"/>
                    <a:pt x="11178" y="11059"/>
                  </a:cubicBezTo>
                  <a:cubicBezTo>
                    <a:pt x="11128" y="11009"/>
                    <a:pt x="11053" y="11009"/>
                    <a:pt x="10978" y="11009"/>
                  </a:cubicBezTo>
                  <a:cubicBezTo>
                    <a:pt x="10853" y="10984"/>
                    <a:pt x="10727" y="10959"/>
                    <a:pt x="10627" y="10909"/>
                  </a:cubicBezTo>
                  <a:cubicBezTo>
                    <a:pt x="10502" y="10884"/>
                    <a:pt x="10402" y="10834"/>
                    <a:pt x="10301" y="10784"/>
                  </a:cubicBezTo>
                  <a:cubicBezTo>
                    <a:pt x="10201" y="10759"/>
                    <a:pt x="10101" y="10683"/>
                    <a:pt x="9975" y="10633"/>
                  </a:cubicBezTo>
                  <a:cubicBezTo>
                    <a:pt x="9950" y="10633"/>
                    <a:pt x="9900" y="10683"/>
                    <a:pt x="9950" y="10734"/>
                  </a:cubicBezTo>
                  <a:cubicBezTo>
                    <a:pt x="10026" y="10809"/>
                    <a:pt x="10126" y="10859"/>
                    <a:pt x="10226" y="10934"/>
                  </a:cubicBezTo>
                  <a:cubicBezTo>
                    <a:pt x="10326" y="10984"/>
                    <a:pt x="10452" y="11034"/>
                    <a:pt x="10552" y="11084"/>
                  </a:cubicBezTo>
                  <a:cubicBezTo>
                    <a:pt x="10677" y="11135"/>
                    <a:pt x="10777" y="11185"/>
                    <a:pt x="10903" y="11210"/>
                  </a:cubicBezTo>
                  <a:cubicBezTo>
                    <a:pt x="10953" y="11235"/>
                    <a:pt x="11028" y="11235"/>
                    <a:pt x="11078" y="11260"/>
                  </a:cubicBezTo>
                  <a:lnTo>
                    <a:pt x="11128" y="11260"/>
                  </a:lnTo>
                  <a:cubicBezTo>
                    <a:pt x="11103" y="11285"/>
                    <a:pt x="11103" y="11310"/>
                    <a:pt x="11103" y="11335"/>
                  </a:cubicBezTo>
                  <a:cubicBezTo>
                    <a:pt x="11053" y="11435"/>
                    <a:pt x="11028" y="11561"/>
                    <a:pt x="10978" y="11661"/>
                  </a:cubicBezTo>
                  <a:cubicBezTo>
                    <a:pt x="10951" y="11705"/>
                    <a:pt x="10921" y="11721"/>
                    <a:pt x="10890" y="11721"/>
                  </a:cubicBezTo>
                  <a:cubicBezTo>
                    <a:pt x="10832" y="11721"/>
                    <a:pt x="10767" y="11668"/>
                    <a:pt x="10702" y="11636"/>
                  </a:cubicBezTo>
                  <a:cubicBezTo>
                    <a:pt x="10527" y="11536"/>
                    <a:pt x="10326" y="11410"/>
                    <a:pt x="10151" y="11285"/>
                  </a:cubicBezTo>
                  <a:cubicBezTo>
                    <a:pt x="10001" y="11160"/>
                    <a:pt x="9850" y="11034"/>
                    <a:pt x="9700" y="10884"/>
                  </a:cubicBezTo>
                  <a:cubicBezTo>
                    <a:pt x="9574" y="10759"/>
                    <a:pt x="9449" y="10658"/>
                    <a:pt x="9324" y="10533"/>
                  </a:cubicBezTo>
                  <a:cubicBezTo>
                    <a:pt x="9424" y="10307"/>
                    <a:pt x="9499" y="10082"/>
                    <a:pt x="9499" y="9831"/>
                  </a:cubicBezTo>
                  <a:cubicBezTo>
                    <a:pt x="9524" y="9706"/>
                    <a:pt x="9499" y="9556"/>
                    <a:pt x="9474" y="9430"/>
                  </a:cubicBezTo>
                  <a:lnTo>
                    <a:pt x="9499" y="9430"/>
                  </a:lnTo>
                  <a:cubicBezTo>
                    <a:pt x="10151" y="9205"/>
                    <a:pt x="10803" y="8979"/>
                    <a:pt x="11429" y="8754"/>
                  </a:cubicBezTo>
                  <a:close/>
                  <a:moveTo>
                    <a:pt x="14011" y="3390"/>
                  </a:moveTo>
                  <a:cubicBezTo>
                    <a:pt x="14336" y="3666"/>
                    <a:pt x="14612" y="3992"/>
                    <a:pt x="14838" y="4343"/>
                  </a:cubicBezTo>
                  <a:cubicBezTo>
                    <a:pt x="15514" y="5345"/>
                    <a:pt x="15640" y="6448"/>
                    <a:pt x="15514" y="7626"/>
                  </a:cubicBezTo>
                  <a:cubicBezTo>
                    <a:pt x="15439" y="8252"/>
                    <a:pt x="15339" y="8904"/>
                    <a:pt x="15264" y="9531"/>
                  </a:cubicBezTo>
                  <a:cubicBezTo>
                    <a:pt x="15214" y="10032"/>
                    <a:pt x="15163" y="10533"/>
                    <a:pt x="15314" y="11009"/>
                  </a:cubicBezTo>
                  <a:cubicBezTo>
                    <a:pt x="15414" y="11335"/>
                    <a:pt x="15640" y="11636"/>
                    <a:pt x="15915" y="11811"/>
                  </a:cubicBezTo>
                  <a:cubicBezTo>
                    <a:pt x="15890" y="12087"/>
                    <a:pt x="15865" y="12363"/>
                    <a:pt x="15815" y="12638"/>
                  </a:cubicBezTo>
                  <a:cubicBezTo>
                    <a:pt x="15790" y="12613"/>
                    <a:pt x="15765" y="12613"/>
                    <a:pt x="15715" y="12588"/>
                  </a:cubicBezTo>
                  <a:cubicBezTo>
                    <a:pt x="15614" y="12564"/>
                    <a:pt x="15514" y="12553"/>
                    <a:pt x="15414" y="12553"/>
                  </a:cubicBezTo>
                  <a:cubicBezTo>
                    <a:pt x="14893" y="12553"/>
                    <a:pt x="14393" y="12861"/>
                    <a:pt x="14036" y="13240"/>
                  </a:cubicBezTo>
                  <a:cubicBezTo>
                    <a:pt x="13935" y="13340"/>
                    <a:pt x="13860" y="13440"/>
                    <a:pt x="13785" y="13541"/>
                  </a:cubicBezTo>
                  <a:cubicBezTo>
                    <a:pt x="14437" y="11937"/>
                    <a:pt x="14712" y="10132"/>
                    <a:pt x="14737" y="8428"/>
                  </a:cubicBezTo>
                  <a:cubicBezTo>
                    <a:pt x="14762" y="6749"/>
                    <a:pt x="14562" y="4994"/>
                    <a:pt x="14011" y="3390"/>
                  </a:cubicBezTo>
                  <a:close/>
                  <a:moveTo>
                    <a:pt x="5489" y="3039"/>
                  </a:moveTo>
                  <a:cubicBezTo>
                    <a:pt x="6291" y="4894"/>
                    <a:pt x="6667" y="6899"/>
                    <a:pt x="6567" y="8904"/>
                  </a:cubicBezTo>
                  <a:cubicBezTo>
                    <a:pt x="6517" y="9906"/>
                    <a:pt x="6366" y="10909"/>
                    <a:pt x="6066" y="11886"/>
                  </a:cubicBezTo>
                  <a:cubicBezTo>
                    <a:pt x="5940" y="12363"/>
                    <a:pt x="5790" y="12839"/>
                    <a:pt x="5589" y="13315"/>
                  </a:cubicBezTo>
                  <a:cubicBezTo>
                    <a:pt x="5414" y="13766"/>
                    <a:pt x="5188" y="14167"/>
                    <a:pt x="4988" y="14618"/>
                  </a:cubicBezTo>
                  <a:cubicBezTo>
                    <a:pt x="3785" y="13967"/>
                    <a:pt x="2682" y="12989"/>
                    <a:pt x="2356" y="11611"/>
                  </a:cubicBezTo>
                  <a:cubicBezTo>
                    <a:pt x="2339" y="11525"/>
                    <a:pt x="2264" y="11486"/>
                    <a:pt x="2185" y="11486"/>
                  </a:cubicBezTo>
                  <a:cubicBezTo>
                    <a:pt x="2149" y="11486"/>
                    <a:pt x="2112" y="11495"/>
                    <a:pt x="2081" y="11510"/>
                  </a:cubicBezTo>
                  <a:cubicBezTo>
                    <a:pt x="1831" y="11618"/>
                    <a:pt x="1542" y="11712"/>
                    <a:pt x="1261" y="11712"/>
                  </a:cubicBezTo>
                  <a:cubicBezTo>
                    <a:pt x="1148" y="11712"/>
                    <a:pt x="1036" y="11697"/>
                    <a:pt x="928" y="11661"/>
                  </a:cubicBezTo>
                  <a:cubicBezTo>
                    <a:pt x="627" y="11561"/>
                    <a:pt x="351" y="11260"/>
                    <a:pt x="452" y="10909"/>
                  </a:cubicBezTo>
                  <a:cubicBezTo>
                    <a:pt x="602" y="10433"/>
                    <a:pt x="1354" y="10333"/>
                    <a:pt x="1780" y="10307"/>
                  </a:cubicBezTo>
                  <a:cubicBezTo>
                    <a:pt x="1955" y="10307"/>
                    <a:pt x="2056" y="10057"/>
                    <a:pt x="1880" y="9957"/>
                  </a:cubicBezTo>
                  <a:cubicBezTo>
                    <a:pt x="1579" y="9806"/>
                    <a:pt x="552" y="9155"/>
                    <a:pt x="1229" y="8829"/>
                  </a:cubicBezTo>
                  <a:cubicBezTo>
                    <a:pt x="1318" y="8786"/>
                    <a:pt x="1405" y="8767"/>
                    <a:pt x="1490" y="8767"/>
                  </a:cubicBezTo>
                  <a:cubicBezTo>
                    <a:pt x="1904" y="8767"/>
                    <a:pt x="2257" y="9214"/>
                    <a:pt x="2507" y="9505"/>
                  </a:cubicBezTo>
                  <a:cubicBezTo>
                    <a:pt x="2517" y="9527"/>
                    <a:pt x="2532" y="9534"/>
                    <a:pt x="2548" y="9534"/>
                  </a:cubicBezTo>
                  <a:cubicBezTo>
                    <a:pt x="2570" y="9534"/>
                    <a:pt x="2593" y="9520"/>
                    <a:pt x="2607" y="9505"/>
                  </a:cubicBezTo>
                  <a:cubicBezTo>
                    <a:pt x="2632" y="9522"/>
                    <a:pt x="2660" y="9531"/>
                    <a:pt x="2687" y="9531"/>
                  </a:cubicBezTo>
                  <a:cubicBezTo>
                    <a:pt x="2741" y="9531"/>
                    <a:pt x="2791" y="9497"/>
                    <a:pt x="2808" y="9430"/>
                  </a:cubicBezTo>
                  <a:cubicBezTo>
                    <a:pt x="3209" y="7200"/>
                    <a:pt x="3534" y="4693"/>
                    <a:pt x="5389" y="3139"/>
                  </a:cubicBezTo>
                  <a:cubicBezTo>
                    <a:pt x="5414" y="3089"/>
                    <a:pt x="5464" y="3064"/>
                    <a:pt x="5489" y="3039"/>
                  </a:cubicBezTo>
                  <a:close/>
                  <a:moveTo>
                    <a:pt x="7244" y="2187"/>
                  </a:moveTo>
                  <a:cubicBezTo>
                    <a:pt x="7670" y="3190"/>
                    <a:pt x="8021" y="4217"/>
                    <a:pt x="8246" y="5270"/>
                  </a:cubicBezTo>
                  <a:cubicBezTo>
                    <a:pt x="8497" y="6398"/>
                    <a:pt x="8572" y="7551"/>
                    <a:pt x="8522" y="8703"/>
                  </a:cubicBezTo>
                  <a:cubicBezTo>
                    <a:pt x="8422" y="11034"/>
                    <a:pt x="7670" y="13190"/>
                    <a:pt x="6517" y="15195"/>
                  </a:cubicBezTo>
                  <a:cubicBezTo>
                    <a:pt x="6492" y="15220"/>
                    <a:pt x="6492" y="15245"/>
                    <a:pt x="6492" y="15270"/>
                  </a:cubicBezTo>
                  <a:cubicBezTo>
                    <a:pt x="6166" y="15145"/>
                    <a:pt x="5865" y="15019"/>
                    <a:pt x="5564" y="14894"/>
                  </a:cubicBezTo>
                  <a:cubicBezTo>
                    <a:pt x="5389" y="14819"/>
                    <a:pt x="5239" y="14744"/>
                    <a:pt x="5088" y="14668"/>
                  </a:cubicBezTo>
                  <a:cubicBezTo>
                    <a:pt x="5665" y="13866"/>
                    <a:pt x="6041" y="12789"/>
                    <a:pt x="6316" y="11836"/>
                  </a:cubicBezTo>
                  <a:cubicBezTo>
                    <a:pt x="6592" y="10859"/>
                    <a:pt x="6767" y="9856"/>
                    <a:pt x="6792" y="8829"/>
                  </a:cubicBezTo>
                  <a:cubicBezTo>
                    <a:pt x="6893" y="6799"/>
                    <a:pt x="6517" y="4769"/>
                    <a:pt x="5665" y="2914"/>
                  </a:cubicBezTo>
                  <a:cubicBezTo>
                    <a:pt x="6141" y="2588"/>
                    <a:pt x="6667" y="2363"/>
                    <a:pt x="7244" y="2187"/>
                  </a:cubicBezTo>
                  <a:close/>
                  <a:moveTo>
                    <a:pt x="11329" y="2087"/>
                  </a:moveTo>
                  <a:cubicBezTo>
                    <a:pt x="11655" y="2162"/>
                    <a:pt x="11980" y="2237"/>
                    <a:pt x="12281" y="2363"/>
                  </a:cubicBezTo>
                  <a:cubicBezTo>
                    <a:pt x="12782" y="2538"/>
                    <a:pt x="13259" y="2814"/>
                    <a:pt x="13685" y="3114"/>
                  </a:cubicBezTo>
                  <a:cubicBezTo>
                    <a:pt x="14211" y="4844"/>
                    <a:pt x="14562" y="6548"/>
                    <a:pt x="14537" y="8353"/>
                  </a:cubicBezTo>
                  <a:cubicBezTo>
                    <a:pt x="14512" y="10232"/>
                    <a:pt x="14136" y="12012"/>
                    <a:pt x="13585" y="13791"/>
                  </a:cubicBezTo>
                  <a:cubicBezTo>
                    <a:pt x="13259" y="14242"/>
                    <a:pt x="12933" y="14693"/>
                    <a:pt x="12482" y="15019"/>
                  </a:cubicBezTo>
                  <a:cubicBezTo>
                    <a:pt x="12056" y="15320"/>
                    <a:pt x="11554" y="15521"/>
                    <a:pt x="11053" y="15646"/>
                  </a:cubicBezTo>
                  <a:cubicBezTo>
                    <a:pt x="11529" y="14944"/>
                    <a:pt x="11880" y="14117"/>
                    <a:pt x="12156" y="13340"/>
                  </a:cubicBezTo>
                  <a:cubicBezTo>
                    <a:pt x="12482" y="12413"/>
                    <a:pt x="12732" y="11485"/>
                    <a:pt x="12858" y="10508"/>
                  </a:cubicBezTo>
                  <a:cubicBezTo>
                    <a:pt x="13133" y="8628"/>
                    <a:pt x="13033" y="6673"/>
                    <a:pt x="12507" y="4844"/>
                  </a:cubicBezTo>
                  <a:cubicBezTo>
                    <a:pt x="12231" y="3891"/>
                    <a:pt x="11855" y="2939"/>
                    <a:pt x="11329" y="2087"/>
                  </a:cubicBezTo>
                  <a:close/>
                  <a:moveTo>
                    <a:pt x="9023" y="1911"/>
                  </a:moveTo>
                  <a:cubicBezTo>
                    <a:pt x="9424" y="3014"/>
                    <a:pt x="9825" y="4067"/>
                    <a:pt x="10051" y="5220"/>
                  </a:cubicBezTo>
                  <a:cubicBezTo>
                    <a:pt x="10276" y="6448"/>
                    <a:pt x="10301" y="7626"/>
                    <a:pt x="10326" y="8854"/>
                  </a:cubicBezTo>
                  <a:cubicBezTo>
                    <a:pt x="10326" y="8879"/>
                    <a:pt x="10326" y="8904"/>
                    <a:pt x="10326" y="8904"/>
                  </a:cubicBezTo>
                  <a:cubicBezTo>
                    <a:pt x="10026" y="9004"/>
                    <a:pt x="9750" y="9104"/>
                    <a:pt x="9449" y="9205"/>
                  </a:cubicBezTo>
                  <a:lnTo>
                    <a:pt x="9424" y="9205"/>
                  </a:lnTo>
                  <a:cubicBezTo>
                    <a:pt x="9399" y="9130"/>
                    <a:pt x="9349" y="9079"/>
                    <a:pt x="9324" y="9004"/>
                  </a:cubicBezTo>
                  <a:cubicBezTo>
                    <a:pt x="9315" y="8978"/>
                    <a:pt x="9297" y="8967"/>
                    <a:pt x="9279" y="8967"/>
                  </a:cubicBezTo>
                  <a:cubicBezTo>
                    <a:pt x="9244" y="8967"/>
                    <a:pt x="9207" y="9005"/>
                    <a:pt x="9224" y="9054"/>
                  </a:cubicBezTo>
                  <a:cubicBezTo>
                    <a:pt x="9224" y="9104"/>
                    <a:pt x="9224" y="9180"/>
                    <a:pt x="9249" y="9255"/>
                  </a:cubicBezTo>
                  <a:cubicBezTo>
                    <a:pt x="9249" y="9330"/>
                    <a:pt x="9249" y="9380"/>
                    <a:pt x="9249" y="9455"/>
                  </a:cubicBezTo>
                  <a:cubicBezTo>
                    <a:pt x="9249" y="9581"/>
                    <a:pt x="9249" y="9706"/>
                    <a:pt x="9224" y="9831"/>
                  </a:cubicBezTo>
                  <a:cubicBezTo>
                    <a:pt x="9199" y="10082"/>
                    <a:pt x="9123" y="10333"/>
                    <a:pt x="8998" y="10533"/>
                  </a:cubicBezTo>
                  <a:cubicBezTo>
                    <a:pt x="8998" y="10558"/>
                    <a:pt x="8973" y="10558"/>
                    <a:pt x="8973" y="10583"/>
                  </a:cubicBezTo>
                  <a:cubicBezTo>
                    <a:pt x="8955" y="10673"/>
                    <a:pt x="9039" y="10749"/>
                    <a:pt x="9126" y="10749"/>
                  </a:cubicBezTo>
                  <a:cubicBezTo>
                    <a:pt x="9160" y="10749"/>
                    <a:pt x="9195" y="10737"/>
                    <a:pt x="9224" y="10708"/>
                  </a:cubicBezTo>
                  <a:cubicBezTo>
                    <a:pt x="9349" y="10959"/>
                    <a:pt x="9549" y="11160"/>
                    <a:pt x="9775" y="11335"/>
                  </a:cubicBezTo>
                  <a:cubicBezTo>
                    <a:pt x="9675" y="12112"/>
                    <a:pt x="9574" y="12889"/>
                    <a:pt x="9299" y="13641"/>
                  </a:cubicBezTo>
                  <a:cubicBezTo>
                    <a:pt x="9173" y="14042"/>
                    <a:pt x="9023" y="14418"/>
                    <a:pt x="8848" y="14794"/>
                  </a:cubicBezTo>
                  <a:cubicBezTo>
                    <a:pt x="8697" y="15094"/>
                    <a:pt x="8497" y="15395"/>
                    <a:pt x="8321" y="15696"/>
                  </a:cubicBezTo>
                  <a:cubicBezTo>
                    <a:pt x="7770" y="15621"/>
                    <a:pt x="7219" y="15495"/>
                    <a:pt x="6692" y="15320"/>
                  </a:cubicBezTo>
                  <a:lnTo>
                    <a:pt x="6717" y="15320"/>
                  </a:lnTo>
                  <a:cubicBezTo>
                    <a:pt x="7695" y="13916"/>
                    <a:pt x="8296" y="12212"/>
                    <a:pt x="8597" y="10508"/>
                  </a:cubicBezTo>
                  <a:cubicBezTo>
                    <a:pt x="8697" y="9906"/>
                    <a:pt x="8772" y="9305"/>
                    <a:pt x="8798" y="8703"/>
                  </a:cubicBezTo>
                  <a:cubicBezTo>
                    <a:pt x="8873" y="6498"/>
                    <a:pt x="8472" y="4092"/>
                    <a:pt x="7344" y="2162"/>
                  </a:cubicBezTo>
                  <a:cubicBezTo>
                    <a:pt x="7820" y="2037"/>
                    <a:pt x="8321" y="1962"/>
                    <a:pt x="8823" y="1936"/>
                  </a:cubicBezTo>
                  <a:cubicBezTo>
                    <a:pt x="8873" y="1936"/>
                    <a:pt x="8948" y="1936"/>
                    <a:pt x="9023" y="1911"/>
                  </a:cubicBezTo>
                  <a:close/>
                  <a:moveTo>
                    <a:pt x="9596" y="1905"/>
                  </a:moveTo>
                  <a:cubicBezTo>
                    <a:pt x="10115" y="1905"/>
                    <a:pt x="10634" y="1954"/>
                    <a:pt x="11153" y="2037"/>
                  </a:cubicBezTo>
                  <a:cubicBezTo>
                    <a:pt x="12181" y="4217"/>
                    <a:pt x="12782" y="6498"/>
                    <a:pt x="12732" y="8929"/>
                  </a:cubicBezTo>
                  <a:cubicBezTo>
                    <a:pt x="12682" y="10107"/>
                    <a:pt x="12507" y="11310"/>
                    <a:pt x="12156" y="12463"/>
                  </a:cubicBezTo>
                  <a:cubicBezTo>
                    <a:pt x="11980" y="13064"/>
                    <a:pt x="11755" y="13641"/>
                    <a:pt x="11504" y="14217"/>
                  </a:cubicBezTo>
                  <a:cubicBezTo>
                    <a:pt x="11254" y="14719"/>
                    <a:pt x="10953" y="15195"/>
                    <a:pt x="10677" y="15696"/>
                  </a:cubicBezTo>
                  <a:cubicBezTo>
                    <a:pt x="10602" y="15721"/>
                    <a:pt x="10527" y="15721"/>
                    <a:pt x="10452" y="15746"/>
                  </a:cubicBezTo>
                  <a:cubicBezTo>
                    <a:pt x="10179" y="15778"/>
                    <a:pt x="9906" y="15791"/>
                    <a:pt x="9633" y="15791"/>
                  </a:cubicBezTo>
                  <a:cubicBezTo>
                    <a:pt x="9254" y="15791"/>
                    <a:pt x="8875" y="15765"/>
                    <a:pt x="8497" y="15721"/>
                  </a:cubicBezTo>
                  <a:cubicBezTo>
                    <a:pt x="8948" y="15145"/>
                    <a:pt x="9249" y="14418"/>
                    <a:pt x="9474" y="13741"/>
                  </a:cubicBezTo>
                  <a:cubicBezTo>
                    <a:pt x="9725" y="13014"/>
                    <a:pt x="9925" y="12237"/>
                    <a:pt x="9950" y="11460"/>
                  </a:cubicBezTo>
                  <a:cubicBezTo>
                    <a:pt x="10001" y="11510"/>
                    <a:pt x="10051" y="11561"/>
                    <a:pt x="10101" y="11586"/>
                  </a:cubicBezTo>
                  <a:cubicBezTo>
                    <a:pt x="10307" y="11723"/>
                    <a:pt x="10643" y="12002"/>
                    <a:pt x="10915" y="12002"/>
                  </a:cubicBezTo>
                  <a:cubicBezTo>
                    <a:pt x="11039" y="12002"/>
                    <a:pt x="11150" y="11944"/>
                    <a:pt x="11229" y="11786"/>
                  </a:cubicBezTo>
                  <a:cubicBezTo>
                    <a:pt x="11454" y="11335"/>
                    <a:pt x="11579" y="10784"/>
                    <a:pt x="11630" y="10282"/>
                  </a:cubicBezTo>
                  <a:cubicBezTo>
                    <a:pt x="11705" y="9731"/>
                    <a:pt x="11705" y="9155"/>
                    <a:pt x="11630" y="8603"/>
                  </a:cubicBezTo>
                  <a:cubicBezTo>
                    <a:pt x="11630" y="8560"/>
                    <a:pt x="11592" y="8498"/>
                    <a:pt x="11534" y="8498"/>
                  </a:cubicBezTo>
                  <a:cubicBezTo>
                    <a:pt x="11524" y="8498"/>
                    <a:pt x="11515" y="8500"/>
                    <a:pt x="11504" y="8503"/>
                  </a:cubicBezTo>
                  <a:cubicBezTo>
                    <a:pt x="11153" y="8628"/>
                    <a:pt x="10803" y="8754"/>
                    <a:pt x="10477" y="8854"/>
                  </a:cubicBezTo>
                  <a:cubicBezTo>
                    <a:pt x="10602" y="7676"/>
                    <a:pt x="10502" y="6423"/>
                    <a:pt x="10276" y="5245"/>
                  </a:cubicBezTo>
                  <a:cubicBezTo>
                    <a:pt x="10076" y="4117"/>
                    <a:pt x="9775" y="2939"/>
                    <a:pt x="9274" y="1911"/>
                  </a:cubicBezTo>
                  <a:cubicBezTo>
                    <a:pt x="9381" y="1907"/>
                    <a:pt x="9489" y="1905"/>
                    <a:pt x="9596" y="1905"/>
                  </a:cubicBezTo>
                  <a:close/>
                  <a:moveTo>
                    <a:pt x="20870" y="7654"/>
                  </a:moveTo>
                  <a:cubicBezTo>
                    <a:pt x="21235" y="7654"/>
                    <a:pt x="21593" y="7764"/>
                    <a:pt x="21905" y="8027"/>
                  </a:cubicBezTo>
                  <a:cubicBezTo>
                    <a:pt x="21680" y="8302"/>
                    <a:pt x="21479" y="8628"/>
                    <a:pt x="21304" y="8929"/>
                  </a:cubicBezTo>
                  <a:cubicBezTo>
                    <a:pt x="21204" y="8879"/>
                    <a:pt x="21078" y="8829"/>
                    <a:pt x="20953" y="8804"/>
                  </a:cubicBezTo>
                  <a:cubicBezTo>
                    <a:pt x="20803" y="8754"/>
                    <a:pt x="20677" y="8729"/>
                    <a:pt x="20552" y="8678"/>
                  </a:cubicBezTo>
                  <a:cubicBezTo>
                    <a:pt x="20477" y="8678"/>
                    <a:pt x="20427" y="8779"/>
                    <a:pt x="20502" y="8804"/>
                  </a:cubicBezTo>
                  <a:cubicBezTo>
                    <a:pt x="20627" y="8879"/>
                    <a:pt x="20752" y="8929"/>
                    <a:pt x="20878" y="8979"/>
                  </a:cubicBezTo>
                  <a:cubicBezTo>
                    <a:pt x="20928" y="9004"/>
                    <a:pt x="21003" y="9029"/>
                    <a:pt x="21053" y="9054"/>
                  </a:cubicBezTo>
                  <a:cubicBezTo>
                    <a:pt x="21103" y="9079"/>
                    <a:pt x="21153" y="9104"/>
                    <a:pt x="21204" y="9104"/>
                  </a:cubicBezTo>
                  <a:cubicBezTo>
                    <a:pt x="20978" y="9556"/>
                    <a:pt x="20778" y="10007"/>
                    <a:pt x="20652" y="10483"/>
                  </a:cubicBezTo>
                  <a:cubicBezTo>
                    <a:pt x="20398" y="10404"/>
                    <a:pt x="20135" y="10354"/>
                    <a:pt x="19873" y="10354"/>
                  </a:cubicBezTo>
                  <a:cubicBezTo>
                    <a:pt x="19722" y="10354"/>
                    <a:pt x="19571" y="10371"/>
                    <a:pt x="19424" y="10408"/>
                  </a:cubicBezTo>
                  <a:cubicBezTo>
                    <a:pt x="19374" y="10433"/>
                    <a:pt x="19374" y="10508"/>
                    <a:pt x="19449" y="10508"/>
                  </a:cubicBezTo>
                  <a:cubicBezTo>
                    <a:pt x="19510" y="10504"/>
                    <a:pt x="19572" y="10502"/>
                    <a:pt x="19634" y="10502"/>
                  </a:cubicBezTo>
                  <a:cubicBezTo>
                    <a:pt x="19954" y="10502"/>
                    <a:pt x="20283" y="10557"/>
                    <a:pt x="20577" y="10683"/>
                  </a:cubicBezTo>
                  <a:cubicBezTo>
                    <a:pt x="20452" y="11185"/>
                    <a:pt x="20351" y="11686"/>
                    <a:pt x="20301" y="12187"/>
                  </a:cubicBezTo>
                  <a:cubicBezTo>
                    <a:pt x="19971" y="12123"/>
                    <a:pt x="19628" y="12087"/>
                    <a:pt x="19284" y="12087"/>
                  </a:cubicBezTo>
                  <a:cubicBezTo>
                    <a:pt x="18818" y="12087"/>
                    <a:pt x="18353" y="12154"/>
                    <a:pt x="17920" y="12312"/>
                  </a:cubicBezTo>
                  <a:cubicBezTo>
                    <a:pt x="17870" y="12312"/>
                    <a:pt x="17870" y="12388"/>
                    <a:pt x="17920" y="12388"/>
                  </a:cubicBezTo>
                  <a:cubicBezTo>
                    <a:pt x="18248" y="12347"/>
                    <a:pt x="18592" y="12306"/>
                    <a:pt x="18939" y="12306"/>
                  </a:cubicBezTo>
                  <a:cubicBezTo>
                    <a:pt x="19017" y="12306"/>
                    <a:pt x="19095" y="12308"/>
                    <a:pt x="19174" y="12312"/>
                  </a:cubicBezTo>
                  <a:cubicBezTo>
                    <a:pt x="19549" y="12338"/>
                    <a:pt x="19925" y="12388"/>
                    <a:pt x="20301" y="12463"/>
                  </a:cubicBezTo>
                  <a:cubicBezTo>
                    <a:pt x="20251" y="12964"/>
                    <a:pt x="20276" y="13490"/>
                    <a:pt x="20351" y="13992"/>
                  </a:cubicBezTo>
                  <a:cubicBezTo>
                    <a:pt x="20227" y="13974"/>
                    <a:pt x="20116" y="13956"/>
                    <a:pt x="19999" y="13956"/>
                  </a:cubicBezTo>
                  <a:cubicBezTo>
                    <a:pt x="19951" y="13956"/>
                    <a:pt x="19902" y="13959"/>
                    <a:pt x="19850" y="13967"/>
                  </a:cubicBezTo>
                  <a:cubicBezTo>
                    <a:pt x="19650" y="13967"/>
                    <a:pt x="19449" y="14042"/>
                    <a:pt x="19249" y="14117"/>
                  </a:cubicBezTo>
                  <a:cubicBezTo>
                    <a:pt x="19199" y="14142"/>
                    <a:pt x="19249" y="14217"/>
                    <a:pt x="19299" y="14217"/>
                  </a:cubicBezTo>
                  <a:cubicBezTo>
                    <a:pt x="19474" y="14167"/>
                    <a:pt x="19656" y="14142"/>
                    <a:pt x="19838" y="14142"/>
                  </a:cubicBezTo>
                  <a:cubicBezTo>
                    <a:pt x="20019" y="14142"/>
                    <a:pt x="20201" y="14167"/>
                    <a:pt x="20377" y="14217"/>
                  </a:cubicBezTo>
                  <a:cubicBezTo>
                    <a:pt x="20402" y="14267"/>
                    <a:pt x="20402" y="14343"/>
                    <a:pt x="20402" y="14393"/>
                  </a:cubicBezTo>
                  <a:cubicBezTo>
                    <a:pt x="20452" y="14643"/>
                    <a:pt x="20527" y="14894"/>
                    <a:pt x="20602" y="15145"/>
                  </a:cubicBezTo>
                  <a:cubicBezTo>
                    <a:pt x="20427" y="15170"/>
                    <a:pt x="20251" y="15220"/>
                    <a:pt x="20101" y="15245"/>
                  </a:cubicBezTo>
                  <a:cubicBezTo>
                    <a:pt x="20026" y="15270"/>
                    <a:pt x="20051" y="15370"/>
                    <a:pt x="20101" y="15370"/>
                  </a:cubicBezTo>
                  <a:cubicBezTo>
                    <a:pt x="20301" y="15370"/>
                    <a:pt x="20477" y="15345"/>
                    <a:pt x="20652" y="15320"/>
                  </a:cubicBezTo>
                  <a:cubicBezTo>
                    <a:pt x="20677" y="15395"/>
                    <a:pt x="20677" y="15470"/>
                    <a:pt x="20702" y="15521"/>
                  </a:cubicBezTo>
                  <a:cubicBezTo>
                    <a:pt x="20778" y="15746"/>
                    <a:pt x="20878" y="15997"/>
                    <a:pt x="21003" y="16197"/>
                  </a:cubicBezTo>
                  <a:cubicBezTo>
                    <a:pt x="20840" y="16228"/>
                    <a:pt x="20682" y="16242"/>
                    <a:pt x="20527" y="16242"/>
                  </a:cubicBezTo>
                  <a:cubicBezTo>
                    <a:pt x="19037" y="16242"/>
                    <a:pt x="17911" y="14901"/>
                    <a:pt x="17093" y="13766"/>
                  </a:cubicBezTo>
                  <a:cubicBezTo>
                    <a:pt x="16793" y="13365"/>
                    <a:pt x="16467" y="12914"/>
                    <a:pt x="15991" y="12688"/>
                  </a:cubicBezTo>
                  <a:cubicBezTo>
                    <a:pt x="16066" y="12438"/>
                    <a:pt x="16091" y="12162"/>
                    <a:pt x="16116" y="11886"/>
                  </a:cubicBezTo>
                  <a:cubicBezTo>
                    <a:pt x="16180" y="11908"/>
                    <a:pt x="16248" y="11919"/>
                    <a:pt x="16319" y="11919"/>
                  </a:cubicBezTo>
                  <a:cubicBezTo>
                    <a:pt x="16498" y="11919"/>
                    <a:pt x="16695" y="11847"/>
                    <a:pt x="16893" y="11686"/>
                  </a:cubicBezTo>
                  <a:cubicBezTo>
                    <a:pt x="17319" y="11310"/>
                    <a:pt x="17569" y="10734"/>
                    <a:pt x="17845" y="10257"/>
                  </a:cubicBezTo>
                  <a:cubicBezTo>
                    <a:pt x="18146" y="9706"/>
                    <a:pt x="18447" y="9130"/>
                    <a:pt x="18873" y="8653"/>
                  </a:cubicBezTo>
                  <a:cubicBezTo>
                    <a:pt x="19344" y="8114"/>
                    <a:pt x="20122" y="7654"/>
                    <a:pt x="20870" y="7654"/>
                  </a:cubicBezTo>
                  <a:close/>
                  <a:moveTo>
                    <a:pt x="5188" y="15170"/>
                  </a:moveTo>
                  <a:lnTo>
                    <a:pt x="5188" y="15170"/>
                  </a:lnTo>
                  <a:cubicBezTo>
                    <a:pt x="5514" y="15320"/>
                    <a:pt x="5840" y="15470"/>
                    <a:pt x="6191" y="15571"/>
                  </a:cubicBezTo>
                  <a:cubicBezTo>
                    <a:pt x="6216" y="15696"/>
                    <a:pt x="6241" y="15846"/>
                    <a:pt x="6291" y="15947"/>
                  </a:cubicBezTo>
                  <a:cubicBezTo>
                    <a:pt x="6366" y="16122"/>
                    <a:pt x="6442" y="16247"/>
                    <a:pt x="6567" y="16373"/>
                  </a:cubicBezTo>
                  <a:cubicBezTo>
                    <a:pt x="6579" y="16384"/>
                    <a:pt x="6592" y="16389"/>
                    <a:pt x="6604" y="16389"/>
                  </a:cubicBezTo>
                  <a:cubicBezTo>
                    <a:pt x="6647" y="16389"/>
                    <a:pt x="6686" y="16336"/>
                    <a:pt x="6667" y="16297"/>
                  </a:cubicBezTo>
                  <a:cubicBezTo>
                    <a:pt x="6592" y="16172"/>
                    <a:pt x="6517" y="16022"/>
                    <a:pt x="6467" y="15896"/>
                  </a:cubicBezTo>
                  <a:cubicBezTo>
                    <a:pt x="6442" y="15821"/>
                    <a:pt x="6442" y="15746"/>
                    <a:pt x="6417" y="15696"/>
                  </a:cubicBezTo>
                  <a:cubicBezTo>
                    <a:pt x="6417" y="15671"/>
                    <a:pt x="6417" y="15671"/>
                    <a:pt x="6417" y="15646"/>
                  </a:cubicBezTo>
                  <a:cubicBezTo>
                    <a:pt x="6868" y="15796"/>
                    <a:pt x="7369" y="15922"/>
                    <a:pt x="7820" y="15997"/>
                  </a:cubicBezTo>
                  <a:cubicBezTo>
                    <a:pt x="7820" y="16022"/>
                    <a:pt x="7820" y="16022"/>
                    <a:pt x="7845" y="16022"/>
                  </a:cubicBezTo>
                  <a:cubicBezTo>
                    <a:pt x="7870" y="16122"/>
                    <a:pt x="7895" y="16197"/>
                    <a:pt x="7945" y="16297"/>
                  </a:cubicBezTo>
                  <a:cubicBezTo>
                    <a:pt x="8046" y="16473"/>
                    <a:pt x="8171" y="16598"/>
                    <a:pt x="8321" y="16724"/>
                  </a:cubicBezTo>
                  <a:cubicBezTo>
                    <a:pt x="8332" y="16727"/>
                    <a:pt x="8341" y="16729"/>
                    <a:pt x="8351" y="16729"/>
                  </a:cubicBezTo>
                  <a:cubicBezTo>
                    <a:pt x="8408" y="16729"/>
                    <a:pt x="8440" y="16667"/>
                    <a:pt x="8397" y="16623"/>
                  </a:cubicBezTo>
                  <a:cubicBezTo>
                    <a:pt x="8296" y="16498"/>
                    <a:pt x="8196" y="16348"/>
                    <a:pt x="8121" y="16197"/>
                  </a:cubicBezTo>
                  <a:cubicBezTo>
                    <a:pt x="8096" y="16147"/>
                    <a:pt x="8071" y="16097"/>
                    <a:pt x="8046" y="16047"/>
                  </a:cubicBezTo>
                  <a:lnTo>
                    <a:pt x="8046" y="16047"/>
                  </a:lnTo>
                  <a:cubicBezTo>
                    <a:pt x="8472" y="16122"/>
                    <a:pt x="8898" y="16147"/>
                    <a:pt x="9299" y="16172"/>
                  </a:cubicBezTo>
                  <a:cubicBezTo>
                    <a:pt x="9299" y="16172"/>
                    <a:pt x="9299" y="16172"/>
                    <a:pt x="9299" y="16197"/>
                  </a:cubicBezTo>
                  <a:cubicBezTo>
                    <a:pt x="9324" y="16297"/>
                    <a:pt x="9349" y="16398"/>
                    <a:pt x="9374" y="16473"/>
                  </a:cubicBezTo>
                  <a:cubicBezTo>
                    <a:pt x="9474" y="16673"/>
                    <a:pt x="9600" y="16824"/>
                    <a:pt x="9775" y="16949"/>
                  </a:cubicBezTo>
                  <a:cubicBezTo>
                    <a:pt x="9785" y="16959"/>
                    <a:pt x="9795" y="16963"/>
                    <a:pt x="9805" y="16963"/>
                  </a:cubicBezTo>
                  <a:cubicBezTo>
                    <a:pt x="9849" y="16963"/>
                    <a:pt x="9891" y="16889"/>
                    <a:pt x="9850" y="16849"/>
                  </a:cubicBezTo>
                  <a:cubicBezTo>
                    <a:pt x="9725" y="16724"/>
                    <a:pt x="9625" y="16573"/>
                    <a:pt x="9549" y="16423"/>
                  </a:cubicBezTo>
                  <a:cubicBezTo>
                    <a:pt x="9524" y="16323"/>
                    <a:pt x="9499" y="16247"/>
                    <a:pt x="9474" y="16172"/>
                  </a:cubicBezTo>
                  <a:cubicBezTo>
                    <a:pt x="9975" y="16172"/>
                    <a:pt x="10502" y="16147"/>
                    <a:pt x="11003" y="16047"/>
                  </a:cubicBezTo>
                  <a:cubicBezTo>
                    <a:pt x="11028" y="16297"/>
                    <a:pt x="11178" y="16523"/>
                    <a:pt x="11354" y="16698"/>
                  </a:cubicBezTo>
                  <a:cubicBezTo>
                    <a:pt x="11363" y="16703"/>
                    <a:pt x="11373" y="16705"/>
                    <a:pt x="11383" y="16705"/>
                  </a:cubicBezTo>
                  <a:cubicBezTo>
                    <a:pt x="11427" y="16705"/>
                    <a:pt x="11470" y="16664"/>
                    <a:pt x="11429" y="16623"/>
                  </a:cubicBezTo>
                  <a:cubicBezTo>
                    <a:pt x="11329" y="16548"/>
                    <a:pt x="11254" y="16448"/>
                    <a:pt x="11204" y="16323"/>
                  </a:cubicBezTo>
                  <a:cubicBezTo>
                    <a:pt x="11153" y="16222"/>
                    <a:pt x="11128" y="16122"/>
                    <a:pt x="11128" y="16022"/>
                  </a:cubicBezTo>
                  <a:cubicBezTo>
                    <a:pt x="11429" y="15947"/>
                    <a:pt x="11730" y="15846"/>
                    <a:pt x="12031" y="15721"/>
                  </a:cubicBezTo>
                  <a:cubicBezTo>
                    <a:pt x="12231" y="15972"/>
                    <a:pt x="12206" y="16297"/>
                    <a:pt x="12056" y="16573"/>
                  </a:cubicBezTo>
                  <a:cubicBezTo>
                    <a:pt x="11855" y="16924"/>
                    <a:pt x="11479" y="17099"/>
                    <a:pt x="11078" y="17150"/>
                  </a:cubicBezTo>
                  <a:cubicBezTo>
                    <a:pt x="10840" y="17188"/>
                    <a:pt x="10595" y="17203"/>
                    <a:pt x="10347" y="17203"/>
                  </a:cubicBezTo>
                  <a:cubicBezTo>
                    <a:pt x="9786" y="17203"/>
                    <a:pt x="9211" y="17127"/>
                    <a:pt x="8672" y="17074"/>
                  </a:cubicBezTo>
                  <a:cubicBezTo>
                    <a:pt x="7870" y="16974"/>
                    <a:pt x="7068" y="16874"/>
                    <a:pt x="6366" y="16448"/>
                  </a:cubicBezTo>
                  <a:cubicBezTo>
                    <a:pt x="5840" y="16122"/>
                    <a:pt x="5489" y="15696"/>
                    <a:pt x="5188" y="15170"/>
                  </a:cubicBezTo>
                  <a:close/>
                  <a:moveTo>
                    <a:pt x="8053" y="0"/>
                  </a:moveTo>
                  <a:cubicBezTo>
                    <a:pt x="7643" y="0"/>
                    <a:pt x="7237" y="59"/>
                    <a:pt x="6843" y="232"/>
                  </a:cubicBezTo>
                  <a:cubicBezTo>
                    <a:pt x="5740" y="733"/>
                    <a:pt x="5264" y="1911"/>
                    <a:pt x="4988" y="3014"/>
                  </a:cubicBezTo>
                  <a:cubicBezTo>
                    <a:pt x="3284" y="4568"/>
                    <a:pt x="2808" y="7049"/>
                    <a:pt x="2557" y="9280"/>
                  </a:cubicBezTo>
                  <a:cubicBezTo>
                    <a:pt x="2318" y="8857"/>
                    <a:pt x="1877" y="8394"/>
                    <a:pt x="1402" y="8394"/>
                  </a:cubicBezTo>
                  <a:cubicBezTo>
                    <a:pt x="1229" y="8394"/>
                    <a:pt x="1052" y="8456"/>
                    <a:pt x="878" y="8603"/>
                  </a:cubicBezTo>
                  <a:cubicBezTo>
                    <a:pt x="351" y="9079"/>
                    <a:pt x="752" y="9656"/>
                    <a:pt x="1229" y="10007"/>
                  </a:cubicBezTo>
                  <a:cubicBezTo>
                    <a:pt x="627" y="10132"/>
                    <a:pt x="0" y="10433"/>
                    <a:pt x="51" y="11109"/>
                  </a:cubicBezTo>
                  <a:cubicBezTo>
                    <a:pt x="76" y="11510"/>
                    <a:pt x="376" y="11861"/>
                    <a:pt x="752" y="12012"/>
                  </a:cubicBezTo>
                  <a:cubicBezTo>
                    <a:pt x="909" y="12076"/>
                    <a:pt x="1069" y="12103"/>
                    <a:pt x="1229" y="12103"/>
                  </a:cubicBezTo>
                  <a:cubicBezTo>
                    <a:pt x="1506" y="12103"/>
                    <a:pt x="1786" y="12022"/>
                    <a:pt x="2056" y="11911"/>
                  </a:cubicBezTo>
                  <a:cubicBezTo>
                    <a:pt x="2457" y="13315"/>
                    <a:pt x="3534" y="14343"/>
                    <a:pt x="4863" y="15019"/>
                  </a:cubicBezTo>
                  <a:cubicBezTo>
                    <a:pt x="5038" y="15746"/>
                    <a:pt x="5665" y="16398"/>
                    <a:pt x="6316" y="16749"/>
                  </a:cubicBezTo>
                  <a:cubicBezTo>
                    <a:pt x="7219" y="17250"/>
                    <a:pt x="8296" y="17350"/>
                    <a:pt x="9299" y="17425"/>
                  </a:cubicBezTo>
                  <a:cubicBezTo>
                    <a:pt x="9668" y="17459"/>
                    <a:pt x="10102" y="17512"/>
                    <a:pt x="10534" y="17512"/>
                  </a:cubicBezTo>
                  <a:cubicBezTo>
                    <a:pt x="11070" y="17512"/>
                    <a:pt x="11603" y="17430"/>
                    <a:pt x="12006" y="17125"/>
                  </a:cubicBezTo>
                  <a:cubicBezTo>
                    <a:pt x="12457" y="16774"/>
                    <a:pt x="12632" y="16047"/>
                    <a:pt x="12231" y="15621"/>
                  </a:cubicBezTo>
                  <a:cubicBezTo>
                    <a:pt x="12632" y="15420"/>
                    <a:pt x="12958" y="15170"/>
                    <a:pt x="13259" y="14844"/>
                  </a:cubicBezTo>
                  <a:cubicBezTo>
                    <a:pt x="13810" y="14267"/>
                    <a:pt x="14161" y="13415"/>
                    <a:pt x="14938" y="13064"/>
                  </a:cubicBezTo>
                  <a:cubicBezTo>
                    <a:pt x="15099" y="12993"/>
                    <a:pt x="15251" y="12961"/>
                    <a:pt x="15394" y="12961"/>
                  </a:cubicBezTo>
                  <a:cubicBezTo>
                    <a:pt x="16051" y="12961"/>
                    <a:pt x="16522" y="13628"/>
                    <a:pt x="16893" y="14142"/>
                  </a:cubicBezTo>
                  <a:cubicBezTo>
                    <a:pt x="17758" y="15362"/>
                    <a:pt x="18976" y="16641"/>
                    <a:pt x="20548" y="16641"/>
                  </a:cubicBezTo>
                  <a:cubicBezTo>
                    <a:pt x="20752" y="16641"/>
                    <a:pt x="20962" y="16619"/>
                    <a:pt x="21179" y="16573"/>
                  </a:cubicBezTo>
                  <a:cubicBezTo>
                    <a:pt x="21254" y="16548"/>
                    <a:pt x="21304" y="16473"/>
                    <a:pt x="21304" y="16398"/>
                  </a:cubicBezTo>
                  <a:lnTo>
                    <a:pt x="21329" y="16398"/>
                  </a:lnTo>
                  <a:cubicBezTo>
                    <a:pt x="21304" y="16072"/>
                    <a:pt x="21103" y="15746"/>
                    <a:pt x="21003" y="15445"/>
                  </a:cubicBezTo>
                  <a:cubicBezTo>
                    <a:pt x="20903" y="15094"/>
                    <a:pt x="20803" y="14769"/>
                    <a:pt x="20752" y="14393"/>
                  </a:cubicBezTo>
                  <a:cubicBezTo>
                    <a:pt x="20602" y="13691"/>
                    <a:pt x="20577" y="12964"/>
                    <a:pt x="20652" y="12237"/>
                  </a:cubicBezTo>
                  <a:cubicBezTo>
                    <a:pt x="20752" y="10784"/>
                    <a:pt x="21304" y="9355"/>
                    <a:pt x="22181" y="8202"/>
                  </a:cubicBezTo>
                  <a:cubicBezTo>
                    <a:pt x="22231" y="8127"/>
                    <a:pt x="22231" y="8077"/>
                    <a:pt x="22206" y="8027"/>
                  </a:cubicBezTo>
                  <a:cubicBezTo>
                    <a:pt x="22256" y="7952"/>
                    <a:pt x="22281" y="7876"/>
                    <a:pt x="22181" y="7776"/>
                  </a:cubicBezTo>
                  <a:cubicBezTo>
                    <a:pt x="21808" y="7431"/>
                    <a:pt x="21344" y="7284"/>
                    <a:pt x="20865" y="7284"/>
                  </a:cubicBezTo>
                  <a:cubicBezTo>
                    <a:pt x="20473" y="7284"/>
                    <a:pt x="20071" y="7382"/>
                    <a:pt x="19700" y="7551"/>
                  </a:cubicBezTo>
                  <a:cubicBezTo>
                    <a:pt x="18697" y="8002"/>
                    <a:pt x="18121" y="8929"/>
                    <a:pt x="17595" y="9856"/>
                  </a:cubicBezTo>
                  <a:cubicBezTo>
                    <a:pt x="17344" y="10333"/>
                    <a:pt x="17093" y="10934"/>
                    <a:pt x="16692" y="11335"/>
                  </a:cubicBezTo>
                  <a:cubicBezTo>
                    <a:pt x="16556" y="11465"/>
                    <a:pt x="16427" y="11519"/>
                    <a:pt x="16311" y="11519"/>
                  </a:cubicBezTo>
                  <a:cubicBezTo>
                    <a:pt x="15978" y="11519"/>
                    <a:pt x="15739" y="11080"/>
                    <a:pt x="15665" y="10708"/>
                  </a:cubicBezTo>
                  <a:cubicBezTo>
                    <a:pt x="15539" y="10107"/>
                    <a:pt x="15690" y="9405"/>
                    <a:pt x="15765" y="8804"/>
                  </a:cubicBezTo>
                  <a:cubicBezTo>
                    <a:pt x="15865" y="8152"/>
                    <a:pt x="15965" y="7525"/>
                    <a:pt x="15965" y="6899"/>
                  </a:cubicBezTo>
                  <a:cubicBezTo>
                    <a:pt x="15991" y="6423"/>
                    <a:pt x="15915" y="5997"/>
                    <a:pt x="15815" y="5571"/>
                  </a:cubicBezTo>
                  <a:cubicBezTo>
                    <a:pt x="15840" y="5546"/>
                    <a:pt x="15840" y="5546"/>
                    <a:pt x="15865" y="5546"/>
                  </a:cubicBezTo>
                  <a:cubicBezTo>
                    <a:pt x="16742" y="4794"/>
                    <a:pt x="17645" y="3766"/>
                    <a:pt x="17419" y="2513"/>
                  </a:cubicBezTo>
                  <a:cubicBezTo>
                    <a:pt x="17319" y="1962"/>
                    <a:pt x="16943" y="1586"/>
                    <a:pt x="16467" y="1285"/>
                  </a:cubicBezTo>
                  <a:cubicBezTo>
                    <a:pt x="15940" y="909"/>
                    <a:pt x="15364" y="583"/>
                    <a:pt x="14737" y="358"/>
                  </a:cubicBezTo>
                  <a:cubicBezTo>
                    <a:pt x="14215" y="149"/>
                    <a:pt x="13676" y="44"/>
                    <a:pt x="13119" y="44"/>
                  </a:cubicBezTo>
                  <a:cubicBezTo>
                    <a:pt x="13007" y="44"/>
                    <a:pt x="12895" y="48"/>
                    <a:pt x="12782" y="57"/>
                  </a:cubicBezTo>
                  <a:cubicBezTo>
                    <a:pt x="12103" y="127"/>
                    <a:pt x="11424" y="285"/>
                    <a:pt x="10725" y="285"/>
                  </a:cubicBezTo>
                  <a:cubicBezTo>
                    <a:pt x="10676" y="285"/>
                    <a:pt x="10626" y="284"/>
                    <a:pt x="10577" y="282"/>
                  </a:cubicBezTo>
                  <a:cubicBezTo>
                    <a:pt x="9752" y="249"/>
                    <a:pt x="8893" y="0"/>
                    <a:pt x="8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7627886" y="2719596"/>
              <a:ext cx="257050" cy="373192"/>
            </a:xfrm>
            <a:custGeom>
              <a:avLst/>
              <a:gdLst/>
              <a:ahLst/>
              <a:cxnLst/>
              <a:rect l="l" t="t" r="r" b="b"/>
              <a:pathLst>
                <a:path w="5916" h="8589" extrusionOk="0">
                  <a:moveTo>
                    <a:pt x="4880" y="0"/>
                  </a:moveTo>
                  <a:cubicBezTo>
                    <a:pt x="4132" y="0"/>
                    <a:pt x="3354" y="460"/>
                    <a:pt x="2883" y="999"/>
                  </a:cubicBezTo>
                  <a:cubicBezTo>
                    <a:pt x="2457" y="1476"/>
                    <a:pt x="2156" y="2027"/>
                    <a:pt x="1855" y="2603"/>
                  </a:cubicBezTo>
                  <a:cubicBezTo>
                    <a:pt x="1579" y="3080"/>
                    <a:pt x="1329" y="3656"/>
                    <a:pt x="903" y="4032"/>
                  </a:cubicBezTo>
                  <a:cubicBezTo>
                    <a:pt x="705" y="4193"/>
                    <a:pt x="508" y="4265"/>
                    <a:pt x="329" y="4265"/>
                  </a:cubicBezTo>
                  <a:cubicBezTo>
                    <a:pt x="258" y="4265"/>
                    <a:pt x="190" y="4254"/>
                    <a:pt x="126" y="4232"/>
                  </a:cubicBezTo>
                  <a:cubicBezTo>
                    <a:pt x="101" y="4508"/>
                    <a:pt x="76" y="4784"/>
                    <a:pt x="1" y="5034"/>
                  </a:cubicBezTo>
                  <a:cubicBezTo>
                    <a:pt x="477" y="5260"/>
                    <a:pt x="803" y="5711"/>
                    <a:pt x="1103" y="6112"/>
                  </a:cubicBezTo>
                  <a:cubicBezTo>
                    <a:pt x="1921" y="7247"/>
                    <a:pt x="3047" y="8588"/>
                    <a:pt x="4518" y="8588"/>
                  </a:cubicBezTo>
                  <a:cubicBezTo>
                    <a:pt x="4671" y="8588"/>
                    <a:pt x="4828" y="8574"/>
                    <a:pt x="4988" y="8543"/>
                  </a:cubicBezTo>
                  <a:cubicBezTo>
                    <a:pt x="4888" y="8343"/>
                    <a:pt x="4788" y="8092"/>
                    <a:pt x="4712" y="7867"/>
                  </a:cubicBezTo>
                  <a:cubicBezTo>
                    <a:pt x="4687" y="7816"/>
                    <a:pt x="4687" y="7741"/>
                    <a:pt x="4662" y="7666"/>
                  </a:cubicBezTo>
                  <a:cubicBezTo>
                    <a:pt x="4487" y="7691"/>
                    <a:pt x="4311" y="7716"/>
                    <a:pt x="4111" y="7716"/>
                  </a:cubicBezTo>
                  <a:cubicBezTo>
                    <a:pt x="4061" y="7716"/>
                    <a:pt x="4036" y="7616"/>
                    <a:pt x="4111" y="7591"/>
                  </a:cubicBezTo>
                  <a:cubicBezTo>
                    <a:pt x="4261" y="7566"/>
                    <a:pt x="4437" y="7516"/>
                    <a:pt x="4612" y="7491"/>
                  </a:cubicBezTo>
                  <a:cubicBezTo>
                    <a:pt x="4537" y="7240"/>
                    <a:pt x="4462" y="6989"/>
                    <a:pt x="4412" y="6739"/>
                  </a:cubicBezTo>
                  <a:cubicBezTo>
                    <a:pt x="4412" y="6689"/>
                    <a:pt x="4412" y="6613"/>
                    <a:pt x="4387" y="6563"/>
                  </a:cubicBezTo>
                  <a:cubicBezTo>
                    <a:pt x="4211" y="6513"/>
                    <a:pt x="4029" y="6488"/>
                    <a:pt x="3848" y="6488"/>
                  </a:cubicBezTo>
                  <a:cubicBezTo>
                    <a:pt x="3666" y="6488"/>
                    <a:pt x="3484" y="6513"/>
                    <a:pt x="3309" y="6563"/>
                  </a:cubicBezTo>
                  <a:cubicBezTo>
                    <a:pt x="3259" y="6563"/>
                    <a:pt x="3209" y="6488"/>
                    <a:pt x="3259" y="6463"/>
                  </a:cubicBezTo>
                  <a:cubicBezTo>
                    <a:pt x="3459" y="6388"/>
                    <a:pt x="3660" y="6313"/>
                    <a:pt x="3860" y="6313"/>
                  </a:cubicBezTo>
                  <a:cubicBezTo>
                    <a:pt x="3912" y="6305"/>
                    <a:pt x="3961" y="6302"/>
                    <a:pt x="4009" y="6302"/>
                  </a:cubicBezTo>
                  <a:cubicBezTo>
                    <a:pt x="4126" y="6302"/>
                    <a:pt x="4237" y="6320"/>
                    <a:pt x="4361" y="6338"/>
                  </a:cubicBezTo>
                  <a:cubicBezTo>
                    <a:pt x="4286" y="5836"/>
                    <a:pt x="4261" y="5310"/>
                    <a:pt x="4311" y="4809"/>
                  </a:cubicBezTo>
                  <a:cubicBezTo>
                    <a:pt x="3935" y="4734"/>
                    <a:pt x="3559" y="4684"/>
                    <a:pt x="3184" y="4658"/>
                  </a:cubicBezTo>
                  <a:cubicBezTo>
                    <a:pt x="3105" y="4654"/>
                    <a:pt x="3027" y="4652"/>
                    <a:pt x="2949" y="4652"/>
                  </a:cubicBezTo>
                  <a:cubicBezTo>
                    <a:pt x="2602" y="4652"/>
                    <a:pt x="2258" y="4693"/>
                    <a:pt x="1930" y="4734"/>
                  </a:cubicBezTo>
                  <a:cubicBezTo>
                    <a:pt x="1880" y="4734"/>
                    <a:pt x="1880" y="4658"/>
                    <a:pt x="1930" y="4658"/>
                  </a:cubicBezTo>
                  <a:cubicBezTo>
                    <a:pt x="2363" y="4500"/>
                    <a:pt x="2828" y="4433"/>
                    <a:pt x="3294" y="4433"/>
                  </a:cubicBezTo>
                  <a:cubicBezTo>
                    <a:pt x="3638" y="4433"/>
                    <a:pt x="3981" y="4469"/>
                    <a:pt x="4311" y="4533"/>
                  </a:cubicBezTo>
                  <a:cubicBezTo>
                    <a:pt x="4361" y="4032"/>
                    <a:pt x="4462" y="3531"/>
                    <a:pt x="4587" y="3029"/>
                  </a:cubicBezTo>
                  <a:cubicBezTo>
                    <a:pt x="4293" y="2903"/>
                    <a:pt x="3964" y="2848"/>
                    <a:pt x="3644" y="2848"/>
                  </a:cubicBezTo>
                  <a:cubicBezTo>
                    <a:pt x="3582" y="2848"/>
                    <a:pt x="3520" y="2850"/>
                    <a:pt x="3459" y="2854"/>
                  </a:cubicBezTo>
                  <a:cubicBezTo>
                    <a:pt x="3384" y="2854"/>
                    <a:pt x="3384" y="2779"/>
                    <a:pt x="3434" y="2754"/>
                  </a:cubicBezTo>
                  <a:cubicBezTo>
                    <a:pt x="3581" y="2717"/>
                    <a:pt x="3732" y="2700"/>
                    <a:pt x="3883" y="2700"/>
                  </a:cubicBezTo>
                  <a:cubicBezTo>
                    <a:pt x="4145" y="2700"/>
                    <a:pt x="4408" y="2750"/>
                    <a:pt x="4662" y="2829"/>
                  </a:cubicBezTo>
                  <a:cubicBezTo>
                    <a:pt x="4788" y="2353"/>
                    <a:pt x="4988" y="1902"/>
                    <a:pt x="5214" y="1450"/>
                  </a:cubicBezTo>
                  <a:cubicBezTo>
                    <a:pt x="5163" y="1450"/>
                    <a:pt x="5113" y="1425"/>
                    <a:pt x="5063" y="1400"/>
                  </a:cubicBezTo>
                  <a:cubicBezTo>
                    <a:pt x="5013" y="1375"/>
                    <a:pt x="4938" y="1350"/>
                    <a:pt x="4888" y="1325"/>
                  </a:cubicBezTo>
                  <a:cubicBezTo>
                    <a:pt x="4762" y="1275"/>
                    <a:pt x="4637" y="1225"/>
                    <a:pt x="4512" y="1150"/>
                  </a:cubicBezTo>
                  <a:cubicBezTo>
                    <a:pt x="4437" y="1125"/>
                    <a:pt x="4487" y="1024"/>
                    <a:pt x="4562" y="1024"/>
                  </a:cubicBezTo>
                  <a:cubicBezTo>
                    <a:pt x="4687" y="1075"/>
                    <a:pt x="4813" y="1100"/>
                    <a:pt x="4963" y="1150"/>
                  </a:cubicBezTo>
                  <a:cubicBezTo>
                    <a:pt x="5088" y="1175"/>
                    <a:pt x="5214" y="1225"/>
                    <a:pt x="5314" y="1275"/>
                  </a:cubicBezTo>
                  <a:cubicBezTo>
                    <a:pt x="5489" y="974"/>
                    <a:pt x="5690" y="648"/>
                    <a:pt x="5915" y="373"/>
                  </a:cubicBezTo>
                  <a:cubicBezTo>
                    <a:pt x="5603" y="110"/>
                    <a:pt x="5245" y="0"/>
                    <a:pt x="4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7380703" y="2405243"/>
              <a:ext cx="324528" cy="210776"/>
            </a:xfrm>
            <a:custGeom>
              <a:avLst/>
              <a:gdLst/>
              <a:ahLst/>
              <a:cxnLst/>
              <a:rect l="l" t="t" r="r" b="b"/>
              <a:pathLst>
                <a:path w="7469" h="4851" extrusionOk="0">
                  <a:moveTo>
                    <a:pt x="2939" y="0"/>
                  </a:moveTo>
                  <a:cubicBezTo>
                    <a:pt x="2427" y="0"/>
                    <a:pt x="1915" y="82"/>
                    <a:pt x="1404" y="164"/>
                  </a:cubicBezTo>
                  <a:cubicBezTo>
                    <a:pt x="1129" y="201"/>
                    <a:pt x="853" y="224"/>
                    <a:pt x="568" y="224"/>
                  </a:cubicBezTo>
                  <a:cubicBezTo>
                    <a:pt x="464" y="224"/>
                    <a:pt x="358" y="221"/>
                    <a:pt x="251" y="214"/>
                  </a:cubicBezTo>
                  <a:lnTo>
                    <a:pt x="251" y="515"/>
                  </a:lnTo>
                  <a:cubicBezTo>
                    <a:pt x="276" y="515"/>
                    <a:pt x="326" y="565"/>
                    <a:pt x="276" y="590"/>
                  </a:cubicBezTo>
                  <a:cubicBezTo>
                    <a:pt x="201" y="690"/>
                    <a:pt x="126" y="791"/>
                    <a:pt x="75" y="891"/>
                  </a:cubicBezTo>
                  <a:cubicBezTo>
                    <a:pt x="50" y="966"/>
                    <a:pt x="25" y="1016"/>
                    <a:pt x="25" y="1066"/>
                  </a:cubicBezTo>
                  <a:cubicBezTo>
                    <a:pt x="25" y="1091"/>
                    <a:pt x="0" y="1116"/>
                    <a:pt x="0" y="1116"/>
                  </a:cubicBezTo>
                  <a:cubicBezTo>
                    <a:pt x="702" y="1167"/>
                    <a:pt x="1354" y="1317"/>
                    <a:pt x="2005" y="1543"/>
                  </a:cubicBezTo>
                  <a:cubicBezTo>
                    <a:pt x="2106" y="1242"/>
                    <a:pt x="2306" y="991"/>
                    <a:pt x="2557" y="841"/>
                  </a:cubicBezTo>
                  <a:cubicBezTo>
                    <a:pt x="2571" y="831"/>
                    <a:pt x="2585" y="827"/>
                    <a:pt x="2599" y="827"/>
                  </a:cubicBezTo>
                  <a:cubicBezTo>
                    <a:pt x="2655" y="827"/>
                    <a:pt x="2693" y="900"/>
                    <a:pt x="2632" y="941"/>
                  </a:cubicBezTo>
                  <a:cubicBezTo>
                    <a:pt x="2406" y="1116"/>
                    <a:pt x="2256" y="1342"/>
                    <a:pt x="2206" y="1593"/>
                  </a:cubicBezTo>
                  <a:cubicBezTo>
                    <a:pt x="2231" y="1618"/>
                    <a:pt x="2256" y="1618"/>
                    <a:pt x="2256" y="1618"/>
                  </a:cubicBezTo>
                  <a:cubicBezTo>
                    <a:pt x="2857" y="1868"/>
                    <a:pt x="3409" y="2194"/>
                    <a:pt x="3885" y="2620"/>
                  </a:cubicBezTo>
                  <a:cubicBezTo>
                    <a:pt x="3960" y="2470"/>
                    <a:pt x="4035" y="2345"/>
                    <a:pt x="4111" y="2219"/>
                  </a:cubicBezTo>
                  <a:cubicBezTo>
                    <a:pt x="4211" y="2044"/>
                    <a:pt x="4336" y="1868"/>
                    <a:pt x="4461" y="1693"/>
                  </a:cubicBezTo>
                  <a:cubicBezTo>
                    <a:pt x="4477" y="1670"/>
                    <a:pt x="4497" y="1661"/>
                    <a:pt x="4515" y="1661"/>
                  </a:cubicBezTo>
                  <a:cubicBezTo>
                    <a:pt x="4559" y="1661"/>
                    <a:pt x="4597" y="1708"/>
                    <a:pt x="4562" y="1743"/>
                  </a:cubicBezTo>
                  <a:cubicBezTo>
                    <a:pt x="4461" y="1944"/>
                    <a:pt x="4386" y="2144"/>
                    <a:pt x="4286" y="2319"/>
                  </a:cubicBezTo>
                  <a:cubicBezTo>
                    <a:pt x="4211" y="2470"/>
                    <a:pt x="4111" y="2620"/>
                    <a:pt x="4035" y="2746"/>
                  </a:cubicBezTo>
                  <a:cubicBezTo>
                    <a:pt x="4386" y="3071"/>
                    <a:pt x="4687" y="3447"/>
                    <a:pt x="4938" y="3848"/>
                  </a:cubicBezTo>
                  <a:cubicBezTo>
                    <a:pt x="4988" y="3773"/>
                    <a:pt x="5038" y="3673"/>
                    <a:pt x="5088" y="3573"/>
                  </a:cubicBezTo>
                  <a:cubicBezTo>
                    <a:pt x="5138" y="3497"/>
                    <a:pt x="5188" y="3397"/>
                    <a:pt x="5238" y="3297"/>
                  </a:cubicBezTo>
                  <a:cubicBezTo>
                    <a:pt x="5247" y="3279"/>
                    <a:pt x="5269" y="3271"/>
                    <a:pt x="5292" y="3271"/>
                  </a:cubicBezTo>
                  <a:cubicBezTo>
                    <a:pt x="5333" y="3271"/>
                    <a:pt x="5380" y="3299"/>
                    <a:pt x="5364" y="3347"/>
                  </a:cubicBezTo>
                  <a:cubicBezTo>
                    <a:pt x="5314" y="3447"/>
                    <a:pt x="5289" y="3548"/>
                    <a:pt x="5263" y="3648"/>
                  </a:cubicBezTo>
                  <a:cubicBezTo>
                    <a:pt x="5213" y="3748"/>
                    <a:pt x="5188" y="3873"/>
                    <a:pt x="5138" y="3974"/>
                  </a:cubicBezTo>
                  <a:cubicBezTo>
                    <a:pt x="5113" y="3999"/>
                    <a:pt x="5088" y="3999"/>
                    <a:pt x="5038" y="4024"/>
                  </a:cubicBezTo>
                  <a:cubicBezTo>
                    <a:pt x="5188" y="4274"/>
                    <a:pt x="5314" y="4550"/>
                    <a:pt x="5414" y="4851"/>
                  </a:cubicBezTo>
                  <a:cubicBezTo>
                    <a:pt x="6191" y="3999"/>
                    <a:pt x="7469" y="2645"/>
                    <a:pt x="6416" y="1517"/>
                  </a:cubicBezTo>
                  <a:cubicBezTo>
                    <a:pt x="6040" y="1142"/>
                    <a:pt x="5489" y="841"/>
                    <a:pt x="5013" y="590"/>
                  </a:cubicBezTo>
                  <a:cubicBezTo>
                    <a:pt x="4487" y="314"/>
                    <a:pt x="3910" y="89"/>
                    <a:pt x="3284" y="14"/>
                  </a:cubicBezTo>
                  <a:cubicBezTo>
                    <a:pt x="3169" y="5"/>
                    <a:pt x="3054" y="0"/>
                    <a:pt x="2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7532081" y="2534330"/>
              <a:ext cx="92592" cy="441061"/>
            </a:xfrm>
            <a:custGeom>
              <a:avLst/>
              <a:gdLst/>
              <a:ahLst/>
              <a:cxnLst/>
              <a:rect l="l" t="t" r="r" b="b"/>
              <a:pathLst>
                <a:path w="2131" h="10151" extrusionOk="0">
                  <a:moveTo>
                    <a:pt x="226" y="0"/>
                  </a:moveTo>
                  <a:lnTo>
                    <a:pt x="226" y="0"/>
                  </a:lnTo>
                  <a:cubicBezTo>
                    <a:pt x="777" y="1604"/>
                    <a:pt x="977" y="3359"/>
                    <a:pt x="952" y="5038"/>
                  </a:cubicBezTo>
                  <a:cubicBezTo>
                    <a:pt x="927" y="6742"/>
                    <a:pt x="652" y="8547"/>
                    <a:pt x="0" y="10151"/>
                  </a:cubicBezTo>
                  <a:cubicBezTo>
                    <a:pt x="75" y="10050"/>
                    <a:pt x="150" y="9950"/>
                    <a:pt x="251" y="9850"/>
                  </a:cubicBezTo>
                  <a:cubicBezTo>
                    <a:pt x="608" y="9471"/>
                    <a:pt x="1108" y="9163"/>
                    <a:pt x="1629" y="9163"/>
                  </a:cubicBezTo>
                  <a:cubicBezTo>
                    <a:pt x="1729" y="9163"/>
                    <a:pt x="1829" y="9174"/>
                    <a:pt x="1930" y="9198"/>
                  </a:cubicBezTo>
                  <a:cubicBezTo>
                    <a:pt x="1980" y="9223"/>
                    <a:pt x="2005" y="9223"/>
                    <a:pt x="2030" y="9248"/>
                  </a:cubicBezTo>
                  <a:cubicBezTo>
                    <a:pt x="2080" y="8973"/>
                    <a:pt x="2105" y="8697"/>
                    <a:pt x="2130" y="8421"/>
                  </a:cubicBezTo>
                  <a:cubicBezTo>
                    <a:pt x="1855" y="8246"/>
                    <a:pt x="1629" y="7945"/>
                    <a:pt x="1529" y="7619"/>
                  </a:cubicBezTo>
                  <a:cubicBezTo>
                    <a:pt x="1378" y="7143"/>
                    <a:pt x="1429" y="6642"/>
                    <a:pt x="1479" y="6141"/>
                  </a:cubicBezTo>
                  <a:cubicBezTo>
                    <a:pt x="1554" y="5514"/>
                    <a:pt x="1654" y="4862"/>
                    <a:pt x="1729" y="4236"/>
                  </a:cubicBezTo>
                  <a:cubicBezTo>
                    <a:pt x="1855" y="3058"/>
                    <a:pt x="1729" y="1955"/>
                    <a:pt x="1053" y="953"/>
                  </a:cubicBezTo>
                  <a:cubicBezTo>
                    <a:pt x="827" y="602"/>
                    <a:pt x="551" y="2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7413377" y="2477672"/>
              <a:ext cx="152466" cy="589182"/>
            </a:xfrm>
            <a:custGeom>
              <a:avLst/>
              <a:gdLst/>
              <a:ahLst/>
              <a:cxnLst/>
              <a:rect l="l" t="t" r="r" b="b"/>
              <a:pathLst>
                <a:path w="3509" h="13560" extrusionOk="0">
                  <a:moveTo>
                    <a:pt x="276" y="1"/>
                  </a:moveTo>
                  <a:lnTo>
                    <a:pt x="276" y="1"/>
                  </a:lnTo>
                  <a:cubicBezTo>
                    <a:pt x="802" y="853"/>
                    <a:pt x="1178" y="1805"/>
                    <a:pt x="1454" y="2758"/>
                  </a:cubicBezTo>
                  <a:cubicBezTo>
                    <a:pt x="1980" y="4587"/>
                    <a:pt x="2080" y="6542"/>
                    <a:pt x="1805" y="8422"/>
                  </a:cubicBezTo>
                  <a:cubicBezTo>
                    <a:pt x="1679" y="9399"/>
                    <a:pt x="1429" y="10327"/>
                    <a:pt x="1103" y="11254"/>
                  </a:cubicBezTo>
                  <a:cubicBezTo>
                    <a:pt x="827" y="12031"/>
                    <a:pt x="476" y="12858"/>
                    <a:pt x="0" y="13560"/>
                  </a:cubicBezTo>
                  <a:cubicBezTo>
                    <a:pt x="501" y="13435"/>
                    <a:pt x="1003" y="13234"/>
                    <a:pt x="1429" y="12933"/>
                  </a:cubicBezTo>
                  <a:cubicBezTo>
                    <a:pt x="1880" y="12607"/>
                    <a:pt x="2206" y="12156"/>
                    <a:pt x="2532" y="11705"/>
                  </a:cubicBezTo>
                  <a:cubicBezTo>
                    <a:pt x="3083" y="9926"/>
                    <a:pt x="3459" y="8146"/>
                    <a:pt x="3484" y="6267"/>
                  </a:cubicBezTo>
                  <a:cubicBezTo>
                    <a:pt x="3509" y="4462"/>
                    <a:pt x="3158" y="2758"/>
                    <a:pt x="2632" y="1028"/>
                  </a:cubicBezTo>
                  <a:cubicBezTo>
                    <a:pt x="2206" y="728"/>
                    <a:pt x="1729" y="452"/>
                    <a:pt x="1228" y="277"/>
                  </a:cubicBezTo>
                  <a:cubicBezTo>
                    <a:pt x="927" y="151"/>
                    <a:pt x="602" y="76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7302278" y="2469808"/>
              <a:ext cx="186270" cy="603390"/>
            </a:xfrm>
            <a:custGeom>
              <a:avLst/>
              <a:gdLst/>
              <a:ahLst/>
              <a:cxnLst/>
              <a:rect l="l" t="t" r="r" b="b"/>
              <a:pathLst>
                <a:path w="4287" h="13887" extrusionOk="0">
                  <a:moveTo>
                    <a:pt x="1100" y="0"/>
                  </a:moveTo>
                  <a:cubicBezTo>
                    <a:pt x="993" y="0"/>
                    <a:pt x="885" y="2"/>
                    <a:pt x="778" y="6"/>
                  </a:cubicBezTo>
                  <a:cubicBezTo>
                    <a:pt x="1279" y="1034"/>
                    <a:pt x="1580" y="2212"/>
                    <a:pt x="1780" y="3340"/>
                  </a:cubicBezTo>
                  <a:cubicBezTo>
                    <a:pt x="2006" y="4518"/>
                    <a:pt x="2106" y="5746"/>
                    <a:pt x="1981" y="6949"/>
                  </a:cubicBezTo>
                  <a:cubicBezTo>
                    <a:pt x="2307" y="6849"/>
                    <a:pt x="2657" y="6723"/>
                    <a:pt x="3008" y="6598"/>
                  </a:cubicBezTo>
                  <a:cubicBezTo>
                    <a:pt x="3019" y="6595"/>
                    <a:pt x="3028" y="6593"/>
                    <a:pt x="3038" y="6593"/>
                  </a:cubicBezTo>
                  <a:cubicBezTo>
                    <a:pt x="3096" y="6593"/>
                    <a:pt x="3134" y="6655"/>
                    <a:pt x="3134" y="6698"/>
                  </a:cubicBezTo>
                  <a:cubicBezTo>
                    <a:pt x="3209" y="7250"/>
                    <a:pt x="3209" y="7826"/>
                    <a:pt x="3134" y="8377"/>
                  </a:cubicBezTo>
                  <a:cubicBezTo>
                    <a:pt x="3083" y="8879"/>
                    <a:pt x="2958" y="9430"/>
                    <a:pt x="2733" y="9881"/>
                  </a:cubicBezTo>
                  <a:cubicBezTo>
                    <a:pt x="2654" y="10039"/>
                    <a:pt x="2543" y="10097"/>
                    <a:pt x="2419" y="10097"/>
                  </a:cubicBezTo>
                  <a:cubicBezTo>
                    <a:pt x="2147" y="10097"/>
                    <a:pt x="1811" y="9818"/>
                    <a:pt x="1605" y="9681"/>
                  </a:cubicBezTo>
                  <a:cubicBezTo>
                    <a:pt x="1555" y="9656"/>
                    <a:pt x="1505" y="9605"/>
                    <a:pt x="1454" y="9555"/>
                  </a:cubicBezTo>
                  <a:cubicBezTo>
                    <a:pt x="1429" y="10332"/>
                    <a:pt x="1229" y="11109"/>
                    <a:pt x="978" y="11836"/>
                  </a:cubicBezTo>
                  <a:cubicBezTo>
                    <a:pt x="753" y="12513"/>
                    <a:pt x="452" y="13240"/>
                    <a:pt x="1" y="13816"/>
                  </a:cubicBezTo>
                  <a:cubicBezTo>
                    <a:pt x="379" y="13860"/>
                    <a:pt x="758" y="13886"/>
                    <a:pt x="1137" y="13886"/>
                  </a:cubicBezTo>
                  <a:cubicBezTo>
                    <a:pt x="1410" y="13886"/>
                    <a:pt x="1683" y="13873"/>
                    <a:pt x="1956" y="13841"/>
                  </a:cubicBezTo>
                  <a:cubicBezTo>
                    <a:pt x="2031" y="13816"/>
                    <a:pt x="2106" y="13816"/>
                    <a:pt x="2181" y="13791"/>
                  </a:cubicBezTo>
                  <a:cubicBezTo>
                    <a:pt x="2457" y="13290"/>
                    <a:pt x="2758" y="12814"/>
                    <a:pt x="3008" y="12287"/>
                  </a:cubicBezTo>
                  <a:cubicBezTo>
                    <a:pt x="3259" y="11736"/>
                    <a:pt x="3484" y="11159"/>
                    <a:pt x="3660" y="10558"/>
                  </a:cubicBezTo>
                  <a:cubicBezTo>
                    <a:pt x="4011" y="9405"/>
                    <a:pt x="4186" y="8202"/>
                    <a:pt x="4236" y="7024"/>
                  </a:cubicBezTo>
                  <a:cubicBezTo>
                    <a:pt x="4286" y="4593"/>
                    <a:pt x="3685" y="2312"/>
                    <a:pt x="2657" y="132"/>
                  </a:cubicBezTo>
                  <a:cubicBezTo>
                    <a:pt x="2138" y="49"/>
                    <a:pt x="161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7338210" y="2767347"/>
              <a:ext cx="92635" cy="129003"/>
            </a:xfrm>
            <a:custGeom>
              <a:avLst/>
              <a:gdLst/>
              <a:ahLst/>
              <a:cxnLst/>
              <a:rect l="l" t="t" r="r" b="b"/>
              <a:pathLst>
                <a:path w="2132" h="2969" extrusionOk="0">
                  <a:moveTo>
                    <a:pt x="2106" y="1"/>
                  </a:moveTo>
                  <a:cubicBezTo>
                    <a:pt x="1480" y="226"/>
                    <a:pt x="828" y="452"/>
                    <a:pt x="176" y="677"/>
                  </a:cubicBezTo>
                  <a:lnTo>
                    <a:pt x="151" y="677"/>
                  </a:lnTo>
                  <a:cubicBezTo>
                    <a:pt x="176" y="803"/>
                    <a:pt x="201" y="953"/>
                    <a:pt x="176" y="1078"/>
                  </a:cubicBezTo>
                  <a:cubicBezTo>
                    <a:pt x="176" y="1329"/>
                    <a:pt x="101" y="1554"/>
                    <a:pt x="1" y="1780"/>
                  </a:cubicBezTo>
                  <a:cubicBezTo>
                    <a:pt x="126" y="1905"/>
                    <a:pt x="251" y="2006"/>
                    <a:pt x="377" y="2131"/>
                  </a:cubicBezTo>
                  <a:cubicBezTo>
                    <a:pt x="527" y="2281"/>
                    <a:pt x="678" y="2407"/>
                    <a:pt x="828" y="2532"/>
                  </a:cubicBezTo>
                  <a:cubicBezTo>
                    <a:pt x="1003" y="2657"/>
                    <a:pt x="1204" y="2783"/>
                    <a:pt x="1379" y="2883"/>
                  </a:cubicBezTo>
                  <a:cubicBezTo>
                    <a:pt x="1444" y="2915"/>
                    <a:pt x="1509" y="2968"/>
                    <a:pt x="1567" y="2968"/>
                  </a:cubicBezTo>
                  <a:cubicBezTo>
                    <a:pt x="1598" y="2968"/>
                    <a:pt x="1628" y="2952"/>
                    <a:pt x="1655" y="2908"/>
                  </a:cubicBezTo>
                  <a:cubicBezTo>
                    <a:pt x="1705" y="2808"/>
                    <a:pt x="1730" y="2682"/>
                    <a:pt x="1780" y="2582"/>
                  </a:cubicBezTo>
                  <a:cubicBezTo>
                    <a:pt x="1780" y="2557"/>
                    <a:pt x="1780" y="2532"/>
                    <a:pt x="1805" y="2507"/>
                  </a:cubicBezTo>
                  <a:lnTo>
                    <a:pt x="1755" y="2507"/>
                  </a:lnTo>
                  <a:cubicBezTo>
                    <a:pt x="1705" y="2482"/>
                    <a:pt x="1630" y="2482"/>
                    <a:pt x="1580" y="2457"/>
                  </a:cubicBezTo>
                  <a:cubicBezTo>
                    <a:pt x="1454" y="2432"/>
                    <a:pt x="1354" y="2382"/>
                    <a:pt x="1229" y="2331"/>
                  </a:cubicBezTo>
                  <a:cubicBezTo>
                    <a:pt x="1129" y="2281"/>
                    <a:pt x="1003" y="2231"/>
                    <a:pt x="903" y="2181"/>
                  </a:cubicBezTo>
                  <a:cubicBezTo>
                    <a:pt x="803" y="2106"/>
                    <a:pt x="703" y="2056"/>
                    <a:pt x="627" y="1981"/>
                  </a:cubicBezTo>
                  <a:cubicBezTo>
                    <a:pt x="577" y="1930"/>
                    <a:pt x="627" y="1880"/>
                    <a:pt x="652" y="1880"/>
                  </a:cubicBezTo>
                  <a:cubicBezTo>
                    <a:pt x="778" y="1930"/>
                    <a:pt x="878" y="2006"/>
                    <a:pt x="978" y="2031"/>
                  </a:cubicBezTo>
                  <a:cubicBezTo>
                    <a:pt x="1079" y="2081"/>
                    <a:pt x="1179" y="2131"/>
                    <a:pt x="1304" y="2156"/>
                  </a:cubicBezTo>
                  <a:cubicBezTo>
                    <a:pt x="1404" y="2206"/>
                    <a:pt x="1530" y="2231"/>
                    <a:pt x="1655" y="2256"/>
                  </a:cubicBezTo>
                  <a:cubicBezTo>
                    <a:pt x="1730" y="2256"/>
                    <a:pt x="1805" y="2256"/>
                    <a:pt x="1855" y="2306"/>
                  </a:cubicBezTo>
                  <a:cubicBezTo>
                    <a:pt x="1956" y="2031"/>
                    <a:pt x="2006" y="1755"/>
                    <a:pt x="2056" y="1454"/>
                  </a:cubicBezTo>
                  <a:lnTo>
                    <a:pt x="2056" y="1454"/>
                  </a:lnTo>
                  <a:cubicBezTo>
                    <a:pt x="2009" y="1459"/>
                    <a:pt x="1962" y="1461"/>
                    <a:pt x="1916" y="1461"/>
                  </a:cubicBezTo>
                  <a:cubicBezTo>
                    <a:pt x="1694" y="1461"/>
                    <a:pt x="1487" y="1412"/>
                    <a:pt x="1279" y="1329"/>
                  </a:cubicBezTo>
                  <a:cubicBezTo>
                    <a:pt x="1229" y="1304"/>
                    <a:pt x="1279" y="1229"/>
                    <a:pt x="1329" y="1229"/>
                  </a:cubicBezTo>
                  <a:cubicBezTo>
                    <a:pt x="1476" y="1258"/>
                    <a:pt x="1623" y="1270"/>
                    <a:pt x="1770" y="1270"/>
                  </a:cubicBezTo>
                  <a:cubicBezTo>
                    <a:pt x="1873" y="1270"/>
                    <a:pt x="1977" y="1264"/>
                    <a:pt x="2081" y="1254"/>
                  </a:cubicBezTo>
                  <a:cubicBezTo>
                    <a:pt x="2106" y="1078"/>
                    <a:pt x="2106" y="878"/>
                    <a:pt x="2131" y="702"/>
                  </a:cubicBezTo>
                  <a:lnTo>
                    <a:pt x="1981" y="702"/>
                  </a:lnTo>
                  <a:cubicBezTo>
                    <a:pt x="1881" y="702"/>
                    <a:pt x="1780" y="727"/>
                    <a:pt x="1705" y="727"/>
                  </a:cubicBezTo>
                  <a:cubicBezTo>
                    <a:pt x="1505" y="727"/>
                    <a:pt x="1329" y="752"/>
                    <a:pt x="1154" y="752"/>
                  </a:cubicBezTo>
                  <a:cubicBezTo>
                    <a:pt x="1079" y="752"/>
                    <a:pt x="1079" y="652"/>
                    <a:pt x="1129" y="652"/>
                  </a:cubicBezTo>
                  <a:cubicBezTo>
                    <a:pt x="1304" y="602"/>
                    <a:pt x="1505" y="577"/>
                    <a:pt x="1680" y="552"/>
                  </a:cubicBezTo>
                  <a:cubicBezTo>
                    <a:pt x="1780" y="552"/>
                    <a:pt x="1855" y="552"/>
                    <a:pt x="1956" y="527"/>
                  </a:cubicBezTo>
                  <a:cubicBezTo>
                    <a:pt x="2006" y="527"/>
                    <a:pt x="2081" y="527"/>
                    <a:pt x="2131" y="502"/>
                  </a:cubicBezTo>
                  <a:cubicBezTo>
                    <a:pt x="2131" y="326"/>
                    <a:pt x="2131" y="176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7161806" y="2402027"/>
              <a:ext cx="229807" cy="105106"/>
            </a:xfrm>
            <a:custGeom>
              <a:avLst/>
              <a:gdLst/>
              <a:ahLst/>
              <a:cxnLst/>
              <a:rect l="l" t="t" r="r" b="b"/>
              <a:pathLst>
                <a:path w="5289" h="2419" extrusionOk="0">
                  <a:moveTo>
                    <a:pt x="2729" y="1"/>
                  </a:moveTo>
                  <a:cubicBezTo>
                    <a:pt x="2253" y="1"/>
                    <a:pt x="1791" y="89"/>
                    <a:pt x="1379" y="363"/>
                  </a:cubicBezTo>
                  <a:cubicBezTo>
                    <a:pt x="652" y="815"/>
                    <a:pt x="301" y="1642"/>
                    <a:pt x="1" y="2419"/>
                  </a:cubicBezTo>
                  <a:cubicBezTo>
                    <a:pt x="126" y="2343"/>
                    <a:pt x="226" y="2243"/>
                    <a:pt x="352" y="2168"/>
                  </a:cubicBezTo>
                  <a:cubicBezTo>
                    <a:pt x="702" y="1942"/>
                    <a:pt x="1053" y="1767"/>
                    <a:pt x="1454" y="1642"/>
                  </a:cubicBezTo>
                  <a:cubicBezTo>
                    <a:pt x="1454" y="1591"/>
                    <a:pt x="1479" y="1541"/>
                    <a:pt x="1504" y="1491"/>
                  </a:cubicBezTo>
                  <a:cubicBezTo>
                    <a:pt x="1529" y="1416"/>
                    <a:pt x="1580" y="1316"/>
                    <a:pt x="1605" y="1241"/>
                  </a:cubicBezTo>
                  <a:cubicBezTo>
                    <a:pt x="1705" y="1040"/>
                    <a:pt x="1855" y="915"/>
                    <a:pt x="1981" y="764"/>
                  </a:cubicBezTo>
                  <a:cubicBezTo>
                    <a:pt x="1990" y="760"/>
                    <a:pt x="2000" y="758"/>
                    <a:pt x="2009" y="758"/>
                  </a:cubicBezTo>
                  <a:cubicBezTo>
                    <a:pt x="2047" y="758"/>
                    <a:pt x="2076" y="794"/>
                    <a:pt x="2056" y="815"/>
                  </a:cubicBezTo>
                  <a:cubicBezTo>
                    <a:pt x="1956" y="965"/>
                    <a:pt x="1855" y="1140"/>
                    <a:pt x="1780" y="1316"/>
                  </a:cubicBezTo>
                  <a:cubicBezTo>
                    <a:pt x="1755" y="1391"/>
                    <a:pt x="1705" y="1466"/>
                    <a:pt x="1680" y="1566"/>
                  </a:cubicBezTo>
                  <a:cubicBezTo>
                    <a:pt x="2131" y="1416"/>
                    <a:pt x="2607" y="1316"/>
                    <a:pt x="3083" y="1266"/>
                  </a:cubicBezTo>
                  <a:cubicBezTo>
                    <a:pt x="3209" y="1065"/>
                    <a:pt x="3334" y="865"/>
                    <a:pt x="3484" y="689"/>
                  </a:cubicBezTo>
                  <a:cubicBezTo>
                    <a:pt x="3492" y="675"/>
                    <a:pt x="3503" y="668"/>
                    <a:pt x="3516" y="668"/>
                  </a:cubicBezTo>
                  <a:cubicBezTo>
                    <a:pt x="3545" y="668"/>
                    <a:pt x="3577" y="704"/>
                    <a:pt x="3560" y="739"/>
                  </a:cubicBezTo>
                  <a:cubicBezTo>
                    <a:pt x="3484" y="915"/>
                    <a:pt x="3384" y="1065"/>
                    <a:pt x="3284" y="1241"/>
                  </a:cubicBezTo>
                  <a:cubicBezTo>
                    <a:pt x="3434" y="1216"/>
                    <a:pt x="3585" y="1216"/>
                    <a:pt x="3735" y="1190"/>
                  </a:cubicBezTo>
                  <a:cubicBezTo>
                    <a:pt x="3923" y="1178"/>
                    <a:pt x="4111" y="1172"/>
                    <a:pt x="4299" y="1172"/>
                  </a:cubicBezTo>
                  <a:cubicBezTo>
                    <a:pt x="4487" y="1172"/>
                    <a:pt x="4675" y="1178"/>
                    <a:pt x="4863" y="1190"/>
                  </a:cubicBezTo>
                  <a:cubicBezTo>
                    <a:pt x="4863" y="1165"/>
                    <a:pt x="4888" y="1115"/>
                    <a:pt x="4888" y="1090"/>
                  </a:cubicBezTo>
                  <a:cubicBezTo>
                    <a:pt x="4913" y="1015"/>
                    <a:pt x="4938" y="965"/>
                    <a:pt x="4988" y="890"/>
                  </a:cubicBezTo>
                  <a:cubicBezTo>
                    <a:pt x="5063" y="789"/>
                    <a:pt x="5164" y="689"/>
                    <a:pt x="5264" y="589"/>
                  </a:cubicBezTo>
                  <a:lnTo>
                    <a:pt x="5289" y="589"/>
                  </a:lnTo>
                  <a:lnTo>
                    <a:pt x="5289" y="288"/>
                  </a:lnTo>
                  <a:cubicBezTo>
                    <a:pt x="5088" y="288"/>
                    <a:pt x="4888" y="263"/>
                    <a:pt x="4687" y="238"/>
                  </a:cubicBezTo>
                  <a:cubicBezTo>
                    <a:pt x="4064" y="166"/>
                    <a:pt x="3382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7252181" y="2470069"/>
              <a:ext cx="129655" cy="376842"/>
            </a:xfrm>
            <a:custGeom>
              <a:avLst/>
              <a:gdLst/>
              <a:ahLst/>
              <a:cxnLst/>
              <a:rect l="l" t="t" r="r" b="b"/>
              <a:pathLst>
                <a:path w="2984" h="8673" extrusionOk="0">
                  <a:moveTo>
                    <a:pt x="1680" y="0"/>
                  </a:moveTo>
                  <a:cubicBezTo>
                    <a:pt x="1605" y="25"/>
                    <a:pt x="1530" y="25"/>
                    <a:pt x="1480" y="25"/>
                  </a:cubicBezTo>
                  <a:cubicBezTo>
                    <a:pt x="978" y="51"/>
                    <a:pt x="477" y="126"/>
                    <a:pt x="1" y="251"/>
                  </a:cubicBezTo>
                  <a:cubicBezTo>
                    <a:pt x="1129" y="2181"/>
                    <a:pt x="1530" y="4587"/>
                    <a:pt x="1455" y="6792"/>
                  </a:cubicBezTo>
                  <a:cubicBezTo>
                    <a:pt x="1429" y="7394"/>
                    <a:pt x="1354" y="7995"/>
                    <a:pt x="1254" y="8597"/>
                  </a:cubicBezTo>
                  <a:lnTo>
                    <a:pt x="1630" y="8672"/>
                  </a:lnTo>
                  <a:cubicBezTo>
                    <a:pt x="1630" y="8647"/>
                    <a:pt x="1655" y="8647"/>
                    <a:pt x="1655" y="8622"/>
                  </a:cubicBezTo>
                  <a:cubicBezTo>
                    <a:pt x="1780" y="8422"/>
                    <a:pt x="1856" y="8171"/>
                    <a:pt x="1881" y="7920"/>
                  </a:cubicBezTo>
                  <a:cubicBezTo>
                    <a:pt x="1906" y="7795"/>
                    <a:pt x="1906" y="7670"/>
                    <a:pt x="1906" y="7544"/>
                  </a:cubicBezTo>
                  <a:cubicBezTo>
                    <a:pt x="1906" y="7469"/>
                    <a:pt x="1906" y="7419"/>
                    <a:pt x="1906" y="7344"/>
                  </a:cubicBezTo>
                  <a:cubicBezTo>
                    <a:pt x="1881" y="7269"/>
                    <a:pt x="1881" y="7193"/>
                    <a:pt x="1881" y="7143"/>
                  </a:cubicBezTo>
                  <a:cubicBezTo>
                    <a:pt x="1864" y="7094"/>
                    <a:pt x="1901" y="7056"/>
                    <a:pt x="1936" y="7056"/>
                  </a:cubicBezTo>
                  <a:cubicBezTo>
                    <a:pt x="1954" y="7056"/>
                    <a:pt x="1972" y="7067"/>
                    <a:pt x="1981" y="7093"/>
                  </a:cubicBezTo>
                  <a:cubicBezTo>
                    <a:pt x="2006" y="7168"/>
                    <a:pt x="2056" y="7219"/>
                    <a:pt x="2081" y="7294"/>
                  </a:cubicBezTo>
                  <a:lnTo>
                    <a:pt x="2106" y="7294"/>
                  </a:lnTo>
                  <a:cubicBezTo>
                    <a:pt x="2407" y="7193"/>
                    <a:pt x="2683" y="7093"/>
                    <a:pt x="2983" y="6993"/>
                  </a:cubicBezTo>
                  <a:cubicBezTo>
                    <a:pt x="2983" y="6993"/>
                    <a:pt x="2983" y="6968"/>
                    <a:pt x="2983" y="6943"/>
                  </a:cubicBezTo>
                  <a:cubicBezTo>
                    <a:pt x="2958" y="5715"/>
                    <a:pt x="2933" y="4537"/>
                    <a:pt x="2708" y="3309"/>
                  </a:cubicBezTo>
                  <a:cubicBezTo>
                    <a:pt x="2482" y="2156"/>
                    <a:pt x="2081" y="1103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0"/>
            <p:cNvSpPr/>
            <p:nvPr/>
          </p:nvSpPr>
          <p:spPr>
            <a:xfrm>
              <a:off x="7223895" y="2843557"/>
              <a:ext cx="133956" cy="225462"/>
            </a:xfrm>
            <a:custGeom>
              <a:avLst/>
              <a:gdLst/>
              <a:ahLst/>
              <a:cxnLst/>
              <a:rect l="l" t="t" r="r" b="b"/>
              <a:pathLst>
                <a:path w="3083" h="5189" extrusionOk="0">
                  <a:moveTo>
                    <a:pt x="1905" y="1"/>
                  </a:moveTo>
                  <a:cubicBezTo>
                    <a:pt x="1604" y="1705"/>
                    <a:pt x="1003" y="3409"/>
                    <a:pt x="25" y="4813"/>
                  </a:cubicBezTo>
                  <a:lnTo>
                    <a:pt x="0" y="4813"/>
                  </a:lnTo>
                  <a:cubicBezTo>
                    <a:pt x="527" y="4988"/>
                    <a:pt x="1078" y="5114"/>
                    <a:pt x="1629" y="5189"/>
                  </a:cubicBezTo>
                  <a:cubicBezTo>
                    <a:pt x="1805" y="4888"/>
                    <a:pt x="2005" y="4587"/>
                    <a:pt x="2156" y="4287"/>
                  </a:cubicBezTo>
                  <a:cubicBezTo>
                    <a:pt x="2331" y="3911"/>
                    <a:pt x="2481" y="3535"/>
                    <a:pt x="2607" y="3134"/>
                  </a:cubicBezTo>
                  <a:cubicBezTo>
                    <a:pt x="2882" y="2382"/>
                    <a:pt x="2983" y="1605"/>
                    <a:pt x="3083" y="828"/>
                  </a:cubicBezTo>
                  <a:cubicBezTo>
                    <a:pt x="2857" y="653"/>
                    <a:pt x="2657" y="452"/>
                    <a:pt x="2532" y="201"/>
                  </a:cubicBezTo>
                  <a:cubicBezTo>
                    <a:pt x="2503" y="230"/>
                    <a:pt x="2468" y="242"/>
                    <a:pt x="2434" y="242"/>
                  </a:cubicBezTo>
                  <a:cubicBezTo>
                    <a:pt x="2347" y="242"/>
                    <a:pt x="2263" y="166"/>
                    <a:pt x="2281" y="76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0"/>
            <p:cNvSpPr/>
            <p:nvPr/>
          </p:nvSpPr>
          <p:spPr>
            <a:xfrm>
              <a:off x="7154202" y="2482061"/>
              <a:ext cx="151380" cy="568456"/>
            </a:xfrm>
            <a:custGeom>
              <a:avLst/>
              <a:gdLst/>
              <a:ahLst/>
              <a:cxnLst/>
              <a:rect l="l" t="t" r="r" b="b"/>
              <a:pathLst>
                <a:path w="3484" h="13083" extrusionOk="0">
                  <a:moveTo>
                    <a:pt x="2156" y="0"/>
                  </a:moveTo>
                  <a:cubicBezTo>
                    <a:pt x="1579" y="176"/>
                    <a:pt x="1053" y="401"/>
                    <a:pt x="577" y="727"/>
                  </a:cubicBezTo>
                  <a:cubicBezTo>
                    <a:pt x="1429" y="2582"/>
                    <a:pt x="1805" y="4612"/>
                    <a:pt x="1704" y="6642"/>
                  </a:cubicBezTo>
                  <a:cubicBezTo>
                    <a:pt x="1679" y="7669"/>
                    <a:pt x="1504" y="8672"/>
                    <a:pt x="1228" y="9649"/>
                  </a:cubicBezTo>
                  <a:cubicBezTo>
                    <a:pt x="953" y="10602"/>
                    <a:pt x="577" y="11679"/>
                    <a:pt x="0" y="12481"/>
                  </a:cubicBezTo>
                  <a:cubicBezTo>
                    <a:pt x="151" y="12557"/>
                    <a:pt x="301" y="12632"/>
                    <a:pt x="476" y="12707"/>
                  </a:cubicBezTo>
                  <a:cubicBezTo>
                    <a:pt x="777" y="12832"/>
                    <a:pt x="1078" y="12958"/>
                    <a:pt x="1404" y="13083"/>
                  </a:cubicBezTo>
                  <a:cubicBezTo>
                    <a:pt x="1404" y="13058"/>
                    <a:pt x="1404" y="13033"/>
                    <a:pt x="1429" y="13008"/>
                  </a:cubicBezTo>
                  <a:cubicBezTo>
                    <a:pt x="2582" y="11003"/>
                    <a:pt x="3334" y="8847"/>
                    <a:pt x="3434" y="6516"/>
                  </a:cubicBezTo>
                  <a:cubicBezTo>
                    <a:pt x="3484" y="5364"/>
                    <a:pt x="3409" y="4211"/>
                    <a:pt x="3158" y="3083"/>
                  </a:cubicBezTo>
                  <a:cubicBezTo>
                    <a:pt x="2933" y="2030"/>
                    <a:pt x="2582" y="1003"/>
                    <a:pt x="2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0"/>
            <p:cNvSpPr/>
            <p:nvPr/>
          </p:nvSpPr>
          <p:spPr>
            <a:xfrm>
              <a:off x="6948383" y="2519079"/>
              <a:ext cx="274474" cy="503151"/>
            </a:xfrm>
            <a:custGeom>
              <a:avLst/>
              <a:gdLst/>
              <a:ahLst/>
              <a:cxnLst/>
              <a:rect l="l" t="t" r="r" b="b"/>
              <a:pathLst>
                <a:path w="6317" h="11580" extrusionOk="0">
                  <a:moveTo>
                    <a:pt x="5138" y="0"/>
                  </a:moveTo>
                  <a:cubicBezTo>
                    <a:pt x="5113" y="25"/>
                    <a:pt x="5063" y="50"/>
                    <a:pt x="5038" y="100"/>
                  </a:cubicBezTo>
                  <a:cubicBezTo>
                    <a:pt x="3183" y="1654"/>
                    <a:pt x="2858" y="4161"/>
                    <a:pt x="2457" y="6391"/>
                  </a:cubicBezTo>
                  <a:cubicBezTo>
                    <a:pt x="2440" y="6458"/>
                    <a:pt x="2390" y="6492"/>
                    <a:pt x="2336" y="6492"/>
                  </a:cubicBezTo>
                  <a:cubicBezTo>
                    <a:pt x="2309" y="6492"/>
                    <a:pt x="2281" y="6483"/>
                    <a:pt x="2256" y="6466"/>
                  </a:cubicBezTo>
                  <a:cubicBezTo>
                    <a:pt x="2242" y="6481"/>
                    <a:pt x="2219" y="6495"/>
                    <a:pt x="2197" y="6495"/>
                  </a:cubicBezTo>
                  <a:cubicBezTo>
                    <a:pt x="2181" y="6495"/>
                    <a:pt x="2166" y="6488"/>
                    <a:pt x="2156" y="6466"/>
                  </a:cubicBezTo>
                  <a:cubicBezTo>
                    <a:pt x="1906" y="6175"/>
                    <a:pt x="1553" y="5728"/>
                    <a:pt x="1139" y="5728"/>
                  </a:cubicBezTo>
                  <a:cubicBezTo>
                    <a:pt x="1054" y="5728"/>
                    <a:pt x="967" y="5747"/>
                    <a:pt x="878" y="5790"/>
                  </a:cubicBezTo>
                  <a:cubicBezTo>
                    <a:pt x="201" y="6116"/>
                    <a:pt x="1228" y="6767"/>
                    <a:pt x="1529" y="6918"/>
                  </a:cubicBezTo>
                  <a:cubicBezTo>
                    <a:pt x="1705" y="7018"/>
                    <a:pt x="1604" y="7268"/>
                    <a:pt x="1429" y="7268"/>
                  </a:cubicBezTo>
                  <a:cubicBezTo>
                    <a:pt x="1003" y="7294"/>
                    <a:pt x="251" y="7394"/>
                    <a:pt x="101" y="7870"/>
                  </a:cubicBezTo>
                  <a:cubicBezTo>
                    <a:pt x="0" y="8221"/>
                    <a:pt x="276" y="8522"/>
                    <a:pt x="577" y="8622"/>
                  </a:cubicBezTo>
                  <a:cubicBezTo>
                    <a:pt x="685" y="8658"/>
                    <a:pt x="797" y="8673"/>
                    <a:pt x="910" y="8673"/>
                  </a:cubicBezTo>
                  <a:cubicBezTo>
                    <a:pt x="1191" y="8673"/>
                    <a:pt x="1480" y="8579"/>
                    <a:pt x="1730" y="8471"/>
                  </a:cubicBezTo>
                  <a:cubicBezTo>
                    <a:pt x="1761" y="8456"/>
                    <a:pt x="1798" y="8447"/>
                    <a:pt x="1834" y="8447"/>
                  </a:cubicBezTo>
                  <a:cubicBezTo>
                    <a:pt x="1913" y="8447"/>
                    <a:pt x="1988" y="8486"/>
                    <a:pt x="2005" y="8572"/>
                  </a:cubicBezTo>
                  <a:cubicBezTo>
                    <a:pt x="2331" y="9950"/>
                    <a:pt x="3434" y="10928"/>
                    <a:pt x="4637" y="11579"/>
                  </a:cubicBezTo>
                  <a:cubicBezTo>
                    <a:pt x="4837" y="11128"/>
                    <a:pt x="5063" y="10727"/>
                    <a:pt x="5238" y="10276"/>
                  </a:cubicBezTo>
                  <a:cubicBezTo>
                    <a:pt x="5439" y="9800"/>
                    <a:pt x="5589" y="9324"/>
                    <a:pt x="5715" y="8847"/>
                  </a:cubicBezTo>
                  <a:cubicBezTo>
                    <a:pt x="6015" y="7870"/>
                    <a:pt x="6166" y="6867"/>
                    <a:pt x="6216" y="5865"/>
                  </a:cubicBezTo>
                  <a:cubicBezTo>
                    <a:pt x="6316" y="3860"/>
                    <a:pt x="5940" y="1855"/>
                    <a:pt x="5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0"/>
            <p:cNvSpPr/>
            <p:nvPr/>
          </p:nvSpPr>
          <p:spPr>
            <a:xfrm>
              <a:off x="7771616" y="2719553"/>
              <a:ext cx="113318" cy="197046"/>
            </a:xfrm>
            <a:custGeom>
              <a:avLst/>
              <a:gdLst/>
              <a:ahLst/>
              <a:cxnLst/>
              <a:rect l="l" t="t" r="r" b="b"/>
              <a:pathLst>
                <a:path w="2608" h="4535" extrusionOk="0">
                  <a:moveTo>
                    <a:pt x="1573" y="0"/>
                  </a:moveTo>
                  <a:cubicBezTo>
                    <a:pt x="1314" y="0"/>
                    <a:pt x="1052" y="55"/>
                    <a:pt x="803" y="148"/>
                  </a:cubicBezTo>
                  <a:cubicBezTo>
                    <a:pt x="352" y="775"/>
                    <a:pt x="126" y="1552"/>
                    <a:pt x="51" y="2329"/>
                  </a:cubicBezTo>
                  <a:cubicBezTo>
                    <a:pt x="51" y="2454"/>
                    <a:pt x="26" y="2579"/>
                    <a:pt x="26" y="2730"/>
                  </a:cubicBezTo>
                  <a:cubicBezTo>
                    <a:pt x="26" y="2755"/>
                    <a:pt x="26" y="2805"/>
                    <a:pt x="26" y="2830"/>
                  </a:cubicBezTo>
                  <a:cubicBezTo>
                    <a:pt x="26" y="2880"/>
                    <a:pt x="26" y="2930"/>
                    <a:pt x="26" y="2980"/>
                  </a:cubicBezTo>
                  <a:cubicBezTo>
                    <a:pt x="1" y="3456"/>
                    <a:pt x="1" y="3933"/>
                    <a:pt x="26" y="4434"/>
                  </a:cubicBezTo>
                  <a:cubicBezTo>
                    <a:pt x="352" y="4434"/>
                    <a:pt x="678" y="4459"/>
                    <a:pt x="1003" y="4534"/>
                  </a:cubicBezTo>
                  <a:cubicBezTo>
                    <a:pt x="1053" y="4033"/>
                    <a:pt x="1154" y="3532"/>
                    <a:pt x="1279" y="3030"/>
                  </a:cubicBezTo>
                  <a:cubicBezTo>
                    <a:pt x="985" y="2904"/>
                    <a:pt x="656" y="2849"/>
                    <a:pt x="336" y="2849"/>
                  </a:cubicBezTo>
                  <a:cubicBezTo>
                    <a:pt x="274" y="2849"/>
                    <a:pt x="212" y="2851"/>
                    <a:pt x="151" y="2855"/>
                  </a:cubicBezTo>
                  <a:cubicBezTo>
                    <a:pt x="76" y="2855"/>
                    <a:pt x="76" y="2780"/>
                    <a:pt x="126" y="2755"/>
                  </a:cubicBezTo>
                  <a:cubicBezTo>
                    <a:pt x="273" y="2718"/>
                    <a:pt x="424" y="2701"/>
                    <a:pt x="575" y="2701"/>
                  </a:cubicBezTo>
                  <a:cubicBezTo>
                    <a:pt x="837" y="2701"/>
                    <a:pt x="1100" y="2751"/>
                    <a:pt x="1354" y="2830"/>
                  </a:cubicBezTo>
                  <a:cubicBezTo>
                    <a:pt x="1480" y="2354"/>
                    <a:pt x="1680" y="1903"/>
                    <a:pt x="1906" y="1451"/>
                  </a:cubicBezTo>
                  <a:cubicBezTo>
                    <a:pt x="1855" y="1451"/>
                    <a:pt x="1805" y="1426"/>
                    <a:pt x="1755" y="1401"/>
                  </a:cubicBezTo>
                  <a:cubicBezTo>
                    <a:pt x="1705" y="1376"/>
                    <a:pt x="1630" y="1351"/>
                    <a:pt x="1580" y="1326"/>
                  </a:cubicBezTo>
                  <a:cubicBezTo>
                    <a:pt x="1454" y="1276"/>
                    <a:pt x="1329" y="1226"/>
                    <a:pt x="1204" y="1151"/>
                  </a:cubicBezTo>
                  <a:cubicBezTo>
                    <a:pt x="1129" y="1126"/>
                    <a:pt x="1179" y="1025"/>
                    <a:pt x="1254" y="1025"/>
                  </a:cubicBezTo>
                  <a:cubicBezTo>
                    <a:pt x="1379" y="1076"/>
                    <a:pt x="1505" y="1101"/>
                    <a:pt x="1655" y="1151"/>
                  </a:cubicBezTo>
                  <a:cubicBezTo>
                    <a:pt x="1780" y="1176"/>
                    <a:pt x="1906" y="1226"/>
                    <a:pt x="2006" y="1276"/>
                  </a:cubicBezTo>
                  <a:cubicBezTo>
                    <a:pt x="2181" y="975"/>
                    <a:pt x="2382" y="649"/>
                    <a:pt x="2607" y="374"/>
                  </a:cubicBezTo>
                  <a:cubicBezTo>
                    <a:pt x="2299" y="109"/>
                    <a:pt x="1939" y="0"/>
                    <a:pt x="1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0"/>
            <p:cNvSpPr/>
            <p:nvPr/>
          </p:nvSpPr>
          <p:spPr>
            <a:xfrm>
              <a:off x="7659474" y="2921982"/>
              <a:ext cx="186270" cy="170802"/>
            </a:xfrm>
            <a:custGeom>
              <a:avLst/>
              <a:gdLst/>
              <a:ahLst/>
              <a:cxnLst/>
              <a:rect l="l" t="t" r="r" b="b"/>
              <a:pathLst>
                <a:path w="4287" h="3931" extrusionOk="0">
                  <a:moveTo>
                    <a:pt x="2632" y="0"/>
                  </a:moveTo>
                  <a:cubicBezTo>
                    <a:pt x="2657" y="401"/>
                    <a:pt x="2682" y="777"/>
                    <a:pt x="2707" y="1153"/>
                  </a:cubicBezTo>
                  <a:cubicBezTo>
                    <a:pt x="2731" y="1506"/>
                    <a:pt x="2380" y="1682"/>
                    <a:pt x="2088" y="1682"/>
                  </a:cubicBezTo>
                  <a:cubicBezTo>
                    <a:pt x="2068" y="1682"/>
                    <a:pt x="2049" y="1681"/>
                    <a:pt x="2030" y="1680"/>
                  </a:cubicBezTo>
                  <a:cubicBezTo>
                    <a:pt x="1429" y="1579"/>
                    <a:pt x="852" y="1404"/>
                    <a:pt x="301" y="1128"/>
                  </a:cubicBezTo>
                  <a:cubicBezTo>
                    <a:pt x="201" y="1078"/>
                    <a:pt x="101" y="1028"/>
                    <a:pt x="0" y="953"/>
                  </a:cubicBezTo>
                  <a:lnTo>
                    <a:pt x="0" y="953"/>
                  </a:lnTo>
                  <a:cubicBezTo>
                    <a:pt x="126" y="1128"/>
                    <a:pt x="251" y="1304"/>
                    <a:pt x="376" y="1454"/>
                  </a:cubicBezTo>
                  <a:cubicBezTo>
                    <a:pt x="1194" y="2589"/>
                    <a:pt x="2320" y="3930"/>
                    <a:pt x="3810" y="3930"/>
                  </a:cubicBezTo>
                  <a:cubicBezTo>
                    <a:pt x="3965" y="3930"/>
                    <a:pt x="4123" y="3916"/>
                    <a:pt x="4286" y="3885"/>
                  </a:cubicBezTo>
                  <a:cubicBezTo>
                    <a:pt x="4161" y="3685"/>
                    <a:pt x="4061" y="3434"/>
                    <a:pt x="3985" y="3209"/>
                  </a:cubicBezTo>
                  <a:cubicBezTo>
                    <a:pt x="3960" y="3158"/>
                    <a:pt x="3960" y="3083"/>
                    <a:pt x="3935" y="3008"/>
                  </a:cubicBezTo>
                  <a:cubicBezTo>
                    <a:pt x="3760" y="3033"/>
                    <a:pt x="3584" y="3058"/>
                    <a:pt x="3384" y="3058"/>
                  </a:cubicBezTo>
                  <a:cubicBezTo>
                    <a:pt x="3334" y="3058"/>
                    <a:pt x="3309" y="2958"/>
                    <a:pt x="3384" y="2933"/>
                  </a:cubicBezTo>
                  <a:cubicBezTo>
                    <a:pt x="3534" y="2908"/>
                    <a:pt x="3710" y="2858"/>
                    <a:pt x="3885" y="2833"/>
                  </a:cubicBezTo>
                  <a:cubicBezTo>
                    <a:pt x="3810" y="2582"/>
                    <a:pt x="3735" y="2331"/>
                    <a:pt x="3685" y="2081"/>
                  </a:cubicBezTo>
                  <a:cubicBezTo>
                    <a:pt x="3685" y="2031"/>
                    <a:pt x="3685" y="1955"/>
                    <a:pt x="3660" y="1905"/>
                  </a:cubicBezTo>
                  <a:cubicBezTo>
                    <a:pt x="3484" y="1855"/>
                    <a:pt x="3302" y="1830"/>
                    <a:pt x="3121" y="1830"/>
                  </a:cubicBezTo>
                  <a:cubicBezTo>
                    <a:pt x="2939" y="1830"/>
                    <a:pt x="2757" y="1855"/>
                    <a:pt x="2582" y="1905"/>
                  </a:cubicBezTo>
                  <a:cubicBezTo>
                    <a:pt x="2532" y="1905"/>
                    <a:pt x="2482" y="1830"/>
                    <a:pt x="2532" y="1805"/>
                  </a:cubicBezTo>
                  <a:cubicBezTo>
                    <a:pt x="2732" y="1730"/>
                    <a:pt x="2933" y="1655"/>
                    <a:pt x="3133" y="1655"/>
                  </a:cubicBezTo>
                  <a:cubicBezTo>
                    <a:pt x="3185" y="1647"/>
                    <a:pt x="3234" y="1644"/>
                    <a:pt x="3282" y="1644"/>
                  </a:cubicBezTo>
                  <a:cubicBezTo>
                    <a:pt x="3399" y="1644"/>
                    <a:pt x="3510" y="1662"/>
                    <a:pt x="3634" y="1680"/>
                  </a:cubicBezTo>
                  <a:cubicBezTo>
                    <a:pt x="3559" y="1178"/>
                    <a:pt x="3534" y="652"/>
                    <a:pt x="3584" y="151"/>
                  </a:cubicBezTo>
                  <a:cubicBezTo>
                    <a:pt x="3259" y="76"/>
                    <a:pt x="2933" y="26"/>
                    <a:pt x="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0"/>
            <p:cNvSpPr/>
            <p:nvPr/>
          </p:nvSpPr>
          <p:spPr>
            <a:xfrm>
              <a:off x="7556021" y="2471155"/>
              <a:ext cx="149207" cy="144862"/>
            </a:xfrm>
            <a:custGeom>
              <a:avLst/>
              <a:gdLst/>
              <a:ahLst/>
              <a:cxnLst/>
              <a:rect l="l" t="t" r="r" b="b"/>
              <a:pathLst>
                <a:path w="3434" h="3334" extrusionOk="0">
                  <a:moveTo>
                    <a:pt x="2381" y="0"/>
                  </a:moveTo>
                  <a:cubicBezTo>
                    <a:pt x="2381" y="51"/>
                    <a:pt x="2381" y="101"/>
                    <a:pt x="2381" y="126"/>
                  </a:cubicBezTo>
                  <a:cubicBezTo>
                    <a:pt x="2406" y="602"/>
                    <a:pt x="2030" y="928"/>
                    <a:pt x="1629" y="1103"/>
                  </a:cubicBezTo>
                  <a:cubicBezTo>
                    <a:pt x="1477" y="1190"/>
                    <a:pt x="1306" y="1258"/>
                    <a:pt x="1066" y="1258"/>
                  </a:cubicBezTo>
                  <a:cubicBezTo>
                    <a:pt x="1030" y="1258"/>
                    <a:pt x="992" y="1257"/>
                    <a:pt x="953" y="1254"/>
                  </a:cubicBezTo>
                  <a:cubicBezTo>
                    <a:pt x="702" y="1229"/>
                    <a:pt x="452" y="1153"/>
                    <a:pt x="226" y="1078"/>
                  </a:cubicBezTo>
                  <a:cubicBezTo>
                    <a:pt x="176" y="1053"/>
                    <a:pt x="151" y="1053"/>
                    <a:pt x="126" y="1028"/>
                  </a:cubicBezTo>
                  <a:cubicBezTo>
                    <a:pt x="76" y="1103"/>
                    <a:pt x="51" y="1178"/>
                    <a:pt x="0" y="1229"/>
                  </a:cubicBezTo>
                  <a:cubicBezTo>
                    <a:pt x="351" y="1554"/>
                    <a:pt x="652" y="1930"/>
                    <a:pt x="903" y="2331"/>
                  </a:cubicBezTo>
                  <a:cubicBezTo>
                    <a:pt x="953" y="2256"/>
                    <a:pt x="1003" y="2156"/>
                    <a:pt x="1053" y="2056"/>
                  </a:cubicBezTo>
                  <a:cubicBezTo>
                    <a:pt x="1103" y="1980"/>
                    <a:pt x="1153" y="1880"/>
                    <a:pt x="1203" y="1780"/>
                  </a:cubicBezTo>
                  <a:cubicBezTo>
                    <a:pt x="1212" y="1762"/>
                    <a:pt x="1234" y="1754"/>
                    <a:pt x="1257" y="1754"/>
                  </a:cubicBezTo>
                  <a:cubicBezTo>
                    <a:pt x="1298" y="1754"/>
                    <a:pt x="1345" y="1782"/>
                    <a:pt x="1329" y="1830"/>
                  </a:cubicBezTo>
                  <a:cubicBezTo>
                    <a:pt x="1279" y="1930"/>
                    <a:pt x="1254" y="2031"/>
                    <a:pt x="1228" y="2131"/>
                  </a:cubicBezTo>
                  <a:cubicBezTo>
                    <a:pt x="1178" y="2231"/>
                    <a:pt x="1153" y="2356"/>
                    <a:pt x="1103" y="2457"/>
                  </a:cubicBezTo>
                  <a:cubicBezTo>
                    <a:pt x="1078" y="2482"/>
                    <a:pt x="1053" y="2482"/>
                    <a:pt x="1003" y="2507"/>
                  </a:cubicBezTo>
                  <a:cubicBezTo>
                    <a:pt x="1153" y="2757"/>
                    <a:pt x="1279" y="3033"/>
                    <a:pt x="1379" y="3334"/>
                  </a:cubicBezTo>
                  <a:cubicBezTo>
                    <a:pt x="2156" y="2482"/>
                    <a:pt x="3434" y="1128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0"/>
            <p:cNvSpPr/>
            <p:nvPr/>
          </p:nvSpPr>
          <p:spPr>
            <a:xfrm>
              <a:off x="7541857" y="2534330"/>
              <a:ext cx="70824" cy="290767"/>
            </a:xfrm>
            <a:custGeom>
              <a:avLst/>
              <a:gdLst/>
              <a:ahLst/>
              <a:cxnLst/>
              <a:rect l="l" t="t" r="r" b="b"/>
              <a:pathLst>
                <a:path w="1630" h="6692" extrusionOk="0">
                  <a:moveTo>
                    <a:pt x="1" y="0"/>
                  </a:moveTo>
                  <a:lnTo>
                    <a:pt x="1" y="0"/>
                  </a:lnTo>
                  <a:cubicBezTo>
                    <a:pt x="552" y="1604"/>
                    <a:pt x="752" y="3359"/>
                    <a:pt x="727" y="5038"/>
                  </a:cubicBezTo>
                  <a:cubicBezTo>
                    <a:pt x="727" y="5088"/>
                    <a:pt x="727" y="5163"/>
                    <a:pt x="727" y="5213"/>
                  </a:cubicBezTo>
                  <a:cubicBezTo>
                    <a:pt x="853" y="5740"/>
                    <a:pt x="1003" y="6241"/>
                    <a:pt x="1204" y="6692"/>
                  </a:cubicBezTo>
                  <a:cubicBezTo>
                    <a:pt x="1229" y="6516"/>
                    <a:pt x="1229" y="6316"/>
                    <a:pt x="1254" y="6141"/>
                  </a:cubicBezTo>
                  <a:cubicBezTo>
                    <a:pt x="1329" y="5514"/>
                    <a:pt x="1429" y="4862"/>
                    <a:pt x="1504" y="4236"/>
                  </a:cubicBezTo>
                  <a:cubicBezTo>
                    <a:pt x="1630" y="3058"/>
                    <a:pt x="1504" y="1955"/>
                    <a:pt x="828" y="953"/>
                  </a:cubicBezTo>
                  <a:cubicBezTo>
                    <a:pt x="602" y="602"/>
                    <a:pt x="326" y="27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0"/>
            <p:cNvSpPr/>
            <p:nvPr/>
          </p:nvSpPr>
          <p:spPr>
            <a:xfrm>
              <a:off x="7532081" y="2932844"/>
              <a:ext cx="61004" cy="42538"/>
            </a:xfrm>
            <a:custGeom>
              <a:avLst/>
              <a:gdLst/>
              <a:ahLst/>
              <a:cxnLst/>
              <a:rect l="l" t="t" r="r" b="b"/>
              <a:pathLst>
                <a:path w="1404" h="979" extrusionOk="0">
                  <a:moveTo>
                    <a:pt x="1030" y="0"/>
                  </a:moveTo>
                  <a:cubicBezTo>
                    <a:pt x="801" y="0"/>
                    <a:pt x="569" y="28"/>
                    <a:pt x="326" y="76"/>
                  </a:cubicBezTo>
                  <a:cubicBezTo>
                    <a:pt x="226" y="377"/>
                    <a:pt x="125" y="678"/>
                    <a:pt x="0" y="979"/>
                  </a:cubicBezTo>
                  <a:cubicBezTo>
                    <a:pt x="75" y="878"/>
                    <a:pt x="150" y="778"/>
                    <a:pt x="251" y="678"/>
                  </a:cubicBezTo>
                  <a:cubicBezTo>
                    <a:pt x="551" y="352"/>
                    <a:pt x="977" y="101"/>
                    <a:pt x="1404" y="26"/>
                  </a:cubicBezTo>
                  <a:cubicBezTo>
                    <a:pt x="1279" y="8"/>
                    <a:pt x="1155" y="0"/>
                    <a:pt x="1030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0"/>
            <p:cNvSpPr/>
            <p:nvPr/>
          </p:nvSpPr>
          <p:spPr>
            <a:xfrm>
              <a:off x="7425326" y="2477672"/>
              <a:ext cx="139431" cy="241799"/>
            </a:xfrm>
            <a:custGeom>
              <a:avLst/>
              <a:gdLst/>
              <a:ahLst/>
              <a:cxnLst/>
              <a:rect l="l" t="t" r="r" b="b"/>
              <a:pathLst>
                <a:path w="3209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26"/>
                    <a:pt x="277" y="452"/>
                    <a:pt x="377" y="703"/>
                  </a:cubicBezTo>
                  <a:cubicBezTo>
                    <a:pt x="1079" y="1079"/>
                    <a:pt x="1655" y="1630"/>
                    <a:pt x="2081" y="2357"/>
                  </a:cubicBezTo>
                  <a:cubicBezTo>
                    <a:pt x="2632" y="3259"/>
                    <a:pt x="2908" y="4312"/>
                    <a:pt x="3159" y="5339"/>
                  </a:cubicBezTo>
                  <a:cubicBezTo>
                    <a:pt x="3159" y="5414"/>
                    <a:pt x="3184" y="5490"/>
                    <a:pt x="3209" y="5565"/>
                  </a:cubicBezTo>
                  <a:cubicBezTo>
                    <a:pt x="3134" y="4011"/>
                    <a:pt x="2808" y="2532"/>
                    <a:pt x="2357" y="1028"/>
                  </a:cubicBezTo>
                  <a:cubicBezTo>
                    <a:pt x="1931" y="728"/>
                    <a:pt x="1454" y="452"/>
                    <a:pt x="953" y="277"/>
                  </a:cubicBezTo>
                  <a:cubicBezTo>
                    <a:pt x="652" y="151"/>
                    <a:pt x="327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0"/>
            <p:cNvSpPr/>
            <p:nvPr/>
          </p:nvSpPr>
          <p:spPr>
            <a:xfrm>
              <a:off x="7413377" y="2937233"/>
              <a:ext cx="124180" cy="129611"/>
            </a:xfrm>
            <a:custGeom>
              <a:avLst/>
              <a:gdLst/>
              <a:ahLst/>
              <a:cxnLst/>
              <a:rect l="l" t="t" r="r" b="b"/>
              <a:pathLst>
                <a:path w="2858" h="2983" extrusionOk="0">
                  <a:moveTo>
                    <a:pt x="2857" y="0"/>
                  </a:moveTo>
                  <a:lnTo>
                    <a:pt x="2857" y="0"/>
                  </a:lnTo>
                  <a:cubicBezTo>
                    <a:pt x="2582" y="76"/>
                    <a:pt x="2331" y="151"/>
                    <a:pt x="2055" y="226"/>
                  </a:cubicBezTo>
                  <a:cubicBezTo>
                    <a:pt x="1755" y="326"/>
                    <a:pt x="1454" y="426"/>
                    <a:pt x="1153" y="552"/>
                  </a:cubicBezTo>
                  <a:cubicBezTo>
                    <a:pt x="1128" y="602"/>
                    <a:pt x="1128" y="627"/>
                    <a:pt x="1103" y="677"/>
                  </a:cubicBezTo>
                  <a:cubicBezTo>
                    <a:pt x="827" y="1454"/>
                    <a:pt x="476" y="2281"/>
                    <a:pt x="0" y="2983"/>
                  </a:cubicBezTo>
                  <a:cubicBezTo>
                    <a:pt x="501" y="2858"/>
                    <a:pt x="1003" y="2657"/>
                    <a:pt x="1429" y="2356"/>
                  </a:cubicBezTo>
                  <a:cubicBezTo>
                    <a:pt x="1880" y="2030"/>
                    <a:pt x="2206" y="1579"/>
                    <a:pt x="2532" y="1128"/>
                  </a:cubicBezTo>
                  <a:cubicBezTo>
                    <a:pt x="2632" y="752"/>
                    <a:pt x="2757" y="376"/>
                    <a:pt x="2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0"/>
            <p:cNvSpPr/>
            <p:nvPr/>
          </p:nvSpPr>
          <p:spPr>
            <a:xfrm>
              <a:off x="7336038" y="2469808"/>
              <a:ext cx="93722" cy="31892"/>
            </a:xfrm>
            <a:custGeom>
              <a:avLst/>
              <a:gdLst/>
              <a:ahLst/>
              <a:cxnLst/>
              <a:rect l="l" t="t" r="r" b="b"/>
              <a:pathLst>
                <a:path w="2157" h="734" extrusionOk="0">
                  <a:moveTo>
                    <a:pt x="323" y="0"/>
                  </a:moveTo>
                  <a:cubicBezTo>
                    <a:pt x="216" y="0"/>
                    <a:pt x="108" y="2"/>
                    <a:pt x="1" y="6"/>
                  </a:cubicBezTo>
                  <a:cubicBezTo>
                    <a:pt x="26" y="82"/>
                    <a:pt x="51" y="132"/>
                    <a:pt x="101" y="207"/>
                  </a:cubicBezTo>
                  <a:cubicBezTo>
                    <a:pt x="427" y="232"/>
                    <a:pt x="753" y="282"/>
                    <a:pt x="1078" y="357"/>
                  </a:cubicBezTo>
                  <a:cubicBezTo>
                    <a:pt x="1454" y="458"/>
                    <a:pt x="1805" y="583"/>
                    <a:pt x="2156" y="733"/>
                  </a:cubicBezTo>
                  <a:cubicBezTo>
                    <a:pt x="2056" y="533"/>
                    <a:pt x="1981" y="332"/>
                    <a:pt x="1880" y="132"/>
                  </a:cubicBezTo>
                  <a:cubicBezTo>
                    <a:pt x="1361" y="49"/>
                    <a:pt x="842" y="0"/>
                    <a:pt x="323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0"/>
            <p:cNvSpPr/>
            <p:nvPr/>
          </p:nvSpPr>
          <p:spPr>
            <a:xfrm>
              <a:off x="7302278" y="2966648"/>
              <a:ext cx="145992" cy="106539"/>
            </a:xfrm>
            <a:custGeom>
              <a:avLst/>
              <a:gdLst/>
              <a:ahLst/>
              <a:cxnLst/>
              <a:rect l="l" t="t" r="r" b="b"/>
              <a:pathLst>
                <a:path w="3360" h="2452" extrusionOk="0">
                  <a:moveTo>
                    <a:pt x="3359" y="0"/>
                  </a:moveTo>
                  <a:cubicBezTo>
                    <a:pt x="2532" y="351"/>
                    <a:pt x="1705" y="677"/>
                    <a:pt x="828" y="852"/>
                  </a:cubicBezTo>
                  <a:cubicBezTo>
                    <a:pt x="602" y="1379"/>
                    <a:pt x="352" y="1930"/>
                    <a:pt x="1" y="2381"/>
                  </a:cubicBezTo>
                  <a:cubicBezTo>
                    <a:pt x="379" y="2425"/>
                    <a:pt x="758" y="2451"/>
                    <a:pt x="1137" y="2451"/>
                  </a:cubicBezTo>
                  <a:cubicBezTo>
                    <a:pt x="1410" y="2451"/>
                    <a:pt x="1683" y="2438"/>
                    <a:pt x="1956" y="2406"/>
                  </a:cubicBezTo>
                  <a:cubicBezTo>
                    <a:pt x="2031" y="2381"/>
                    <a:pt x="2106" y="2381"/>
                    <a:pt x="2181" y="2356"/>
                  </a:cubicBezTo>
                  <a:cubicBezTo>
                    <a:pt x="2457" y="1855"/>
                    <a:pt x="2758" y="1379"/>
                    <a:pt x="3008" y="877"/>
                  </a:cubicBezTo>
                  <a:cubicBezTo>
                    <a:pt x="3134" y="576"/>
                    <a:pt x="3259" y="301"/>
                    <a:pt x="3359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0"/>
            <p:cNvSpPr/>
            <p:nvPr/>
          </p:nvSpPr>
          <p:spPr>
            <a:xfrm>
              <a:off x="7258741" y="2470069"/>
              <a:ext cx="68651" cy="9820"/>
            </a:xfrm>
            <a:custGeom>
              <a:avLst/>
              <a:gdLst/>
              <a:ahLst/>
              <a:cxnLst/>
              <a:rect l="l" t="t" r="r" b="b"/>
              <a:pathLst>
                <a:path w="1580" h="226" extrusionOk="0">
                  <a:moveTo>
                    <a:pt x="1529" y="0"/>
                  </a:moveTo>
                  <a:cubicBezTo>
                    <a:pt x="1454" y="25"/>
                    <a:pt x="1379" y="25"/>
                    <a:pt x="1329" y="25"/>
                  </a:cubicBezTo>
                  <a:cubicBezTo>
                    <a:pt x="877" y="51"/>
                    <a:pt x="426" y="126"/>
                    <a:pt x="0" y="226"/>
                  </a:cubicBezTo>
                  <a:cubicBezTo>
                    <a:pt x="386" y="189"/>
                    <a:pt x="771" y="166"/>
                    <a:pt x="1156" y="166"/>
                  </a:cubicBezTo>
                  <a:cubicBezTo>
                    <a:pt x="1297" y="166"/>
                    <a:pt x="1438" y="169"/>
                    <a:pt x="1579" y="176"/>
                  </a:cubicBezTo>
                  <a:cubicBezTo>
                    <a:pt x="1579" y="126"/>
                    <a:pt x="1554" y="76"/>
                    <a:pt x="1529" y="0"/>
                  </a:cubicBezTo>
                  <a:close/>
                </a:path>
              </a:pathLst>
            </a:custGeom>
            <a:solidFill>
              <a:srgbClr val="FF9D2E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0"/>
            <p:cNvSpPr/>
            <p:nvPr/>
          </p:nvSpPr>
          <p:spPr>
            <a:xfrm>
              <a:off x="7223895" y="3004753"/>
              <a:ext cx="104584" cy="64263"/>
            </a:xfrm>
            <a:custGeom>
              <a:avLst/>
              <a:gdLst/>
              <a:ahLst/>
              <a:cxnLst/>
              <a:rect l="l" t="t" r="r" b="b"/>
              <a:pathLst>
                <a:path w="2407" h="1479" extrusionOk="0">
                  <a:moveTo>
                    <a:pt x="2406" y="0"/>
                  </a:moveTo>
                  <a:lnTo>
                    <a:pt x="2406" y="0"/>
                  </a:lnTo>
                  <a:cubicBezTo>
                    <a:pt x="2069" y="59"/>
                    <a:pt x="1722" y="83"/>
                    <a:pt x="1378" y="83"/>
                  </a:cubicBezTo>
                  <a:cubicBezTo>
                    <a:pt x="1134" y="83"/>
                    <a:pt x="891" y="71"/>
                    <a:pt x="652" y="50"/>
                  </a:cubicBezTo>
                  <a:cubicBezTo>
                    <a:pt x="451" y="426"/>
                    <a:pt x="251" y="777"/>
                    <a:pt x="25" y="1103"/>
                  </a:cubicBezTo>
                  <a:lnTo>
                    <a:pt x="0" y="1103"/>
                  </a:lnTo>
                  <a:cubicBezTo>
                    <a:pt x="527" y="1278"/>
                    <a:pt x="1078" y="1404"/>
                    <a:pt x="1629" y="1479"/>
                  </a:cubicBezTo>
                  <a:cubicBezTo>
                    <a:pt x="1805" y="1178"/>
                    <a:pt x="2005" y="877"/>
                    <a:pt x="2156" y="577"/>
                  </a:cubicBezTo>
                  <a:cubicBezTo>
                    <a:pt x="2231" y="376"/>
                    <a:pt x="2331" y="201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0"/>
            <p:cNvSpPr/>
            <p:nvPr/>
          </p:nvSpPr>
          <p:spPr>
            <a:xfrm>
              <a:off x="7154202" y="2991674"/>
              <a:ext cx="83902" cy="58831"/>
            </a:xfrm>
            <a:custGeom>
              <a:avLst/>
              <a:gdLst/>
              <a:ahLst/>
              <a:cxnLst/>
              <a:rect l="l" t="t" r="r" b="b"/>
              <a:pathLst>
                <a:path w="1931" h="1354" extrusionOk="0">
                  <a:moveTo>
                    <a:pt x="451" y="0"/>
                  </a:moveTo>
                  <a:cubicBezTo>
                    <a:pt x="301" y="276"/>
                    <a:pt x="151" y="527"/>
                    <a:pt x="0" y="752"/>
                  </a:cubicBezTo>
                  <a:cubicBezTo>
                    <a:pt x="151" y="828"/>
                    <a:pt x="301" y="903"/>
                    <a:pt x="476" y="978"/>
                  </a:cubicBezTo>
                  <a:cubicBezTo>
                    <a:pt x="777" y="1103"/>
                    <a:pt x="1078" y="1229"/>
                    <a:pt x="1404" y="1354"/>
                  </a:cubicBezTo>
                  <a:cubicBezTo>
                    <a:pt x="1404" y="1329"/>
                    <a:pt x="1404" y="1304"/>
                    <a:pt x="1429" y="1279"/>
                  </a:cubicBezTo>
                  <a:cubicBezTo>
                    <a:pt x="1604" y="978"/>
                    <a:pt x="1780" y="652"/>
                    <a:pt x="1930" y="326"/>
                  </a:cubicBezTo>
                  <a:cubicBezTo>
                    <a:pt x="1429" y="251"/>
                    <a:pt x="928" y="151"/>
                    <a:pt x="451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7058353" y="2943750"/>
              <a:ext cx="106757" cy="78471"/>
            </a:xfrm>
            <a:custGeom>
              <a:avLst/>
              <a:gdLst/>
              <a:ahLst/>
              <a:cxnLst/>
              <a:rect l="l" t="t" r="r" b="b"/>
              <a:pathLst>
                <a:path w="2457" h="1806" extrusionOk="0">
                  <a:moveTo>
                    <a:pt x="1" y="1"/>
                  </a:moveTo>
                  <a:cubicBezTo>
                    <a:pt x="502" y="778"/>
                    <a:pt x="1279" y="1354"/>
                    <a:pt x="2106" y="1805"/>
                  </a:cubicBezTo>
                  <a:cubicBezTo>
                    <a:pt x="2206" y="1555"/>
                    <a:pt x="2332" y="1304"/>
                    <a:pt x="2457" y="1053"/>
                  </a:cubicBezTo>
                  <a:cubicBezTo>
                    <a:pt x="1605" y="778"/>
                    <a:pt x="778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0"/>
            <p:cNvSpPr/>
            <p:nvPr/>
          </p:nvSpPr>
          <p:spPr>
            <a:xfrm>
              <a:off x="7087769" y="2666067"/>
              <a:ext cx="83902" cy="86074"/>
            </a:xfrm>
            <a:custGeom>
              <a:avLst/>
              <a:gdLst/>
              <a:ahLst/>
              <a:cxnLst/>
              <a:rect l="l" t="t" r="r" b="b"/>
              <a:pathLst>
                <a:path w="1931" h="1981" extrusionOk="0">
                  <a:moveTo>
                    <a:pt x="978" y="1"/>
                  </a:moveTo>
                  <a:cubicBezTo>
                    <a:pt x="426" y="1"/>
                    <a:pt x="0" y="452"/>
                    <a:pt x="25" y="1053"/>
                  </a:cubicBezTo>
                  <a:cubicBezTo>
                    <a:pt x="25" y="1630"/>
                    <a:pt x="452" y="1981"/>
                    <a:pt x="978" y="1981"/>
                  </a:cubicBezTo>
                  <a:cubicBezTo>
                    <a:pt x="1529" y="1981"/>
                    <a:pt x="1930" y="1504"/>
                    <a:pt x="1930" y="1003"/>
                  </a:cubicBezTo>
                  <a:cubicBezTo>
                    <a:pt x="1930" y="477"/>
                    <a:pt x="152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0"/>
            <p:cNvSpPr/>
            <p:nvPr/>
          </p:nvSpPr>
          <p:spPr>
            <a:xfrm>
              <a:off x="7113882" y="27779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4" y="0"/>
                  </a:moveTo>
                  <a:cubicBezTo>
                    <a:pt x="1147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08"/>
                  </a:cubicBezTo>
                  <a:cubicBezTo>
                    <a:pt x="2136" y="204"/>
                    <a:pt x="1742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0"/>
          <p:cNvGrpSpPr/>
          <p:nvPr/>
        </p:nvGrpSpPr>
        <p:grpSpPr>
          <a:xfrm>
            <a:off x="1208815" y="971058"/>
            <a:ext cx="1476957" cy="1484358"/>
            <a:chOff x="3667356" y="2205464"/>
            <a:chExt cx="1118403" cy="1124008"/>
          </a:xfrm>
        </p:grpSpPr>
        <p:sp>
          <p:nvSpPr>
            <p:cNvPr id="2688" name="Google Shape;2688;p30"/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0"/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0"/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0"/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0"/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0"/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0"/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0"/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0"/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0"/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0"/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0"/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0"/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0"/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0"/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0"/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0"/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0"/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0"/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0"/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0"/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0"/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0"/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0"/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0"/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6943;p49">
            <a:extLst>
              <a:ext uri="{FF2B5EF4-FFF2-40B4-BE49-F238E27FC236}">
                <a16:creationId xmlns:a16="http://schemas.microsoft.com/office/drawing/2014/main" id="{BEFA993B-5A5E-2D62-319B-2A9C7426B7DB}"/>
              </a:ext>
            </a:extLst>
          </p:cNvPr>
          <p:cNvGrpSpPr/>
          <p:nvPr/>
        </p:nvGrpSpPr>
        <p:grpSpPr>
          <a:xfrm>
            <a:off x="1485357" y="2529555"/>
            <a:ext cx="3031043" cy="2605003"/>
            <a:chOff x="2109048" y="602107"/>
            <a:chExt cx="1059615" cy="1048840"/>
          </a:xfrm>
        </p:grpSpPr>
        <p:sp>
          <p:nvSpPr>
            <p:cNvPr id="3" name="Google Shape;6944;p49">
              <a:extLst>
                <a:ext uri="{FF2B5EF4-FFF2-40B4-BE49-F238E27FC236}">
                  <a16:creationId xmlns:a16="http://schemas.microsoft.com/office/drawing/2014/main" id="{0BC3D513-3214-89A6-DCE6-AC813D1A6542}"/>
                </a:ext>
              </a:extLst>
            </p:cNvPr>
            <p:cNvSpPr/>
            <p:nvPr/>
          </p:nvSpPr>
          <p:spPr>
            <a:xfrm>
              <a:off x="2109048" y="602107"/>
              <a:ext cx="1059615" cy="1048840"/>
            </a:xfrm>
            <a:custGeom>
              <a:avLst/>
              <a:gdLst/>
              <a:ahLst/>
              <a:cxnLst/>
              <a:rect l="l" t="t" r="r" b="b"/>
              <a:pathLst>
                <a:path w="24387" h="24139" extrusionOk="0">
                  <a:moveTo>
                    <a:pt x="13550" y="427"/>
                  </a:moveTo>
                  <a:cubicBezTo>
                    <a:pt x="13888" y="427"/>
                    <a:pt x="14223" y="493"/>
                    <a:pt x="14537" y="636"/>
                  </a:cubicBezTo>
                  <a:cubicBezTo>
                    <a:pt x="16015" y="1288"/>
                    <a:pt x="16467" y="3118"/>
                    <a:pt x="16767" y="4546"/>
                  </a:cubicBezTo>
                  <a:cubicBezTo>
                    <a:pt x="16788" y="4651"/>
                    <a:pt x="16879" y="4703"/>
                    <a:pt x="16966" y="4703"/>
                  </a:cubicBezTo>
                  <a:cubicBezTo>
                    <a:pt x="16984" y="4703"/>
                    <a:pt x="17001" y="4701"/>
                    <a:pt x="17018" y="4696"/>
                  </a:cubicBezTo>
                  <a:cubicBezTo>
                    <a:pt x="17234" y="4634"/>
                    <a:pt x="17452" y="4605"/>
                    <a:pt x="17668" y="4605"/>
                  </a:cubicBezTo>
                  <a:cubicBezTo>
                    <a:pt x="18577" y="4605"/>
                    <a:pt x="19444" y="5125"/>
                    <a:pt x="19950" y="5874"/>
                  </a:cubicBezTo>
                  <a:cubicBezTo>
                    <a:pt x="20702" y="6927"/>
                    <a:pt x="20752" y="8280"/>
                    <a:pt x="20552" y="9509"/>
                  </a:cubicBezTo>
                  <a:cubicBezTo>
                    <a:pt x="20529" y="9669"/>
                    <a:pt x="20632" y="9787"/>
                    <a:pt x="20784" y="9787"/>
                  </a:cubicBezTo>
                  <a:cubicBezTo>
                    <a:pt x="20798" y="9787"/>
                    <a:pt x="20812" y="9786"/>
                    <a:pt x="20827" y="9784"/>
                  </a:cubicBezTo>
                  <a:cubicBezTo>
                    <a:pt x="20940" y="9760"/>
                    <a:pt x="21051" y="9749"/>
                    <a:pt x="21160" y="9749"/>
                  </a:cubicBezTo>
                  <a:cubicBezTo>
                    <a:pt x="22189" y="9749"/>
                    <a:pt x="23025" y="10767"/>
                    <a:pt x="23183" y="11764"/>
                  </a:cubicBezTo>
                  <a:cubicBezTo>
                    <a:pt x="23409" y="13042"/>
                    <a:pt x="22632" y="14321"/>
                    <a:pt x="21830" y="15248"/>
                  </a:cubicBezTo>
                  <a:cubicBezTo>
                    <a:pt x="20226" y="17103"/>
                    <a:pt x="18096" y="18606"/>
                    <a:pt x="15690" y="19108"/>
                  </a:cubicBezTo>
                  <a:cubicBezTo>
                    <a:pt x="15614" y="19133"/>
                    <a:pt x="15589" y="19158"/>
                    <a:pt x="15564" y="19208"/>
                  </a:cubicBezTo>
                  <a:cubicBezTo>
                    <a:pt x="15439" y="19233"/>
                    <a:pt x="15389" y="19433"/>
                    <a:pt x="15514" y="19509"/>
                  </a:cubicBezTo>
                  <a:cubicBezTo>
                    <a:pt x="16015" y="19910"/>
                    <a:pt x="16667" y="20361"/>
                    <a:pt x="16717" y="21062"/>
                  </a:cubicBezTo>
                  <a:cubicBezTo>
                    <a:pt x="16742" y="21313"/>
                    <a:pt x="16667" y="21614"/>
                    <a:pt x="16467" y="21814"/>
                  </a:cubicBezTo>
                  <a:cubicBezTo>
                    <a:pt x="16343" y="21929"/>
                    <a:pt x="16194" y="21973"/>
                    <a:pt x="16038" y="21973"/>
                  </a:cubicBezTo>
                  <a:cubicBezTo>
                    <a:pt x="15751" y="21973"/>
                    <a:pt x="15440" y="21828"/>
                    <a:pt x="15213" y="21714"/>
                  </a:cubicBezTo>
                  <a:cubicBezTo>
                    <a:pt x="15187" y="21705"/>
                    <a:pt x="15159" y="21701"/>
                    <a:pt x="15132" y="21701"/>
                  </a:cubicBezTo>
                  <a:cubicBezTo>
                    <a:pt x="15002" y="21701"/>
                    <a:pt x="14876" y="21795"/>
                    <a:pt x="14938" y="21940"/>
                  </a:cubicBezTo>
                  <a:cubicBezTo>
                    <a:pt x="15113" y="22416"/>
                    <a:pt x="15038" y="23042"/>
                    <a:pt x="14562" y="23318"/>
                  </a:cubicBezTo>
                  <a:cubicBezTo>
                    <a:pt x="14429" y="23396"/>
                    <a:pt x="14280" y="23433"/>
                    <a:pt x="14130" y="23433"/>
                  </a:cubicBezTo>
                  <a:cubicBezTo>
                    <a:pt x="13800" y="23433"/>
                    <a:pt x="13472" y="23253"/>
                    <a:pt x="13334" y="22942"/>
                  </a:cubicBezTo>
                  <a:cubicBezTo>
                    <a:pt x="13296" y="22854"/>
                    <a:pt x="13227" y="22811"/>
                    <a:pt x="13158" y="22811"/>
                  </a:cubicBezTo>
                  <a:cubicBezTo>
                    <a:pt x="13089" y="22811"/>
                    <a:pt x="13020" y="22854"/>
                    <a:pt x="12983" y="22942"/>
                  </a:cubicBezTo>
                  <a:cubicBezTo>
                    <a:pt x="12783" y="23430"/>
                    <a:pt x="12289" y="23761"/>
                    <a:pt x="11761" y="23761"/>
                  </a:cubicBezTo>
                  <a:cubicBezTo>
                    <a:pt x="11692" y="23761"/>
                    <a:pt x="11623" y="23756"/>
                    <a:pt x="11554" y="23744"/>
                  </a:cubicBezTo>
                  <a:cubicBezTo>
                    <a:pt x="10953" y="23644"/>
                    <a:pt x="10502" y="23118"/>
                    <a:pt x="10477" y="22516"/>
                  </a:cubicBezTo>
                  <a:cubicBezTo>
                    <a:pt x="10477" y="22395"/>
                    <a:pt x="10385" y="22328"/>
                    <a:pt x="10290" y="22328"/>
                  </a:cubicBezTo>
                  <a:cubicBezTo>
                    <a:pt x="10228" y="22328"/>
                    <a:pt x="10165" y="22357"/>
                    <a:pt x="10126" y="22416"/>
                  </a:cubicBezTo>
                  <a:cubicBezTo>
                    <a:pt x="9953" y="22659"/>
                    <a:pt x="9721" y="22762"/>
                    <a:pt x="9494" y="22762"/>
                  </a:cubicBezTo>
                  <a:cubicBezTo>
                    <a:pt x="8995" y="22762"/>
                    <a:pt x="8516" y="22266"/>
                    <a:pt x="8722" y="21664"/>
                  </a:cubicBezTo>
                  <a:cubicBezTo>
                    <a:pt x="8847" y="21313"/>
                    <a:pt x="9148" y="21037"/>
                    <a:pt x="9399" y="20762"/>
                  </a:cubicBezTo>
                  <a:cubicBezTo>
                    <a:pt x="9675" y="20461"/>
                    <a:pt x="9925" y="20135"/>
                    <a:pt x="10201" y="19809"/>
                  </a:cubicBezTo>
                  <a:cubicBezTo>
                    <a:pt x="10251" y="19734"/>
                    <a:pt x="10226" y="19634"/>
                    <a:pt x="10151" y="19609"/>
                  </a:cubicBezTo>
                  <a:cubicBezTo>
                    <a:pt x="10126" y="19584"/>
                    <a:pt x="10101" y="19584"/>
                    <a:pt x="10076" y="19559"/>
                  </a:cubicBezTo>
                  <a:cubicBezTo>
                    <a:pt x="7494" y="19158"/>
                    <a:pt x="4812" y="18556"/>
                    <a:pt x="2582" y="17128"/>
                  </a:cubicBezTo>
                  <a:cubicBezTo>
                    <a:pt x="1680" y="16551"/>
                    <a:pt x="777" y="15649"/>
                    <a:pt x="727" y="14521"/>
                  </a:cubicBezTo>
                  <a:cubicBezTo>
                    <a:pt x="677" y="13569"/>
                    <a:pt x="1178" y="12541"/>
                    <a:pt x="2181" y="12391"/>
                  </a:cubicBezTo>
                  <a:cubicBezTo>
                    <a:pt x="2356" y="12366"/>
                    <a:pt x="2406" y="12140"/>
                    <a:pt x="2281" y="12040"/>
                  </a:cubicBezTo>
                  <a:cubicBezTo>
                    <a:pt x="1253" y="11188"/>
                    <a:pt x="878" y="9634"/>
                    <a:pt x="1479" y="8406"/>
                  </a:cubicBezTo>
                  <a:cubicBezTo>
                    <a:pt x="1976" y="7411"/>
                    <a:pt x="3073" y="6793"/>
                    <a:pt x="4175" y="6793"/>
                  </a:cubicBezTo>
                  <a:cubicBezTo>
                    <a:pt x="4406" y="6793"/>
                    <a:pt x="4637" y="6821"/>
                    <a:pt x="4862" y="6877"/>
                  </a:cubicBezTo>
                  <a:cubicBezTo>
                    <a:pt x="4874" y="6879"/>
                    <a:pt x="4885" y="6879"/>
                    <a:pt x="4896" y="6879"/>
                  </a:cubicBezTo>
                  <a:cubicBezTo>
                    <a:pt x="5056" y="6879"/>
                    <a:pt x="5182" y="6715"/>
                    <a:pt x="5088" y="6551"/>
                  </a:cubicBezTo>
                  <a:cubicBezTo>
                    <a:pt x="4411" y="5273"/>
                    <a:pt x="4837" y="3493"/>
                    <a:pt x="6065" y="2691"/>
                  </a:cubicBezTo>
                  <a:cubicBezTo>
                    <a:pt x="6540" y="2378"/>
                    <a:pt x="7095" y="2230"/>
                    <a:pt x="7650" y="2230"/>
                  </a:cubicBezTo>
                  <a:cubicBezTo>
                    <a:pt x="8560" y="2230"/>
                    <a:pt x="9475" y="2627"/>
                    <a:pt x="10050" y="3343"/>
                  </a:cubicBezTo>
                  <a:cubicBezTo>
                    <a:pt x="10087" y="3388"/>
                    <a:pt x="10136" y="3407"/>
                    <a:pt x="10187" y="3407"/>
                  </a:cubicBezTo>
                  <a:cubicBezTo>
                    <a:pt x="10276" y="3407"/>
                    <a:pt x="10369" y="3348"/>
                    <a:pt x="10401" y="3268"/>
                  </a:cubicBezTo>
                  <a:cubicBezTo>
                    <a:pt x="10627" y="2366"/>
                    <a:pt x="11078" y="1539"/>
                    <a:pt x="11830" y="1012"/>
                  </a:cubicBezTo>
                  <a:cubicBezTo>
                    <a:pt x="12329" y="642"/>
                    <a:pt x="12943" y="427"/>
                    <a:pt x="13550" y="427"/>
                  </a:cubicBezTo>
                  <a:close/>
                  <a:moveTo>
                    <a:pt x="13524" y="0"/>
                  </a:moveTo>
                  <a:cubicBezTo>
                    <a:pt x="11935" y="0"/>
                    <a:pt x="10631" y="1306"/>
                    <a:pt x="10101" y="2792"/>
                  </a:cubicBezTo>
                  <a:cubicBezTo>
                    <a:pt x="9446" y="2152"/>
                    <a:pt x="8530" y="1807"/>
                    <a:pt x="7621" y="1807"/>
                  </a:cubicBezTo>
                  <a:cubicBezTo>
                    <a:pt x="6964" y="1807"/>
                    <a:pt x="6312" y="1987"/>
                    <a:pt x="5765" y="2366"/>
                  </a:cubicBezTo>
                  <a:cubicBezTo>
                    <a:pt x="4512" y="3268"/>
                    <a:pt x="4035" y="4972"/>
                    <a:pt x="4562" y="6401"/>
                  </a:cubicBezTo>
                  <a:cubicBezTo>
                    <a:pt x="4440" y="6387"/>
                    <a:pt x="4318" y="6381"/>
                    <a:pt x="4196" y="6381"/>
                  </a:cubicBezTo>
                  <a:cubicBezTo>
                    <a:pt x="2954" y="6381"/>
                    <a:pt x="1699" y="7064"/>
                    <a:pt x="1128" y="8205"/>
                  </a:cubicBezTo>
                  <a:cubicBezTo>
                    <a:pt x="476" y="9458"/>
                    <a:pt x="752" y="11062"/>
                    <a:pt x="1730" y="12065"/>
                  </a:cubicBezTo>
                  <a:cubicBezTo>
                    <a:pt x="301" y="12566"/>
                    <a:pt x="0" y="14546"/>
                    <a:pt x="652" y="15774"/>
                  </a:cubicBezTo>
                  <a:cubicBezTo>
                    <a:pt x="1153" y="16651"/>
                    <a:pt x="1980" y="17278"/>
                    <a:pt x="2832" y="17754"/>
                  </a:cubicBezTo>
                  <a:cubicBezTo>
                    <a:pt x="3860" y="18306"/>
                    <a:pt x="4938" y="18757"/>
                    <a:pt x="6040" y="19108"/>
                  </a:cubicBezTo>
                  <a:cubicBezTo>
                    <a:pt x="7243" y="19484"/>
                    <a:pt x="8522" y="19759"/>
                    <a:pt x="9775" y="19859"/>
                  </a:cubicBezTo>
                  <a:cubicBezTo>
                    <a:pt x="9399" y="20210"/>
                    <a:pt x="8998" y="20611"/>
                    <a:pt x="8672" y="21037"/>
                  </a:cubicBezTo>
                  <a:cubicBezTo>
                    <a:pt x="8371" y="21413"/>
                    <a:pt x="8196" y="21890"/>
                    <a:pt x="8371" y="22366"/>
                  </a:cubicBezTo>
                  <a:cubicBezTo>
                    <a:pt x="8548" y="22879"/>
                    <a:pt x="8991" y="23136"/>
                    <a:pt x="9445" y="23136"/>
                  </a:cubicBezTo>
                  <a:cubicBezTo>
                    <a:pt x="9700" y="23136"/>
                    <a:pt x="9959" y="23054"/>
                    <a:pt x="10176" y="22892"/>
                  </a:cubicBezTo>
                  <a:cubicBezTo>
                    <a:pt x="10351" y="23519"/>
                    <a:pt x="10852" y="24020"/>
                    <a:pt x="11504" y="24120"/>
                  </a:cubicBezTo>
                  <a:cubicBezTo>
                    <a:pt x="11586" y="24132"/>
                    <a:pt x="11667" y="24138"/>
                    <a:pt x="11747" y="24138"/>
                  </a:cubicBezTo>
                  <a:cubicBezTo>
                    <a:pt x="12329" y="24138"/>
                    <a:pt x="12850" y="23828"/>
                    <a:pt x="13158" y="23343"/>
                  </a:cubicBezTo>
                  <a:cubicBezTo>
                    <a:pt x="13406" y="23644"/>
                    <a:pt x="13765" y="23807"/>
                    <a:pt x="14131" y="23807"/>
                  </a:cubicBezTo>
                  <a:cubicBezTo>
                    <a:pt x="14285" y="23807"/>
                    <a:pt x="14439" y="23778"/>
                    <a:pt x="14587" y="23719"/>
                  </a:cubicBezTo>
                  <a:cubicBezTo>
                    <a:pt x="15188" y="23469"/>
                    <a:pt x="15439" y="22817"/>
                    <a:pt x="15389" y="22215"/>
                  </a:cubicBezTo>
                  <a:lnTo>
                    <a:pt x="15389" y="22215"/>
                  </a:lnTo>
                  <a:cubicBezTo>
                    <a:pt x="15592" y="22288"/>
                    <a:pt x="15804" y="22344"/>
                    <a:pt x="16019" y="22344"/>
                  </a:cubicBezTo>
                  <a:cubicBezTo>
                    <a:pt x="16175" y="22344"/>
                    <a:pt x="16333" y="22314"/>
                    <a:pt x="16492" y="22240"/>
                  </a:cubicBezTo>
                  <a:cubicBezTo>
                    <a:pt x="16817" y="22090"/>
                    <a:pt x="17018" y="21739"/>
                    <a:pt x="17068" y="21388"/>
                  </a:cubicBezTo>
                  <a:cubicBezTo>
                    <a:pt x="17218" y="20536"/>
                    <a:pt x="16617" y="19910"/>
                    <a:pt x="15990" y="19458"/>
                  </a:cubicBezTo>
                  <a:cubicBezTo>
                    <a:pt x="18096" y="18982"/>
                    <a:pt x="19950" y="17779"/>
                    <a:pt x="21454" y="16275"/>
                  </a:cubicBezTo>
                  <a:cubicBezTo>
                    <a:pt x="22858" y="14872"/>
                    <a:pt x="24386" y="12692"/>
                    <a:pt x="23259" y="10686"/>
                  </a:cubicBezTo>
                  <a:cubicBezTo>
                    <a:pt x="22801" y="9916"/>
                    <a:pt x="22019" y="9330"/>
                    <a:pt x="21114" y="9330"/>
                  </a:cubicBezTo>
                  <a:cubicBezTo>
                    <a:pt x="21077" y="9330"/>
                    <a:pt x="21040" y="9331"/>
                    <a:pt x="21003" y="9333"/>
                  </a:cubicBezTo>
                  <a:cubicBezTo>
                    <a:pt x="21178" y="8005"/>
                    <a:pt x="21053" y="6576"/>
                    <a:pt x="20201" y="5498"/>
                  </a:cubicBezTo>
                  <a:cubicBezTo>
                    <a:pt x="19611" y="4718"/>
                    <a:pt x="18666" y="4187"/>
                    <a:pt x="17694" y="4187"/>
                  </a:cubicBezTo>
                  <a:cubicBezTo>
                    <a:pt x="17511" y="4187"/>
                    <a:pt x="17326" y="4206"/>
                    <a:pt x="17143" y="4245"/>
                  </a:cubicBezTo>
                  <a:cubicBezTo>
                    <a:pt x="16767" y="2616"/>
                    <a:pt x="16141" y="686"/>
                    <a:pt x="14411" y="135"/>
                  </a:cubicBezTo>
                  <a:cubicBezTo>
                    <a:pt x="14108" y="43"/>
                    <a:pt x="13811" y="0"/>
                    <a:pt x="1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6945;p49">
              <a:extLst>
                <a:ext uri="{FF2B5EF4-FFF2-40B4-BE49-F238E27FC236}">
                  <a16:creationId xmlns:a16="http://schemas.microsoft.com/office/drawing/2014/main" id="{42A452D4-268C-3BCA-F96E-77955FA99650}"/>
                </a:ext>
              </a:extLst>
            </p:cNvPr>
            <p:cNvSpPr/>
            <p:nvPr/>
          </p:nvSpPr>
          <p:spPr>
            <a:xfrm>
              <a:off x="2138420" y="620616"/>
              <a:ext cx="987749" cy="1013949"/>
            </a:xfrm>
            <a:custGeom>
              <a:avLst/>
              <a:gdLst/>
              <a:ahLst/>
              <a:cxnLst/>
              <a:rect l="l" t="t" r="r" b="b"/>
              <a:pathLst>
                <a:path w="22733" h="23336" extrusionOk="0">
                  <a:moveTo>
                    <a:pt x="15767" y="5689"/>
                  </a:moveTo>
                  <a:cubicBezTo>
                    <a:pt x="15791" y="5689"/>
                    <a:pt x="15816" y="5706"/>
                    <a:pt x="15816" y="5724"/>
                  </a:cubicBezTo>
                  <a:cubicBezTo>
                    <a:pt x="14788" y="8581"/>
                    <a:pt x="13961" y="11463"/>
                    <a:pt x="13385" y="14421"/>
                  </a:cubicBezTo>
                  <a:cubicBezTo>
                    <a:pt x="13365" y="14491"/>
                    <a:pt x="13313" y="14521"/>
                    <a:pt x="13260" y="14521"/>
                  </a:cubicBezTo>
                  <a:cubicBezTo>
                    <a:pt x="13179" y="14521"/>
                    <a:pt x="13094" y="14451"/>
                    <a:pt x="13109" y="14346"/>
                  </a:cubicBezTo>
                  <a:cubicBezTo>
                    <a:pt x="13610" y="11388"/>
                    <a:pt x="14487" y="8431"/>
                    <a:pt x="15740" y="5699"/>
                  </a:cubicBezTo>
                  <a:cubicBezTo>
                    <a:pt x="15748" y="5692"/>
                    <a:pt x="15757" y="5689"/>
                    <a:pt x="15767" y="5689"/>
                  </a:cubicBezTo>
                  <a:close/>
                  <a:moveTo>
                    <a:pt x="4742" y="7462"/>
                  </a:moveTo>
                  <a:cubicBezTo>
                    <a:pt x="4749" y="7462"/>
                    <a:pt x="4757" y="7466"/>
                    <a:pt x="4763" y="7479"/>
                  </a:cubicBezTo>
                  <a:cubicBezTo>
                    <a:pt x="5841" y="8431"/>
                    <a:pt x="6793" y="9509"/>
                    <a:pt x="7620" y="10661"/>
                  </a:cubicBezTo>
                  <a:cubicBezTo>
                    <a:pt x="8046" y="11263"/>
                    <a:pt x="8422" y="11864"/>
                    <a:pt x="8798" y="12516"/>
                  </a:cubicBezTo>
                  <a:cubicBezTo>
                    <a:pt x="9124" y="13093"/>
                    <a:pt x="9525" y="13744"/>
                    <a:pt x="9725" y="14396"/>
                  </a:cubicBezTo>
                  <a:cubicBezTo>
                    <a:pt x="9758" y="14511"/>
                    <a:pt x="9661" y="14583"/>
                    <a:pt x="9569" y="14583"/>
                  </a:cubicBezTo>
                  <a:cubicBezTo>
                    <a:pt x="9522" y="14583"/>
                    <a:pt x="9475" y="14564"/>
                    <a:pt x="9450" y="14521"/>
                  </a:cubicBezTo>
                  <a:cubicBezTo>
                    <a:pt x="9099" y="13895"/>
                    <a:pt x="8823" y="13218"/>
                    <a:pt x="8497" y="12616"/>
                  </a:cubicBezTo>
                  <a:cubicBezTo>
                    <a:pt x="8146" y="12015"/>
                    <a:pt x="7796" y="11438"/>
                    <a:pt x="7395" y="10862"/>
                  </a:cubicBezTo>
                  <a:cubicBezTo>
                    <a:pt x="6593" y="9684"/>
                    <a:pt x="5690" y="8581"/>
                    <a:pt x="4713" y="7529"/>
                  </a:cubicBezTo>
                  <a:cubicBezTo>
                    <a:pt x="4694" y="7510"/>
                    <a:pt x="4718" y="7462"/>
                    <a:pt x="4742" y="7462"/>
                  </a:cubicBezTo>
                  <a:close/>
                  <a:moveTo>
                    <a:pt x="12874" y="1"/>
                  </a:moveTo>
                  <a:cubicBezTo>
                    <a:pt x="12267" y="1"/>
                    <a:pt x="11653" y="216"/>
                    <a:pt x="11154" y="586"/>
                  </a:cubicBezTo>
                  <a:cubicBezTo>
                    <a:pt x="10402" y="1113"/>
                    <a:pt x="9951" y="1940"/>
                    <a:pt x="9725" y="2842"/>
                  </a:cubicBezTo>
                  <a:cubicBezTo>
                    <a:pt x="9693" y="2922"/>
                    <a:pt x="9600" y="2981"/>
                    <a:pt x="9511" y="2981"/>
                  </a:cubicBezTo>
                  <a:cubicBezTo>
                    <a:pt x="9460" y="2981"/>
                    <a:pt x="9411" y="2962"/>
                    <a:pt x="9374" y="2917"/>
                  </a:cubicBezTo>
                  <a:cubicBezTo>
                    <a:pt x="8799" y="2201"/>
                    <a:pt x="7884" y="1804"/>
                    <a:pt x="6974" y="1804"/>
                  </a:cubicBezTo>
                  <a:cubicBezTo>
                    <a:pt x="6419" y="1804"/>
                    <a:pt x="5864" y="1952"/>
                    <a:pt x="5389" y="2265"/>
                  </a:cubicBezTo>
                  <a:cubicBezTo>
                    <a:pt x="4161" y="3067"/>
                    <a:pt x="3735" y="4847"/>
                    <a:pt x="4412" y="6125"/>
                  </a:cubicBezTo>
                  <a:cubicBezTo>
                    <a:pt x="4506" y="6289"/>
                    <a:pt x="4380" y="6453"/>
                    <a:pt x="4220" y="6453"/>
                  </a:cubicBezTo>
                  <a:cubicBezTo>
                    <a:pt x="4209" y="6453"/>
                    <a:pt x="4198" y="6453"/>
                    <a:pt x="4186" y="6451"/>
                  </a:cubicBezTo>
                  <a:cubicBezTo>
                    <a:pt x="3961" y="6395"/>
                    <a:pt x="3730" y="6367"/>
                    <a:pt x="3499" y="6367"/>
                  </a:cubicBezTo>
                  <a:cubicBezTo>
                    <a:pt x="2397" y="6367"/>
                    <a:pt x="1300" y="6985"/>
                    <a:pt x="803" y="7980"/>
                  </a:cubicBezTo>
                  <a:cubicBezTo>
                    <a:pt x="202" y="9208"/>
                    <a:pt x="577" y="10762"/>
                    <a:pt x="1605" y="11614"/>
                  </a:cubicBezTo>
                  <a:cubicBezTo>
                    <a:pt x="1730" y="11714"/>
                    <a:pt x="1680" y="11940"/>
                    <a:pt x="1505" y="11965"/>
                  </a:cubicBezTo>
                  <a:cubicBezTo>
                    <a:pt x="502" y="12115"/>
                    <a:pt x="1" y="13143"/>
                    <a:pt x="51" y="14095"/>
                  </a:cubicBezTo>
                  <a:cubicBezTo>
                    <a:pt x="101" y="15223"/>
                    <a:pt x="1004" y="16125"/>
                    <a:pt x="1906" y="16702"/>
                  </a:cubicBezTo>
                  <a:cubicBezTo>
                    <a:pt x="4136" y="18130"/>
                    <a:pt x="6818" y="18732"/>
                    <a:pt x="9400" y="19133"/>
                  </a:cubicBezTo>
                  <a:cubicBezTo>
                    <a:pt x="9425" y="19158"/>
                    <a:pt x="9450" y="19158"/>
                    <a:pt x="9475" y="19183"/>
                  </a:cubicBezTo>
                  <a:cubicBezTo>
                    <a:pt x="9550" y="19208"/>
                    <a:pt x="9575" y="19308"/>
                    <a:pt x="9525" y="19383"/>
                  </a:cubicBezTo>
                  <a:cubicBezTo>
                    <a:pt x="9249" y="19709"/>
                    <a:pt x="8999" y="20035"/>
                    <a:pt x="8723" y="20336"/>
                  </a:cubicBezTo>
                  <a:cubicBezTo>
                    <a:pt x="8472" y="20611"/>
                    <a:pt x="8171" y="20887"/>
                    <a:pt x="8046" y="21238"/>
                  </a:cubicBezTo>
                  <a:cubicBezTo>
                    <a:pt x="7840" y="21840"/>
                    <a:pt x="8319" y="22336"/>
                    <a:pt x="8818" y="22336"/>
                  </a:cubicBezTo>
                  <a:cubicBezTo>
                    <a:pt x="9045" y="22336"/>
                    <a:pt x="9277" y="22233"/>
                    <a:pt x="9450" y="21990"/>
                  </a:cubicBezTo>
                  <a:cubicBezTo>
                    <a:pt x="9489" y="21931"/>
                    <a:pt x="9552" y="21902"/>
                    <a:pt x="9614" y="21902"/>
                  </a:cubicBezTo>
                  <a:cubicBezTo>
                    <a:pt x="9709" y="21902"/>
                    <a:pt x="9801" y="21969"/>
                    <a:pt x="9801" y="22090"/>
                  </a:cubicBezTo>
                  <a:cubicBezTo>
                    <a:pt x="9826" y="22692"/>
                    <a:pt x="10277" y="23218"/>
                    <a:pt x="10878" y="23318"/>
                  </a:cubicBezTo>
                  <a:cubicBezTo>
                    <a:pt x="10947" y="23330"/>
                    <a:pt x="11016" y="23335"/>
                    <a:pt x="11085" y="23335"/>
                  </a:cubicBezTo>
                  <a:cubicBezTo>
                    <a:pt x="11613" y="23335"/>
                    <a:pt x="12107" y="23004"/>
                    <a:pt x="12307" y="22516"/>
                  </a:cubicBezTo>
                  <a:cubicBezTo>
                    <a:pt x="12344" y="22428"/>
                    <a:pt x="12413" y="22385"/>
                    <a:pt x="12482" y="22385"/>
                  </a:cubicBezTo>
                  <a:cubicBezTo>
                    <a:pt x="12551" y="22385"/>
                    <a:pt x="12620" y="22428"/>
                    <a:pt x="12658" y="22516"/>
                  </a:cubicBezTo>
                  <a:cubicBezTo>
                    <a:pt x="12796" y="22827"/>
                    <a:pt x="13124" y="23007"/>
                    <a:pt x="13454" y="23007"/>
                  </a:cubicBezTo>
                  <a:cubicBezTo>
                    <a:pt x="13604" y="23007"/>
                    <a:pt x="13753" y="22970"/>
                    <a:pt x="13886" y="22892"/>
                  </a:cubicBezTo>
                  <a:cubicBezTo>
                    <a:pt x="14362" y="22616"/>
                    <a:pt x="14437" y="21990"/>
                    <a:pt x="14262" y="21514"/>
                  </a:cubicBezTo>
                  <a:cubicBezTo>
                    <a:pt x="14200" y="21369"/>
                    <a:pt x="14326" y="21275"/>
                    <a:pt x="14456" y="21275"/>
                  </a:cubicBezTo>
                  <a:cubicBezTo>
                    <a:pt x="14483" y="21275"/>
                    <a:pt x="14511" y="21279"/>
                    <a:pt x="14537" y="21288"/>
                  </a:cubicBezTo>
                  <a:cubicBezTo>
                    <a:pt x="14764" y="21402"/>
                    <a:pt x="15075" y="21547"/>
                    <a:pt x="15362" y="21547"/>
                  </a:cubicBezTo>
                  <a:cubicBezTo>
                    <a:pt x="15518" y="21547"/>
                    <a:pt x="15667" y="21503"/>
                    <a:pt x="15791" y="21388"/>
                  </a:cubicBezTo>
                  <a:cubicBezTo>
                    <a:pt x="15991" y="21188"/>
                    <a:pt x="16066" y="20887"/>
                    <a:pt x="16041" y="20636"/>
                  </a:cubicBezTo>
                  <a:cubicBezTo>
                    <a:pt x="15991" y="19935"/>
                    <a:pt x="15339" y="19484"/>
                    <a:pt x="14838" y="19083"/>
                  </a:cubicBezTo>
                  <a:cubicBezTo>
                    <a:pt x="14713" y="19007"/>
                    <a:pt x="14763" y="18807"/>
                    <a:pt x="14888" y="18782"/>
                  </a:cubicBezTo>
                  <a:cubicBezTo>
                    <a:pt x="14913" y="18732"/>
                    <a:pt x="14938" y="18707"/>
                    <a:pt x="15014" y="18682"/>
                  </a:cubicBezTo>
                  <a:cubicBezTo>
                    <a:pt x="17420" y="18180"/>
                    <a:pt x="19550" y="16677"/>
                    <a:pt x="21154" y="14822"/>
                  </a:cubicBezTo>
                  <a:cubicBezTo>
                    <a:pt x="21956" y="13895"/>
                    <a:pt x="22733" y="12616"/>
                    <a:pt x="22507" y="11338"/>
                  </a:cubicBezTo>
                  <a:cubicBezTo>
                    <a:pt x="22349" y="10341"/>
                    <a:pt x="21513" y="9323"/>
                    <a:pt x="20484" y="9323"/>
                  </a:cubicBezTo>
                  <a:cubicBezTo>
                    <a:pt x="20375" y="9323"/>
                    <a:pt x="20264" y="9334"/>
                    <a:pt x="20151" y="9358"/>
                  </a:cubicBezTo>
                  <a:cubicBezTo>
                    <a:pt x="20136" y="9360"/>
                    <a:pt x="20122" y="9361"/>
                    <a:pt x="20108" y="9361"/>
                  </a:cubicBezTo>
                  <a:cubicBezTo>
                    <a:pt x="19956" y="9361"/>
                    <a:pt x="19853" y="9243"/>
                    <a:pt x="19876" y="9083"/>
                  </a:cubicBezTo>
                  <a:cubicBezTo>
                    <a:pt x="20076" y="7854"/>
                    <a:pt x="20026" y="6501"/>
                    <a:pt x="19274" y="5448"/>
                  </a:cubicBezTo>
                  <a:cubicBezTo>
                    <a:pt x="18768" y="4699"/>
                    <a:pt x="17901" y="4179"/>
                    <a:pt x="16992" y="4179"/>
                  </a:cubicBezTo>
                  <a:cubicBezTo>
                    <a:pt x="16776" y="4179"/>
                    <a:pt x="16558" y="4208"/>
                    <a:pt x="16342" y="4270"/>
                  </a:cubicBezTo>
                  <a:cubicBezTo>
                    <a:pt x="16325" y="4275"/>
                    <a:pt x="16308" y="4277"/>
                    <a:pt x="16290" y="4277"/>
                  </a:cubicBezTo>
                  <a:cubicBezTo>
                    <a:pt x="16203" y="4277"/>
                    <a:pt x="16112" y="4225"/>
                    <a:pt x="16091" y="4120"/>
                  </a:cubicBezTo>
                  <a:cubicBezTo>
                    <a:pt x="15791" y="2692"/>
                    <a:pt x="15339" y="862"/>
                    <a:pt x="13861" y="210"/>
                  </a:cubicBezTo>
                  <a:cubicBezTo>
                    <a:pt x="13547" y="67"/>
                    <a:pt x="13212" y="1"/>
                    <a:pt x="12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946;p49">
              <a:extLst>
                <a:ext uri="{FF2B5EF4-FFF2-40B4-BE49-F238E27FC236}">
                  <a16:creationId xmlns:a16="http://schemas.microsoft.com/office/drawing/2014/main" id="{7288F025-5D03-5C63-7E72-0E15B5FFB9CC}"/>
                </a:ext>
              </a:extLst>
            </p:cNvPr>
            <p:cNvSpPr/>
            <p:nvPr/>
          </p:nvSpPr>
          <p:spPr>
            <a:xfrm>
              <a:off x="2805931" y="1061755"/>
              <a:ext cx="173018" cy="228851"/>
            </a:xfrm>
            <a:custGeom>
              <a:avLst/>
              <a:gdLst/>
              <a:ahLst/>
              <a:cxnLst/>
              <a:rect l="l" t="t" r="r" b="b"/>
              <a:pathLst>
                <a:path w="3982" h="5267" extrusionOk="0">
                  <a:moveTo>
                    <a:pt x="3928" y="0"/>
                  </a:moveTo>
                  <a:cubicBezTo>
                    <a:pt x="3922" y="0"/>
                    <a:pt x="3916" y="2"/>
                    <a:pt x="3911" y="7"/>
                  </a:cubicBezTo>
                  <a:cubicBezTo>
                    <a:pt x="3134" y="759"/>
                    <a:pt x="2433" y="1561"/>
                    <a:pt x="1781" y="2438"/>
                  </a:cubicBezTo>
                  <a:cubicBezTo>
                    <a:pt x="1455" y="2864"/>
                    <a:pt x="1154" y="3290"/>
                    <a:pt x="854" y="3742"/>
                  </a:cubicBezTo>
                  <a:cubicBezTo>
                    <a:pt x="578" y="4193"/>
                    <a:pt x="227" y="4644"/>
                    <a:pt x="52" y="5120"/>
                  </a:cubicBezTo>
                  <a:cubicBezTo>
                    <a:pt x="1" y="5205"/>
                    <a:pt x="88" y="5267"/>
                    <a:pt x="172" y="5267"/>
                  </a:cubicBezTo>
                  <a:cubicBezTo>
                    <a:pt x="213" y="5267"/>
                    <a:pt x="253" y="5253"/>
                    <a:pt x="277" y="5220"/>
                  </a:cubicBezTo>
                  <a:cubicBezTo>
                    <a:pt x="578" y="4794"/>
                    <a:pt x="803" y="4318"/>
                    <a:pt x="1079" y="3867"/>
                  </a:cubicBezTo>
                  <a:cubicBezTo>
                    <a:pt x="1380" y="3441"/>
                    <a:pt x="1656" y="3015"/>
                    <a:pt x="1956" y="2589"/>
                  </a:cubicBezTo>
                  <a:cubicBezTo>
                    <a:pt x="2583" y="1711"/>
                    <a:pt x="3260" y="884"/>
                    <a:pt x="3961" y="57"/>
                  </a:cubicBezTo>
                  <a:cubicBezTo>
                    <a:pt x="3982" y="37"/>
                    <a:pt x="3953" y="0"/>
                    <a:pt x="3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947;p49">
              <a:extLst>
                <a:ext uri="{FF2B5EF4-FFF2-40B4-BE49-F238E27FC236}">
                  <a16:creationId xmlns:a16="http://schemas.microsoft.com/office/drawing/2014/main" id="{F61EEA6F-B0EA-7187-6CE2-224ADE5484E1}"/>
                </a:ext>
              </a:extLst>
            </p:cNvPr>
            <p:cNvSpPr/>
            <p:nvPr/>
          </p:nvSpPr>
          <p:spPr>
            <a:xfrm>
              <a:off x="2707301" y="867755"/>
              <a:ext cx="118314" cy="383794"/>
            </a:xfrm>
            <a:custGeom>
              <a:avLst/>
              <a:gdLst/>
              <a:ahLst/>
              <a:cxnLst/>
              <a:rect l="l" t="t" r="r" b="b"/>
              <a:pathLst>
                <a:path w="2723" h="8833" extrusionOk="0">
                  <a:moveTo>
                    <a:pt x="2674" y="1"/>
                  </a:moveTo>
                  <a:cubicBezTo>
                    <a:pt x="2664" y="1"/>
                    <a:pt x="2655" y="4"/>
                    <a:pt x="2647" y="11"/>
                  </a:cubicBezTo>
                  <a:cubicBezTo>
                    <a:pt x="1394" y="2743"/>
                    <a:pt x="517" y="5700"/>
                    <a:pt x="16" y="8658"/>
                  </a:cubicBezTo>
                  <a:cubicBezTo>
                    <a:pt x="1" y="8763"/>
                    <a:pt x="86" y="8833"/>
                    <a:pt x="167" y="8833"/>
                  </a:cubicBezTo>
                  <a:cubicBezTo>
                    <a:pt x="220" y="8833"/>
                    <a:pt x="272" y="8803"/>
                    <a:pt x="292" y="8733"/>
                  </a:cubicBezTo>
                  <a:cubicBezTo>
                    <a:pt x="868" y="5775"/>
                    <a:pt x="1695" y="2893"/>
                    <a:pt x="2723" y="36"/>
                  </a:cubicBezTo>
                  <a:cubicBezTo>
                    <a:pt x="2723" y="18"/>
                    <a:pt x="2698" y="1"/>
                    <a:pt x="2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948;p49">
              <a:extLst>
                <a:ext uri="{FF2B5EF4-FFF2-40B4-BE49-F238E27FC236}">
                  <a16:creationId xmlns:a16="http://schemas.microsoft.com/office/drawing/2014/main" id="{FA4F2764-000D-EF3A-E645-06679BFEF10F}"/>
                </a:ext>
              </a:extLst>
            </p:cNvPr>
            <p:cNvSpPr/>
            <p:nvPr/>
          </p:nvSpPr>
          <p:spPr>
            <a:xfrm>
              <a:off x="2577301" y="828172"/>
              <a:ext cx="62090" cy="423420"/>
            </a:xfrm>
            <a:custGeom>
              <a:avLst/>
              <a:gdLst/>
              <a:ahLst/>
              <a:cxnLst/>
              <a:rect l="l" t="t" r="r" b="b"/>
              <a:pathLst>
                <a:path w="1429" h="9745" extrusionOk="0">
                  <a:moveTo>
                    <a:pt x="13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426" y="1599"/>
                    <a:pt x="652" y="3228"/>
                    <a:pt x="827" y="4832"/>
                  </a:cubicBezTo>
                  <a:cubicBezTo>
                    <a:pt x="978" y="6411"/>
                    <a:pt x="1003" y="8015"/>
                    <a:pt x="903" y="9594"/>
                  </a:cubicBezTo>
                  <a:cubicBezTo>
                    <a:pt x="890" y="9694"/>
                    <a:pt x="990" y="9744"/>
                    <a:pt x="1094" y="9744"/>
                  </a:cubicBezTo>
                  <a:cubicBezTo>
                    <a:pt x="1197" y="9744"/>
                    <a:pt x="1304" y="9694"/>
                    <a:pt x="1304" y="9594"/>
                  </a:cubicBezTo>
                  <a:cubicBezTo>
                    <a:pt x="1429" y="7990"/>
                    <a:pt x="1379" y="6361"/>
                    <a:pt x="1178" y="4732"/>
                  </a:cubicBezTo>
                  <a:cubicBezTo>
                    <a:pt x="978" y="3128"/>
                    <a:pt x="552" y="1574"/>
                    <a:pt x="25" y="20"/>
                  </a:cubicBezTo>
                  <a:cubicBezTo>
                    <a:pt x="25" y="7"/>
                    <a:pt x="19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49;p49">
              <a:extLst>
                <a:ext uri="{FF2B5EF4-FFF2-40B4-BE49-F238E27FC236}">
                  <a16:creationId xmlns:a16="http://schemas.microsoft.com/office/drawing/2014/main" id="{7123F9A9-D69F-0373-9E34-9B3084EB85CA}"/>
                </a:ext>
              </a:extLst>
            </p:cNvPr>
            <p:cNvSpPr/>
            <p:nvPr/>
          </p:nvSpPr>
          <p:spPr>
            <a:xfrm>
              <a:off x="2342327" y="944790"/>
              <a:ext cx="220118" cy="309494"/>
            </a:xfrm>
            <a:custGeom>
              <a:avLst/>
              <a:gdLst/>
              <a:ahLst/>
              <a:cxnLst/>
              <a:rect l="l" t="t" r="r" b="b"/>
              <a:pathLst>
                <a:path w="5066" h="7123" extrusionOk="0">
                  <a:moveTo>
                    <a:pt x="49" y="1"/>
                  </a:moveTo>
                  <a:cubicBezTo>
                    <a:pt x="25" y="1"/>
                    <a:pt x="1" y="49"/>
                    <a:pt x="20" y="68"/>
                  </a:cubicBezTo>
                  <a:cubicBezTo>
                    <a:pt x="997" y="1120"/>
                    <a:pt x="1900" y="2223"/>
                    <a:pt x="2702" y="3401"/>
                  </a:cubicBezTo>
                  <a:cubicBezTo>
                    <a:pt x="3103" y="3977"/>
                    <a:pt x="3453" y="4554"/>
                    <a:pt x="3804" y="5155"/>
                  </a:cubicBezTo>
                  <a:cubicBezTo>
                    <a:pt x="4130" y="5757"/>
                    <a:pt x="4406" y="6434"/>
                    <a:pt x="4757" y="7060"/>
                  </a:cubicBezTo>
                  <a:cubicBezTo>
                    <a:pt x="4782" y="7103"/>
                    <a:pt x="4829" y="7122"/>
                    <a:pt x="4876" y="7122"/>
                  </a:cubicBezTo>
                  <a:cubicBezTo>
                    <a:pt x="4968" y="7122"/>
                    <a:pt x="5065" y="7050"/>
                    <a:pt x="5032" y="6935"/>
                  </a:cubicBezTo>
                  <a:cubicBezTo>
                    <a:pt x="4832" y="6283"/>
                    <a:pt x="4431" y="5632"/>
                    <a:pt x="4105" y="5055"/>
                  </a:cubicBezTo>
                  <a:cubicBezTo>
                    <a:pt x="3729" y="4403"/>
                    <a:pt x="3353" y="3802"/>
                    <a:pt x="2927" y="3200"/>
                  </a:cubicBezTo>
                  <a:cubicBezTo>
                    <a:pt x="2100" y="2048"/>
                    <a:pt x="1148" y="970"/>
                    <a:pt x="70" y="18"/>
                  </a:cubicBezTo>
                  <a:cubicBezTo>
                    <a:pt x="64" y="5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50;p49">
              <a:extLst>
                <a:ext uri="{FF2B5EF4-FFF2-40B4-BE49-F238E27FC236}">
                  <a16:creationId xmlns:a16="http://schemas.microsoft.com/office/drawing/2014/main" id="{3B6BBFB8-D2E5-80F0-03EC-68970D99048C}"/>
                </a:ext>
              </a:extLst>
            </p:cNvPr>
            <p:cNvSpPr/>
            <p:nvPr/>
          </p:nvSpPr>
          <p:spPr>
            <a:xfrm>
              <a:off x="2236746" y="1150869"/>
              <a:ext cx="231719" cy="149425"/>
            </a:xfrm>
            <a:custGeom>
              <a:avLst/>
              <a:gdLst/>
              <a:ahLst/>
              <a:cxnLst/>
              <a:rect l="l" t="t" r="r" b="b"/>
              <a:pathLst>
                <a:path w="5333" h="3439" extrusionOk="0">
                  <a:moveTo>
                    <a:pt x="23" y="1"/>
                  </a:moveTo>
                  <a:cubicBezTo>
                    <a:pt x="8" y="1"/>
                    <a:pt x="1" y="19"/>
                    <a:pt x="19" y="36"/>
                  </a:cubicBezTo>
                  <a:cubicBezTo>
                    <a:pt x="1923" y="889"/>
                    <a:pt x="3653" y="2016"/>
                    <a:pt x="5081" y="3395"/>
                  </a:cubicBezTo>
                  <a:cubicBezTo>
                    <a:pt x="5106" y="3426"/>
                    <a:pt x="5135" y="3438"/>
                    <a:pt x="5164" y="3438"/>
                  </a:cubicBezTo>
                  <a:cubicBezTo>
                    <a:pt x="5251" y="3438"/>
                    <a:pt x="5332" y="3320"/>
                    <a:pt x="5257" y="3244"/>
                  </a:cubicBezTo>
                  <a:cubicBezTo>
                    <a:pt x="3828" y="1841"/>
                    <a:pt x="2049" y="713"/>
                    <a:pt x="44" y="11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51;p49">
              <a:extLst>
                <a:ext uri="{FF2B5EF4-FFF2-40B4-BE49-F238E27FC236}">
                  <a16:creationId xmlns:a16="http://schemas.microsoft.com/office/drawing/2014/main" id="{322B0AD1-7B1A-EC7A-5655-80AD7C42C073}"/>
                </a:ext>
              </a:extLst>
            </p:cNvPr>
            <p:cNvSpPr/>
            <p:nvPr/>
          </p:nvSpPr>
          <p:spPr>
            <a:xfrm>
              <a:off x="2417234" y="620616"/>
              <a:ext cx="708930" cy="1013949"/>
            </a:xfrm>
            <a:custGeom>
              <a:avLst/>
              <a:gdLst/>
              <a:ahLst/>
              <a:cxnLst/>
              <a:rect l="l" t="t" r="r" b="b"/>
              <a:pathLst>
                <a:path w="16316" h="23336" extrusionOk="0">
                  <a:moveTo>
                    <a:pt x="6457" y="1"/>
                  </a:moveTo>
                  <a:cubicBezTo>
                    <a:pt x="5850" y="1"/>
                    <a:pt x="5236" y="216"/>
                    <a:pt x="4737" y="586"/>
                  </a:cubicBezTo>
                  <a:cubicBezTo>
                    <a:pt x="3985" y="1113"/>
                    <a:pt x="3534" y="1940"/>
                    <a:pt x="3308" y="2817"/>
                  </a:cubicBezTo>
                  <a:cubicBezTo>
                    <a:pt x="3276" y="2914"/>
                    <a:pt x="3180" y="2980"/>
                    <a:pt x="3089" y="2980"/>
                  </a:cubicBezTo>
                  <a:cubicBezTo>
                    <a:pt x="3040" y="2980"/>
                    <a:pt x="2993" y="2961"/>
                    <a:pt x="2957" y="2917"/>
                  </a:cubicBezTo>
                  <a:cubicBezTo>
                    <a:pt x="2364" y="2197"/>
                    <a:pt x="1431" y="1799"/>
                    <a:pt x="506" y="1799"/>
                  </a:cubicBezTo>
                  <a:cubicBezTo>
                    <a:pt x="336" y="1799"/>
                    <a:pt x="167" y="1812"/>
                    <a:pt x="0" y="1839"/>
                  </a:cubicBezTo>
                  <a:cubicBezTo>
                    <a:pt x="1529" y="2190"/>
                    <a:pt x="2607" y="3744"/>
                    <a:pt x="3509" y="5148"/>
                  </a:cubicBezTo>
                  <a:cubicBezTo>
                    <a:pt x="3609" y="4722"/>
                    <a:pt x="3734" y="4296"/>
                    <a:pt x="3860" y="3895"/>
                  </a:cubicBezTo>
                  <a:cubicBezTo>
                    <a:pt x="4160" y="3067"/>
                    <a:pt x="4562" y="2190"/>
                    <a:pt x="5238" y="1639"/>
                  </a:cubicBezTo>
                  <a:cubicBezTo>
                    <a:pt x="5619" y="1328"/>
                    <a:pt x="6096" y="1153"/>
                    <a:pt x="6569" y="1153"/>
                  </a:cubicBezTo>
                  <a:cubicBezTo>
                    <a:pt x="6936" y="1153"/>
                    <a:pt x="7302" y="1259"/>
                    <a:pt x="7619" y="1489"/>
                  </a:cubicBezTo>
                  <a:cubicBezTo>
                    <a:pt x="8371" y="2040"/>
                    <a:pt x="8722" y="2967"/>
                    <a:pt x="8922" y="3844"/>
                  </a:cubicBezTo>
                  <a:cubicBezTo>
                    <a:pt x="9023" y="4296"/>
                    <a:pt x="9098" y="4772"/>
                    <a:pt x="9148" y="5248"/>
                  </a:cubicBezTo>
                  <a:cubicBezTo>
                    <a:pt x="9499" y="4997"/>
                    <a:pt x="9875" y="4847"/>
                    <a:pt x="10276" y="4822"/>
                  </a:cubicBezTo>
                  <a:cubicBezTo>
                    <a:pt x="10287" y="4822"/>
                    <a:pt x="10299" y="4821"/>
                    <a:pt x="10311" y="4821"/>
                  </a:cubicBezTo>
                  <a:cubicBezTo>
                    <a:pt x="11515" y="4821"/>
                    <a:pt x="12107" y="6110"/>
                    <a:pt x="12306" y="7103"/>
                  </a:cubicBezTo>
                  <a:cubicBezTo>
                    <a:pt x="12456" y="7955"/>
                    <a:pt x="12456" y="8882"/>
                    <a:pt x="12231" y="9759"/>
                  </a:cubicBezTo>
                  <a:cubicBezTo>
                    <a:pt x="12399" y="9735"/>
                    <a:pt x="12568" y="9721"/>
                    <a:pt x="12734" y="9721"/>
                  </a:cubicBezTo>
                  <a:cubicBezTo>
                    <a:pt x="13258" y="9721"/>
                    <a:pt x="13755" y="9861"/>
                    <a:pt x="14135" y="10260"/>
                  </a:cubicBezTo>
                  <a:cubicBezTo>
                    <a:pt x="15263" y="11463"/>
                    <a:pt x="14286" y="13569"/>
                    <a:pt x="13484" y="14672"/>
                  </a:cubicBezTo>
                  <a:cubicBezTo>
                    <a:pt x="12080" y="16576"/>
                    <a:pt x="9950" y="17679"/>
                    <a:pt x="7744" y="18456"/>
                  </a:cubicBezTo>
                  <a:cubicBezTo>
                    <a:pt x="8070" y="18932"/>
                    <a:pt x="8271" y="19484"/>
                    <a:pt x="8421" y="20085"/>
                  </a:cubicBezTo>
                  <a:cubicBezTo>
                    <a:pt x="8510" y="20487"/>
                    <a:pt x="8223" y="20749"/>
                    <a:pt x="7911" y="20749"/>
                  </a:cubicBezTo>
                  <a:cubicBezTo>
                    <a:pt x="7872" y="20749"/>
                    <a:pt x="7833" y="20745"/>
                    <a:pt x="7795" y="20737"/>
                  </a:cubicBezTo>
                  <a:cubicBezTo>
                    <a:pt x="7770" y="20987"/>
                    <a:pt x="7719" y="21238"/>
                    <a:pt x="7644" y="21489"/>
                  </a:cubicBezTo>
                  <a:cubicBezTo>
                    <a:pt x="7547" y="21715"/>
                    <a:pt x="7326" y="21868"/>
                    <a:pt x="7100" y="21868"/>
                  </a:cubicBezTo>
                  <a:cubicBezTo>
                    <a:pt x="6975" y="21868"/>
                    <a:pt x="6849" y="21821"/>
                    <a:pt x="6742" y="21714"/>
                  </a:cubicBezTo>
                  <a:cubicBezTo>
                    <a:pt x="6391" y="21363"/>
                    <a:pt x="6090" y="20987"/>
                    <a:pt x="5790" y="20611"/>
                  </a:cubicBezTo>
                  <a:cubicBezTo>
                    <a:pt x="5614" y="21113"/>
                    <a:pt x="5338" y="21589"/>
                    <a:pt x="4988" y="21915"/>
                  </a:cubicBezTo>
                  <a:cubicBezTo>
                    <a:pt x="4799" y="22076"/>
                    <a:pt x="4574" y="22173"/>
                    <a:pt x="4351" y="22173"/>
                  </a:cubicBezTo>
                  <a:cubicBezTo>
                    <a:pt x="4161" y="22173"/>
                    <a:pt x="3972" y="22102"/>
                    <a:pt x="3810" y="21940"/>
                  </a:cubicBezTo>
                  <a:cubicBezTo>
                    <a:pt x="3709" y="21839"/>
                    <a:pt x="3634" y="21689"/>
                    <a:pt x="3584" y="21539"/>
                  </a:cubicBezTo>
                  <a:cubicBezTo>
                    <a:pt x="3190" y="21813"/>
                    <a:pt x="2749" y="21970"/>
                    <a:pt x="2294" y="21970"/>
                  </a:cubicBezTo>
                  <a:cubicBezTo>
                    <a:pt x="2083" y="21970"/>
                    <a:pt x="1869" y="21936"/>
                    <a:pt x="1654" y="21865"/>
                  </a:cubicBezTo>
                  <a:lnTo>
                    <a:pt x="1654" y="21865"/>
                  </a:lnTo>
                  <a:cubicBezTo>
                    <a:pt x="1798" y="22152"/>
                    <a:pt x="2098" y="22340"/>
                    <a:pt x="2404" y="22340"/>
                  </a:cubicBezTo>
                  <a:cubicBezTo>
                    <a:pt x="2631" y="22340"/>
                    <a:pt x="2862" y="22236"/>
                    <a:pt x="3033" y="21990"/>
                  </a:cubicBezTo>
                  <a:cubicBezTo>
                    <a:pt x="3072" y="21931"/>
                    <a:pt x="3135" y="21902"/>
                    <a:pt x="3197" y="21902"/>
                  </a:cubicBezTo>
                  <a:cubicBezTo>
                    <a:pt x="3292" y="21902"/>
                    <a:pt x="3384" y="21969"/>
                    <a:pt x="3384" y="22090"/>
                  </a:cubicBezTo>
                  <a:cubicBezTo>
                    <a:pt x="3409" y="22692"/>
                    <a:pt x="3860" y="23218"/>
                    <a:pt x="4461" y="23318"/>
                  </a:cubicBezTo>
                  <a:cubicBezTo>
                    <a:pt x="4530" y="23330"/>
                    <a:pt x="4599" y="23335"/>
                    <a:pt x="4668" y="23335"/>
                  </a:cubicBezTo>
                  <a:cubicBezTo>
                    <a:pt x="5196" y="23335"/>
                    <a:pt x="5690" y="23004"/>
                    <a:pt x="5890" y="22516"/>
                  </a:cubicBezTo>
                  <a:cubicBezTo>
                    <a:pt x="5927" y="22428"/>
                    <a:pt x="5996" y="22385"/>
                    <a:pt x="6065" y="22385"/>
                  </a:cubicBezTo>
                  <a:cubicBezTo>
                    <a:pt x="6134" y="22385"/>
                    <a:pt x="6203" y="22428"/>
                    <a:pt x="6241" y="22516"/>
                  </a:cubicBezTo>
                  <a:cubicBezTo>
                    <a:pt x="6379" y="22827"/>
                    <a:pt x="6707" y="23007"/>
                    <a:pt x="7037" y="23007"/>
                  </a:cubicBezTo>
                  <a:cubicBezTo>
                    <a:pt x="7187" y="23007"/>
                    <a:pt x="7336" y="22970"/>
                    <a:pt x="7469" y="22892"/>
                  </a:cubicBezTo>
                  <a:cubicBezTo>
                    <a:pt x="7945" y="22616"/>
                    <a:pt x="8020" y="21990"/>
                    <a:pt x="7845" y="21514"/>
                  </a:cubicBezTo>
                  <a:cubicBezTo>
                    <a:pt x="7783" y="21369"/>
                    <a:pt x="7909" y="21275"/>
                    <a:pt x="8039" y="21275"/>
                  </a:cubicBezTo>
                  <a:cubicBezTo>
                    <a:pt x="8066" y="21275"/>
                    <a:pt x="8094" y="21279"/>
                    <a:pt x="8120" y="21288"/>
                  </a:cubicBezTo>
                  <a:cubicBezTo>
                    <a:pt x="8347" y="21402"/>
                    <a:pt x="8658" y="21547"/>
                    <a:pt x="8945" y="21547"/>
                  </a:cubicBezTo>
                  <a:cubicBezTo>
                    <a:pt x="9101" y="21547"/>
                    <a:pt x="9250" y="21503"/>
                    <a:pt x="9374" y="21388"/>
                  </a:cubicBezTo>
                  <a:cubicBezTo>
                    <a:pt x="9574" y="21188"/>
                    <a:pt x="9649" y="20887"/>
                    <a:pt x="9624" y="20636"/>
                  </a:cubicBezTo>
                  <a:cubicBezTo>
                    <a:pt x="9574" y="19935"/>
                    <a:pt x="8922" y="19484"/>
                    <a:pt x="8421" y="19083"/>
                  </a:cubicBezTo>
                  <a:cubicBezTo>
                    <a:pt x="8296" y="19007"/>
                    <a:pt x="8346" y="18807"/>
                    <a:pt x="8471" y="18782"/>
                  </a:cubicBezTo>
                  <a:cubicBezTo>
                    <a:pt x="8496" y="18732"/>
                    <a:pt x="8521" y="18707"/>
                    <a:pt x="8597" y="18682"/>
                  </a:cubicBezTo>
                  <a:cubicBezTo>
                    <a:pt x="11003" y="18180"/>
                    <a:pt x="13133" y="16677"/>
                    <a:pt x="14737" y="14822"/>
                  </a:cubicBezTo>
                  <a:cubicBezTo>
                    <a:pt x="15539" y="13895"/>
                    <a:pt x="16316" y="12616"/>
                    <a:pt x="16090" y="11338"/>
                  </a:cubicBezTo>
                  <a:cubicBezTo>
                    <a:pt x="15932" y="10341"/>
                    <a:pt x="15096" y="9323"/>
                    <a:pt x="14067" y="9323"/>
                  </a:cubicBezTo>
                  <a:cubicBezTo>
                    <a:pt x="13958" y="9323"/>
                    <a:pt x="13847" y="9334"/>
                    <a:pt x="13734" y="9358"/>
                  </a:cubicBezTo>
                  <a:cubicBezTo>
                    <a:pt x="13719" y="9360"/>
                    <a:pt x="13705" y="9361"/>
                    <a:pt x="13691" y="9361"/>
                  </a:cubicBezTo>
                  <a:cubicBezTo>
                    <a:pt x="13539" y="9361"/>
                    <a:pt x="13436" y="9243"/>
                    <a:pt x="13459" y="9083"/>
                  </a:cubicBezTo>
                  <a:cubicBezTo>
                    <a:pt x="13659" y="7854"/>
                    <a:pt x="13609" y="6501"/>
                    <a:pt x="12857" y="5448"/>
                  </a:cubicBezTo>
                  <a:cubicBezTo>
                    <a:pt x="12351" y="4699"/>
                    <a:pt x="11484" y="4179"/>
                    <a:pt x="10575" y="4179"/>
                  </a:cubicBezTo>
                  <a:cubicBezTo>
                    <a:pt x="10359" y="4179"/>
                    <a:pt x="10141" y="4208"/>
                    <a:pt x="9925" y="4270"/>
                  </a:cubicBezTo>
                  <a:cubicBezTo>
                    <a:pt x="9908" y="4275"/>
                    <a:pt x="9891" y="4277"/>
                    <a:pt x="9873" y="4277"/>
                  </a:cubicBezTo>
                  <a:cubicBezTo>
                    <a:pt x="9786" y="4277"/>
                    <a:pt x="9695" y="4225"/>
                    <a:pt x="9674" y="4120"/>
                  </a:cubicBezTo>
                  <a:cubicBezTo>
                    <a:pt x="9374" y="2692"/>
                    <a:pt x="8922" y="862"/>
                    <a:pt x="7444" y="210"/>
                  </a:cubicBezTo>
                  <a:cubicBezTo>
                    <a:pt x="7130" y="67"/>
                    <a:pt x="6795" y="1"/>
                    <a:pt x="6457" y="1"/>
                  </a:cubicBezTo>
                  <a:close/>
                </a:path>
              </a:pathLst>
            </a:custGeom>
            <a:solidFill>
              <a:srgbClr val="FF6363">
                <a:alpha val="583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952;p49">
              <a:extLst>
                <a:ext uri="{FF2B5EF4-FFF2-40B4-BE49-F238E27FC236}">
                  <a16:creationId xmlns:a16="http://schemas.microsoft.com/office/drawing/2014/main" id="{8295542F-85BF-1525-784C-BCC725586E74}"/>
                </a:ext>
              </a:extLst>
            </p:cNvPr>
            <p:cNvSpPr/>
            <p:nvPr/>
          </p:nvSpPr>
          <p:spPr>
            <a:xfrm>
              <a:off x="2418320" y="1223211"/>
              <a:ext cx="83858" cy="86074"/>
            </a:xfrm>
            <a:custGeom>
              <a:avLst/>
              <a:gdLst/>
              <a:ahLst/>
              <a:cxnLst/>
              <a:rect l="l" t="t" r="r" b="b"/>
              <a:pathLst>
                <a:path w="1930" h="1981" extrusionOk="0">
                  <a:moveTo>
                    <a:pt x="953" y="1"/>
                  </a:moveTo>
                  <a:cubicBezTo>
                    <a:pt x="376" y="1"/>
                    <a:pt x="0" y="477"/>
                    <a:pt x="0" y="1003"/>
                  </a:cubicBezTo>
                  <a:cubicBezTo>
                    <a:pt x="0" y="1504"/>
                    <a:pt x="401" y="1980"/>
                    <a:pt x="953" y="1980"/>
                  </a:cubicBezTo>
                  <a:cubicBezTo>
                    <a:pt x="1479" y="1980"/>
                    <a:pt x="1905" y="1630"/>
                    <a:pt x="1905" y="1053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953;p49">
              <a:extLst>
                <a:ext uri="{FF2B5EF4-FFF2-40B4-BE49-F238E27FC236}">
                  <a16:creationId xmlns:a16="http://schemas.microsoft.com/office/drawing/2014/main" id="{146980A4-9D8D-9D81-E8C5-F51B2CC21EF1}"/>
                </a:ext>
              </a:extLst>
            </p:cNvPr>
            <p:cNvSpPr/>
            <p:nvPr/>
          </p:nvSpPr>
          <p:spPr>
            <a:xfrm>
              <a:off x="2753705" y="1223211"/>
              <a:ext cx="82816" cy="86074"/>
            </a:xfrm>
            <a:custGeom>
              <a:avLst/>
              <a:gdLst/>
              <a:ahLst/>
              <a:cxnLst/>
              <a:rect l="l" t="t" r="r" b="b"/>
              <a:pathLst>
                <a:path w="1906" h="1981" extrusionOk="0">
                  <a:moveTo>
                    <a:pt x="953" y="1"/>
                  </a:moveTo>
                  <a:cubicBezTo>
                    <a:pt x="401" y="1"/>
                    <a:pt x="0" y="452"/>
                    <a:pt x="0" y="1053"/>
                  </a:cubicBezTo>
                  <a:cubicBezTo>
                    <a:pt x="26" y="1630"/>
                    <a:pt x="452" y="1980"/>
                    <a:pt x="953" y="1980"/>
                  </a:cubicBezTo>
                  <a:cubicBezTo>
                    <a:pt x="1504" y="1980"/>
                    <a:pt x="1905" y="1504"/>
                    <a:pt x="1905" y="1003"/>
                  </a:cubicBezTo>
                  <a:cubicBezTo>
                    <a:pt x="1905" y="477"/>
                    <a:pt x="1529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954;p49">
              <a:extLst>
                <a:ext uri="{FF2B5EF4-FFF2-40B4-BE49-F238E27FC236}">
                  <a16:creationId xmlns:a16="http://schemas.microsoft.com/office/drawing/2014/main" id="{78BCCD9D-C2C8-66AF-1B56-2EE155C30EFB}"/>
                </a:ext>
              </a:extLst>
            </p:cNvPr>
            <p:cNvSpPr/>
            <p:nvPr/>
          </p:nvSpPr>
          <p:spPr>
            <a:xfrm>
              <a:off x="2380172" y="1335049"/>
              <a:ext cx="96980" cy="34108"/>
            </a:xfrm>
            <a:custGeom>
              <a:avLst/>
              <a:gdLst/>
              <a:ahLst/>
              <a:cxnLst/>
              <a:rect l="l" t="t" r="r" b="b"/>
              <a:pathLst>
                <a:path w="2232" h="785" extrusionOk="0">
                  <a:moveTo>
                    <a:pt x="1204" y="1"/>
                  </a:moveTo>
                  <a:cubicBezTo>
                    <a:pt x="1147" y="1"/>
                    <a:pt x="1088" y="3"/>
                    <a:pt x="1029" y="8"/>
                  </a:cubicBezTo>
                  <a:cubicBezTo>
                    <a:pt x="427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32" y="660"/>
                    <a:pt x="2181" y="409"/>
                  </a:cubicBezTo>
                  <a:cubicBezTo>
                    <a:pt x="2136" y="205"/>
                    <a:pt x="174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955;p49">
              <a:extLst>
                <a:ext uri="{FF2B5EF4-FFF2-40B4-BE49-F238E27FC236}">
                  <a16:creationId xmlns:a16="http://schemas.microsoft.com/office/drawing/2014/main" id="{FCD9C236-0109-4902-39F9-6BF5526C6F46}"/>
                </a:ext>
              </a:extLst>
            </p:cNvPr>
            <p:cNvSpPr/>
            <p:nvPr/>
          </p:nvSpPr>
          <p:spPr>
            <a:xfrm>
              <a:off x="2778732" y="13350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9" y="1"/>
                  </a:moveTo>
                  <a:cubicBezTo>
                    <a:pt x="1151" y="1"/>
                    <a:pt x="1091" y="3"/>
                    <a:pt x="1028" y="8"/>
                  </a:cubicBezTo>
                  <a:cubicBezTo>
                    <a:pt x="452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57" y="660"/>
                    <a:pt x="2206" y="409"/>
                  </a:cubicBezTo>
                  <a:cubicBezTo>
                    <a:pt x="2138" y="205"/>
                    <a:pt x="1763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956;p49">
              <a:extLst>
                <a:ext uri="{FF2B5EF4-FFF2-40B4-BE49-F238E27FC236}">
                  <a16:creationId xmlns:a16="http://schemas.microsoft.com/office/drawing/2014/main" id="{16C60366-2CAD-5781-B894-7CA29966654C}"/>
                </a:ext>
              </a:extLst>
            </p:cNvPr>
            <p:cNvSpPr/>
            <p:nvPr/>
          </p:nvSpPr>
          <p:spPr>
            <a:xfrm>
              <a:off x="2547886" y="123772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692" y="0"/>
                  </a:moveTo>
                  <a:cubicBezTo>
                    <a:pt x="482" y="0"/>
                    <a:pt x="309" y="59"/>
                    <a:pt x="226" y="243"/>
                  </a:cubicBezTo>
                  <a:cubicBezTo>
                    <a:pt x="1" y="719"/>
                    <a:pt x="602" y="1521"/>
                    <a:pt x="1780" y="1571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8"/>
                    <a:pt x="3459" y="393"/>
                  </a:cubicBezTo>
                  <a:cubicBezTo>
                    <a:pt x="3372" y="164"/>
                    <a:pt x="3147" y="101"/>
                    <a:pt x="2879" y="101"/>
                  </a:cubicBezTo>
                  <a:cubicBezTo>
                    <a:pt x="2554" y="101"/>
                    <a:pt x="2165" y="194"/>
                    <a:pt x="1885" y="194"/>
                  </a:cubicBezTo>
                  <a:cubicBezTo>
                    <a:pt x="1866" y="194"/>
                    <a:pt x="1848" y="194"/>
                    <a:pt x="1830" y="193"/>
                  </a:cubicBezTo>
                  <a:cubicBezTo>
                    <a:pt x="1528" y="177"/>
                    <a:pt x="105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957;p49">
              <a:extLst>
                <a:ext uri="{FF2B5EF4-FFF2-40B4-BE49-F238E27FC236}">
                  <a16:creationId xmlns:a16="http://schemas.microsoft.com/office/drawing/2014/main" id="{269B18F7-40FC-FD77-FC22-696FE68EA2F7}"/>
                </a:ext>
              </a:extLst>
            </p:cNvPr>
            <p:cNvSpPr/>
            <p:nvPr/>
          </p:nvSpPr>
          <p:spPr>
            <a:xfrm>
              <a:off x="2578387" y="1277523"/>
              <a:ext cx="93678" cy="28677"/>
            </a:xfrm>
            <a:custGeom>
              <a:avLst/>
              <a:gdLst/>
              <a:ahLst/>
              <a:cxnLst/>
              <a:rect l="l" t="t" r="r" b="b"/>
              <a:pathLst>
                <a:path w="2156" h="660" extrusionOk="0">
                  <a:moveTo>
                    <a:pt x="1005" y="1"/>
                  </a:moveTo>
                  <a:cubicBezTo>
                    <a:pt x="597" y="1"/>
                    <a:pt x="256" y="144"/>
                    <a:pt x="0" y="329"/>
                  </a:cubicBezTo>
                  <a:cubicBezTo>
                    <a:pt x="276" y="505"/>
                    <a:pt x="627" y="630"/>
                    <a:pt x="1078" y="655"/>
                  </a:cubicBezTo>
                  <a:cubicBezTo>
                    <a:pt x="1122" y="658"/>
                    <a:pt x="1165" y="659"/>
                    <a:pt x="1208" y="659"/>
                  </a:cubicBezTo>
                  <a:cubicBezTo>
                    <a:pt x="1581" y="659"/>
                    <a:pt x="1909" y="565"/>
                    <a:pt x="2156" y="430"/>
                  </a:cubicBezTo>
                  <a:cubicBezTo>
                    <a:pt x="1930" y="204"/>
                    <a:pt x="1554" y="29"/>
                    <a:pt x="1103" y="4"/>
                  </a:cubicBezTo>
                  <a:cubicBezTo>
                    <a:pt x="1070" y="2"/>
                    <a:pt x="1037" y="1"/>
                    <a:pt x="1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4F026C-5FEF-0323-D453-87CC2C17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23" y="2631831"/>
            <a:ext cx="82809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B8AC5838-5885-4ED2-3A1A-38A351636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21ABAB3B-A2D2-641B-52C2-2E7DC3BB35A1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30C75300-46A6-A10B-419A-E3B53A21030C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3832986B-DA89-F0D1-B0B6-E99282591735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66B1D5CB-433F-E145-7627-FCF7B34AB5D8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88672440-7B3A-9719-AE1B-7A204FDBBD21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7597D92F-1C50-D893-A08B-A20A05388ED1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79C1F94A-95A2-E147-0CC0-9CBD0A7C208C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06081AD8-1434-7F53-045F-F467BFAA5444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A5B3AEE9-D290-76AD-2273-0615FEEAEB1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957BF7A2-A6F4-6DD3-8E46-4DCEA517C9D6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E2CB08F0-E30D-7EF3-9EC8-465B092E6D61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5EF5D7D8-7E89-2574-A468-1E8D103929D6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8272D72D-5BE9-E45E-0773-E9AABCAA7901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E9077AFE-B23A-9AE7-2D88-1AE783C215A2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96E39FC3-5BDE-5CC1-3814-CE4946CF8E50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715178CD-934E-F0D8-9EE1-6DF4A72E5DAE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BCB33504-C95C-6579-C431-96D1DD88A793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6D1A1E76-A403-0051-CE66-1BABBD882031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37C43B80-297A-C4CC-0F34-E64CAB6B77C1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B5CBBC44-A6EF-CD26-0881-41DE80C7798C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1DF48D8C-DC50-4D5B-8007-248B60F2119C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4F53A8A0-2A8A-E55E-B380-8565262A204F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5D5CDB3B-2A93-E6E0-D80C-BB7E84EE51BD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FEF9E4DA-BBD0-0CDA-A462-6116C2106608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0D292EBA-A9F1-FCBE-D99E-DF77AE335822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E97F0D9B-ED70-3A1E-8410-14DD340B19BE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4BA6DA08-39E9-7B5C-9B96-41D131508609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E674F6BD-AF8A-8D99-D044-70BBF3ABF095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3F189B5B-4D75-E9EC-7248-F4B0C10C1426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3EF33823-56B9-58D5-20F5-AAFD90E067C0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1CF2E37A-4BA4-B70B-5690-05C61F5EE988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46059BBD-3271-E19B-1EE2-55CF0DADA195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E73EC051-6AF7-8982-C9A3-526B8873A340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A8F1ABF5-79CE-91A5-1B3C-D048A0283011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B9029F1E-79FC-B100-F73D-E5EBE80C3492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9C57BEB7-6C3D-7CD7-BDDE-8425949AA68C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FBA85ED6-471F-C3CC-938F-099D80AB983F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9E1F159A-E568-7B39-7893-637FF64140AB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46C47007-B1E1-3B49-D0A2-F464AE07BFB1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64A5DB74-25FD-FFCB-4CAF-0FCD2683A027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0EC8B81E-82D8-26EC-155C-778766FD8C87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0D87D918-17B5-DA6D-4481-23B00F6F5385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5B4CE8CA-7807-9638-0B5A-4742186CC97C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8E5D3E02-553A-DE8C-58AF-AD6787C16CD8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F0AD2299-B4FE-DAA6-8ACA-D7A875358214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E2441E44-10C3-9F69-7C22-BD0ABF7A0429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7CD487A6-79D3-9F45-0A21-981C5A5FF0AA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FD5DF824-1030-9E89-6AC1-C0829CEB7921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1D188A95-0423-E861-84BA-6508F53DBACB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A3ED0DD8-5D86-1B79-CD7C-0D0D416C5019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F69B9F95-542B-1CB1-7B81-63B6419CCF10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54E316ED-E216-31EA-3304-3234DAA272F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9341F6F5-14BD-C2B1-ECD0-27B4043F2B9B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9B5D4F0D-3519-D08E-1A30-752A93D7E87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2D827995-1E3C-C41B-CFD3-7313D00A879D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C0B8ECA-F167-C760-E5BB-A35F7961871F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80BD58BB-9103-8B72-FB7A-C5AD3A5904D3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981C0633-F567-703C-186F-504BD959706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3608EFE7-9606-E35E-CFB8-B83C6A2C9DAA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8923B7C8-8C39-88FD-CAF6-F521798DE063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3C93BC40-0E90-65D7-1F2C-71748A1CD016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50BBA2B2-74F9-1AC3-E579-B320255804DD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BD0C4D1B-1082-4BC2-D8AC-7D971BDABC34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77FAE9D1-9F29-4FBA-242D-36ADDDC04299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CC5B99A4-0723-5F54-3BD3-6C1A1DA38A88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8B2C178C-AFAD-744D-9E91-965A5747EA6E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8A53BEA5-B0A8-3083-3F72-056742B4E09E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1506C353-CC96-15CB-FC85-9A9AA1FEEC6C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8876E845-4021-DC88-302C-0D0DAE8BC64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62FE2FE7-81E3-B98D-64CF-4E9B706E37C0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BC6149DF-DA43-FE47-BE27-34D31B14FB99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74CC496D-E4AD-C5A2-570F-0A17B6DEC5BC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93FE31EB-A492-0646-C018-AE1F104E3191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14A70302-D496-494E-98CF-910DF5467B97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2CF47860-F1EA-7BCD-A93D-A79859502B1D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03E29599-DC90-F997-F3A3-27C863F4276C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939B908B-D61F-8112-00F6-88603E9D6F46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E40FA1D8-ECD0-F4FF-2262-01D61015CDC6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F2F56DC1-0F77-CF22-7A3C-E7EFD0C8837F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99CFC4-82FC-FB36-B229-B508FE19338E}"/>
              </a:ext>
            </a:extLst>
          </p:cNvPr>
          <p:cNvSpPr txBox="1"/>
          <p:nvPr/>
        </p:nvSpPr>
        <p:spPr>
          <a:xfrm>
            <a:off x="704421" y="3744094"/>
            <a:ext cx="10783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Xác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định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mỗi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ví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ví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b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mấy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cụm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–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?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nên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gì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57316-6111-2340-E61D-CF6D78802C0C}"/>
              </a:ext>
            </a:extLst>
          </p:cNvPr>
          <p:cNvSpPr/>
          <p:nvPr/>
        </p:nvSpPr>
        <p:spPr>
          <a:xfrm>
            <a:off x="1123410" y="488605"/>
            <a:ext cx="9945179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1.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Đọc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các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sau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thực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hiện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yêu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cầu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904DB-5E02-1103-D9A0-CD66AF9EFE4F}"/>
              </a:ext>
            </a:extLst>
          </p:cNvPr>
          <p:cNvSpPr/>
          <p:nvPr/>
        </p:nvSpPr>
        <p:spPr>
          <a:xfrm>
            <a:off x="818894" y="1624481"/>
            <a:ext cx="10554212" cy="17986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-514350">
              <a:buAutoNum type="alphaLcPeriod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Ruộng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indent="-514350">
              <a:buAutoNum type="alphaLcPeriod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ruộng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2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9EA7BC-C1A6-0AAA-8FE1-B4124A7F5971}"/>
              </a:ext>
            </a:extLst>
          </p:cNvPr>
          <p:cNvSpPr/>
          <p:nvPr/>
        </p:nvSpPr>
        <p:spPr>
          <a:xfrm>
            <a:off x="146957" y="500742"/>
            <a:ext cx="11252563" cy="13389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(a)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mưa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Ruộng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hạn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nứt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nẻ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 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B2EA50-0FEF-A5DE-C3C6-E7348FDDEB46}"/>
              </a:ext>
            </a:extLst>
          </p:cNvPr>
          <p:cNvSpPr/>
          <p:nvPr/>
        </p:nvSpPr>
        <p:spPr>
          <a:xfrm>
            <a:off x="146957" y="2293344"/>
            <a:ext cx="11252563" cy="13389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(b)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mưa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nên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ruộng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hạn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nứt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nẻ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DE63E2-41A6-C47B-A208-F0BFFC71FBB1}"/>
              </a:ext>
            </a:extLst>
          </p:cNvPr>
          <p:cNvCxnSpPr/>
          <p:nvPr/>
        </p:nvCxnSpPr>
        <p:spPr>
          <a:xfrm flipH="1">
            <a:off x="2137228" y="697652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E2CC67-42FB-7779-40E6-3F8407AE52C3}"/>
              </a:ext>
            </a:extLst>
          </p:cNvPr>
          <p:cNvSpPr txBox="1"/>
          <p:nvPr/>
        </p:nvSpPr>
        <p:spPr>
          <a:xfrm>
            <a:off x="1248229" y="1160143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AB55D-0BA7-C81A-365A-7085D1ED761B}"/>
              </a:ext>
            </a:extLst>
          </p:cNvPr>
          <p:cNvSpPr txBox="1"/>
          <p:nvPr/>
        </p:nvSpPr>
        <p:spPr>
          <a:xfrm>
            <a:off x="2916467" y="1160144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3E157F-B346-CE24-9D6B-059D53D69985}"/>
              </a:ext>
            </a:extLst>
          </p:cNvPr>
          <p:cNvCxnSpPr/>
          <p:nvPr/>
        </p:nvCxnSpPr>
        <p:spPr>
          <a:xfrm flipH="1">
            <a:off x="6997702" y="687703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F9FDB-F28F-1641-89CD-E2609097B85E}"/>
              </a:ext>
            </a:extLst>
          </p:cNvPr>
          <p:cNvSpPr txBox="1"/>
          <p:nvPr/>
        </p:nvSpPr>
        <p:spPr>
          <a:xfrm>
            <a:off x="5302254" y="1182066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49667-8DE6-BA74-51CF-F985A89A5F18}"/>
              </a:ext>
            </a:extLst>
          </p:cNvPr>
          <p:cNvSpPr txBox="1"/>
          <p:nvPr/>
        </p:nvSpPr>
        <p:spPr>
          <a:xfrm>
            <a:off x="8285842" y="116014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5053CD-EF53-5522-BDC9-E4409DC46697}"/>
              </a:ext>
            </a:extLst>
          </p:cNvPr>
          <p:cNvCxnSpPr>
            <a:cxnSpLocks/>
          </p:cNvCxnSpPr>
          <p:nvPr/>
        </p:nvCxnSpPr>
        <p:spPr>
          <a:xfrm>
            <a:off x="973731" y="3251200"/>
            <a:ext cx="855069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D5FD17-75BC-B076-6C75-3E52676225BF}"/>
              </a:ext>
            </a:extLst>
          </p:cNvPr>
          <p:cNvCxnSpPr>
            <a:cxnSpLocks/>
          </p:cNvCxnSpPr>
          <p:nvPr/>
        </p:nvCxnSpPr>
        <p:spPr>
          <a:xfrm>
            <a:off x="1973404" y="3274458"/>
            <a:ext cx="2047753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9AD32A-F365-4F39-EB29-F9EE701103CE}"/>
              </a:ext>
            </a:extLst>
          </p:cNvPr>
          <p:cNvSpPr txBox="1"/>
          <p:nvPr/>
        </p:nvSpPr>
        <p:spPr>
          <a:xfrm>
            <a:off x="890681" y="313661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AEC23-F583-F35B-BF0E-FCA10D3A29F7}"/>
              </a:ext>
            </a:extLst>
          </p:cNvPr>
          <p:cNvSpPr txBox="1"/>
          <p:nvPr/>
        </p:nvSpPr>
        <p:spPr>
          <a:xfrm>
            <a:off x="2479203" y="3197330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3B28CC-92CA-ADC2-AFF4-F7D2446E12BA}"/>
              </a:ext>
            </a:extLst>
          </p:cNvPr>
          <p:cNvCxnSpPr/>
          <p:nvPr/>
        </p:nvCxnSpPr>
        <p:spPr>
          <a:xfrm>
            <a:off x="4429760" y="3251200"/>
            <a:ext cx="0" cy="68072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BE7EAF-10EF-0485-61A7-73B802C89CF9}"/>
              </a:ext>
            </a:extLst>
          </p:cNvPr>
          <p:cNvSpPr txBox="1"/>
          <p:nvPr/>
        </p:nvSpPr>
        <p:spPr>
          <a:xfrm>
            <a:off x="2678096" y="3931923"/>
            <a:ext cx="3503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DA98908-88D1-6B51-D049-9FD3636C5BF0}"/>
              </a:ext>
            </a:extLst>
          </p:cNvPr>
          <p:cNvSpPr txBox="1"/>
          <p:nvPr/>
        </p:nvSpPr>
        <p:spPr>
          <a:xfrm>
            <a:off x="5665863" y="3197329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700CF135-B8EE-DD16-6124-3A652AD7FCD9}"/>
              </a:ext>
            </a:extLst>
          </p:cNvPr>
          <p:cNvSpPr txBox="1"/>
          <p:nvPr/>
        </p:nvSpPr>
        <p:spPr>
          <a:xfrm>
            <a:off x="8219806" y="3163180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2C1F0C5D-8363-0BD0-B8A0-97DA1B1E9BCF}"/>
              </a:ext>
            </a:extLst>
          </p:cNvPr>
          <p:cNvCxnSpPr/>
          <p:nvPr/>
        </p:nvCxnSpPr>
        <p:spPr>
          <a:xfrm flipH="1">
            <a:off x="7084251" y="2710653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/>
      <p:bldP spid="10" grpId="0"/>
      <p:bldP spid="11" grpId="0"/>
      <p:bldP spid="16" grpId="0"/>
      <p:bldP spid="17" grpId="0"/>
      <p:bldP spid="2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0DAB780C-9304-F591-8D4A-B12165F8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C2F8620D-5181-B33A-959D-60BDC7BF958E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867A9B2F-0D82-82B1-C7E8-CD36193B0986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2F925638-35D0-F267-9C81-2204F6BB188B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2F8CB02E-3543-5E49-44FB-73216FA0FB1F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3DA35016-2876-7408-EC0E-C984787F9753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86868678-C20C-807A-7D88-25E10B19E7CF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0F8787D5-83DF-4153-9326-6ECB8FDAC307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96755C58-BDEB-44A2-9F4E-D8E61141253C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E10EE9BC-33C3-DB77-F050-961F55A908A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2FED09A6-9D5A-1083-21DD-3400B4047A93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C008398D-5763-73DA-AA23-4D7F0D0208E1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E08007B8-D8D5-7DC5-73FB-C5CC3FD815C7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10EAA476-410D-1E63-1784-E7022FA9A683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83F2035F-76BC-F2EB-E89F-468BF9933269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667C2370-F533-A8AF-17A1-6DACDC7CB4AD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7B0DD2CB-4650-A902-09E1-61CD18F078A3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9E8BA9C7-887A-490B-4E7B-0B233A0250DA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74652B48-2119-15BE-86FE-44AEB9305BF4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43555EF8-0999-FE8F-55C6-48506F566F30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81B83299-6384-547F-064F-24A3C97FA1E1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D0F1BD13-FA2A-6655-8F07-A48A166C35C3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C48BBDA5-6F83-AC92-AF31-E7907C331518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48A440B8-5DD6-8C4B-1788-41205EB9CA60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B463C4ED-5F3E-F6C3-18C9-5658680F6A74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B49F39E9-C9F5-C62C-AA5A-36E2D7BE3629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E74BEA6C-A1E8-4A0E-A7C8-117D321C3BD5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A13AA57E-751A-4CFE-6B3A-D08BB79454B8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75E0F236-41AA-20FE-E5DA-93FB223C36BA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0BD8369C-F1F1-C9AD-A02B-8FC7B52B374E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1FDA0446-DF62-71A7-E4CC-7A72C07F7080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D9CF4654-4B36-8B4A-3BD1-30B75A883517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F00DD9B4-8D07-34CF-D7DE-AFE44DD06BA6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2E877E44-663E-A706-F42D-6C4F185A41E7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F8DFF545-7794-F9DA-12EC-04CBE69B5172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5CE77723-57B1-70DE-D7C1-6F9C74E19830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D8C83B8E-0F12-5305-2314-6B54C5922152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60AE5A1E-D389-EBB0-80B4-F771E5C5C7B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FBE33A27-B909-5D94-8A47-7D10A9638679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B553ACA9-DA60-4967-2228-3700D534F751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6A60426B-B020-D64F-2F5E-5D0B4CB21C8D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A819F310-CB7B-CDB7-5E57-98457B50D42B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974945AD-9EBE-F9E9-2066-AE871B60F0F8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C70AE841-2135-EC72-4807-5F9D1FB6486D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31290176-7084-9335-35EA-BE6711962C76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EA84D8EE-5050-B76B-7CFB-4E27B3C1EF8C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D3DA84AF-5418-F943-A989-90422DB30AFE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4FDA5B30-F6FF-8D72-A295-2FAFE2EBD356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9FD3E089-376B-B909-240D-27FD6330A92A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6460E096-0867-56FD-9954-C88C6FE57792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0EEA1DBE-F225-FF92-2ACC-B19BDE5F2231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A1824C55-FF7E-22B3-992F-68D1484BE3DF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41CC80B9-C6F4-2ED7-882E-B86E6DFE521C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2340EB61-747F-509C-A702-B6DEEE0A80C9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A477839A-4750-E391-BA6A-C2060EF335E8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9CFB3D3C-A6CB-0CA4-EF64-7BC2BB39B7E7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CFC85FB-FF00-5BF9-5F5A-5B196F848E20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3E46782B-AAD1-BC32-2924-A6BEE0D81558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84BFBC29-4B8A-C0AA-CB31-5CA0A59D844E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91429281-296F-ACA0-38FF-C2FC9238C1D1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21140F4F-0D33-4B24-522C-3BFEBD8D759B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512C3BD0-874A-754D-691C-5C3F01F9290B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12F0BB12-D849-244E-401B-7AF88BD02D97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6AB0B114-8870-DE25-B61F-149942921614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06D1F8CC-42E3-2D4B-5A4D-11E30D3DE4EF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1FD45A16-E79D-F35E-7DE4-2C70D84574B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7E713E41-9848-717E-7575-BA9A25BB2CC8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1B9B3077-CE26-CD47-2CC8-96FF5064D0F0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2AE4280D-0DC9-D30F-0680-AC9780E1F4D7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001A83BE-8CD6-8DB8-D907-60829E7B6CDA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D6271F90-1961-D3BF-82FA-01EB189DB40B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7B607818-1CAB-EE0D-120A-07179BA91E8B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762DA710-1078-9A4C-C547-753FC8E44B56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25283505-18A8-1492-2470-A3AED9012593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766DBC2A-915E-044A-08AE-5EB7871D6591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55825B9B-812E-325C-2E27-892B6959E214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8B2911BF-C510-EB6C-0B52-850D3B56DEC6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A4EC5C51-A555-4185-ABA3-80A07E628E34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23809ABD-1281-BAAC-C822-5521E3E73A64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ADD95614-AE8F-69B5-514B-336A77E05C76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5B8E14-CC04-F56F-89BD-D007D8459CDD}"/>
              </a:ext>
            </a:extLst>
          </p:cNvPr>
          <p:cNvSpPr/>
          <p:nvPr/>
        </p:nvSpPr>
        <p:spPr>
          <a:xfrm>
            <a:off x="689296" y="478305"/>
            <a:ext cx="10755944" cy="17986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EC19-7627-6605-8F4D-B45E8D697781}"/>
              </a:ext>
            </a:extLst>
          </p:cNvPr>
          <p:cNvSpPr/>
          <p:nvPr/>
        </p:nvSpPr>
        <p:spPr>
          <a:xfrm>
            <a:off x="689296" y="2532184"/>
            <a:ext cx="10755944" cy="3355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514350" indent="-514350" algn="just">
              <a:buAutoNum type="arabicParenBoth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thuỷ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qua bao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sóng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nay,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tàu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to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Băng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8DDBF865-54F1-F6D7-C460-C3FA74439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25275027-3666-AC0F-441C-172138D050B5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8906276E-A2A3-D0EE-7078-F28CCBF7E6B9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0C0A195D-18D1-8C04-6D9D-D1AEEE9F800D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FD13904C-D465-CC19-A4C8-B69B68A4C413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22C78C7E-4622-3D70-065F-B2795E95C843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9C9528D9-2840-A77C-0378-4A83694ECCD5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B5B97BF8-080C-633C-5107-4DC881AC522A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C29F85B3-DE22-23D0-53D0-4606FF2E612C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AA09818C-1DAF-BCF3-BA49-E58936759C40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A65B1888-3D1D-8DC0-4B76-749D1CE41E71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3ECDEF2D-53E5-2647-C2A2-1FE37B6EDC77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CDF27DCB-CB8D-C385-C91C-BF4EB29E7DA5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EED9A9CC-C595-E045-B2F2-385C6B7FE9E6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0D2C545A-D48B-9D7B-E7B9-F6C4201C1FE7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82C3ADDF-4E9D-F494-1748-46531EF045D1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57DAD025-23E9-0A99-AAEC-9EE94EEC40DD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9ED17AC5-3D6C-E70C-25D7-13E23FE6E110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2F853431-0A94-C6FF-BECD-FB3A903ED764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4363D528-A7AB-27BF-FDE2-3B4B6B155E06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40C866A6-A7F8-C02B-5EA8-933126827A74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D08ADC3F-9D7B-8BE6-3F91-613C59D12C9E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14B11DB5-5D23-A423-5F7C-273485F8D3BE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B9ECA1CF-7A41-8914-208A-D114BAE09662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A1726991-8CA5-24FE-F0D2-8C22EA7E8DF9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9BCD71CE-F3C7-A272-8DE8-91EC08FE2914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A15B55F3-DD06-70AA-1FBF-7ACE2EE4FC8B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DF9C92BB-1FA7-CE8A-2757-2F0AC5B66C28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8F67A12D-CC04-A345-4A7A-F7DA4296A308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89C8BCC2-BF16-E78B-B6EF-277A7B776EC8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04E061-1BB6-D0AF-CC33-A109B38BC61A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5A61A4FD-FB3F-7E68-0642-FDD63ACAF2FB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AF5788D1-C4DF-0AE5-4708-4EF71EFE8AD3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0DE08FCD-7561-DAA6-FE70-A50DC87F5627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3C9F7D6F-05B6-5C67-F660-6C57B7D4D2B8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039A844E-54EA-A2D9-6463-4F2CF415998E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6C4C0897-8F92-5A40-178D-3633E0AD3E99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80655A12-BA21-25E0-E737-F97413664C8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2274B3AD-91BC-8618-3A0B-C7E9B610FA95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FDBB69B8-8333-3100-BA11-3D51443B8103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7EAD76BB-79DC-2B59-BF38-4E36CF2E18EC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27EAD283-2CEC-89B0-967B-10711AC6DFB1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3E3F712D-E189-2A3D-531F-9B1BDE6A1AF9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3DB28F77-7E63-8314-5930-32FE35F71D03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A38E80FC-37D9-9575-BBE3-CAEDDB95521F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3D596A32-349C-58D0-C73B-5F2D3562CFED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18CE8956-8579-02D4-02C3-74DB4A7D549B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5B6DD98B-4F70-F880-731C-4115BCB43B3B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90D4B828-39F1-9D41-0A7C-703E10BFB331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D886F77C-4C39-7062-4A19-166881F964CA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B38F4B8F-84E5-22C8-07A9-AE65DB68B7BD}"/>
              </a:ext>
            </a:extLst>
          </p:cNvPr>
          <p:cNvGrpSpPr/>
          <p:nvPr/>
        </p:nvGrpSpPr>
        <p:grpSpPr>
          <a:xfrm>
            <a:off x="9000556" y="0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47DDEF8C-5535-25CE-7795-5453F8B010B2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EC10B851-5CF8-60B7-AEFE-6B9791FA4D2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F9A33709-2A49-BFD1-96A6-4DF50DCEBB75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E93A60BF-8206-079F-7859-CF7617A779B1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9E349DE9-15FE-ED33-0F31-7FB188B039D4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85EBFEE0-D493-04D3-D9E5-32F4E2ABE600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14558333-DA93-7E90-3370-D838DBF7CE17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CDD179FE-9172-0263-98EE-6E487BDDDA47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81539D75-811B-0333-4D48-62970E8F4830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4E96C6D1-8F49-B3C4-B9A7-EA0511823378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4C28B862-EAF3-E6D6-F737-C0E6DA118223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A745F553-3338-0636-2A71-3F5B88D735E7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5B837654-B203-9F84-DBC8-2917E91BF0A0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E325CB82-BD54-7F6B-8C25-DD59E47A41B4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1C01359B-FDC6-0890-1B23-34B9078640D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8D84D5E8-9427-35B5-AE40-3ED2EADF1071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6D68C56B-0DBE-260D-ADF2-436D542E72F4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0BD2EDB3-77EF-F50A-C211-C06D7AF74178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041F26B2-2C0C-E66B-30CC-542539FE3A0D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B0F4224A-12F0-44E1-6ECD-343308AD967D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477B968B-79DF-A5CF-5FEF-3DD19E00A206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0C36D543-F997-A96C-19C3-F849D28AD713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D3FF36A3-F217-436D-461C-4DCA23D4D1D0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16910888-56AA-CEF8-C64E-4A1278F06938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B4A6F4D7-C95A-43A6-9F35-D77912812E26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6B09EBBB-FF90-A615-FB7E-74E6C3E8532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85A83018-128F-F03E-5AF4-6DFFAEB9936F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26D986F9-F589-4DC5-0169-08F5CE669063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75A6B1C9-4843-C109-0969-F6926624FF78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1727CC-4792-E5A4-D32F-3841706B7ABE}"/>
              </a:ext>
            </a:extLst>
          </p:cNvPr>
          <p:cNvSpPr/>
          <p:nvPr/>
        </p:nvSpPr>
        <p:spPr>
          <a:xfrm>
            <a:off x="718028" y="979468"/>
            <a:ext cx="10755944" cy="400240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nay,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tàu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to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Băng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335E02-0D41-45AD-EC19-363840B6A709}"/>
              </a:ext>
            </a:extLst>
          </p:cNvPr>
          <p:cNvCxnSpPr>
            <a:cxnSpLocks/>
          </p:cNvCxnSpPr>
          <p:nvPr/>
        </p:nvCxnSpPr>
        <p:spPr>
          <a:xfrm>
            <a:off x="3285725" y="2403215"/>
            <a:ext cx="1783986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5A6E39-B50D-B42D-1712-5BFE6499AD55}"/>
              </a:ext>
            </a:extLst>
          </p:cNvPr>
          <p:cNvCxnSpPr>
            <a:cxnSpLocks/>
          </p:cNvCxnSpPr>
          <p:nvPr/>
        </p:nvCxnSpPr>
        <p:spPr>
          <a:xfrm>
            <a:off x="4243064" y="3377637"/>
            <a:ext cx="3316685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259D07-D0BC-BD4D-C6C7-AD11C829DBDA}"/>
              </a:ext>
            </a:extLst>
          </p:cNvPr>
          <p:cNvSpPr txBox="1"/>
          <p:nvPr/>
        </p:nvSpPr>
        <p:spPr>
          <a:xfrm>
            <a:off x="3785196" y="239589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972DD-25D2-6692-5F14-B940F93D6FE0}"/>
              </a:ext>
            </a:extLst>
          </p:cNvPr>
          <p:cNvSpPr txBox="1"/>
          <p:nvPr/>
        </p:nvSpPr>
        <p:spPr>
          <a:xfrm>
            <a:off x="7516710" y="2395897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90F4A-36EC-A7C2-BD25-D2963BEBE5EF}"/>
              </a:ext>
            </a:extLst>
          </p:cNvPr>
          <p:cNvCxnSpPr>
            <a:cxnSpLocks/>
          </p:cNvCxnSpPr>
          <p:nvPr/>
        </p:nvCxnSpPr>
        <p:spPr>
          <a:xfrm>
            <a:off x="3533798" y="3377637"/>
            <a:ext cx="0" cy="1832316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1BE694-E3E9-CB7B-D6DD-A598E6431668}"/>
              </a:ext>
            </a:extLst>
          </p:cNvPr>
          <p:cNvCxnSpPr>
            <a:cxnSpLocks/>
          </p:cNvCxnSpPr>
          <p:nvPr/>
        </p:nvCxnSpPr>
        <p:spPr>
          <a:xfrm>
            <a:off x="5322915" y="2403215"/>
            <a:ext cx="5841271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725EC70-F448-A558-FBD3-1BE43F4BEABE}"/>
              </a:ext>
            </a:extLst>
          </p:cNvPr>
          <p:cNvSpPr txBox="1"/>
          <p:nvPr/>
        </p:nvSpPr>
        <p:spPr>
          <a:xfrm>
            <a:off x="13282744" y="5321734"/>
            <a:ext cx="552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4895AE-78D7-442C-CD04-59716B766360}"/>
              </a:ext>
            </a:extLst>
          </p:cNvPr>
          <p:cNvCxnSpPr>
            <a:cxnSpLocks/>
          </p:cNvCxnSpPr>
          <p:nvPr/>
        </p:nvCxnSpPr>
        <p:spPr>
          <a:xfrm>
            <a:off x="910404" y="3377637"/>
            <a:ext cx="180089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42C8FD-3D28-7FBE-18C2-4FE847647CF5}"/>
              </a:ext>
            </a:extLst>
          </p:cNvPr>
          <p:cNvCxnSpPr>
            <a:cxnSpLocks/>
          </p:cNvCxnSpPr>
          <p:nvPr/>
        </p:nvCxnSpPr>
        <p:spPr>
          <a:xfrm>
            <a:off x="7847501" y="3377637"/>
            <a:ext cx="3316685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250376-CE9D-D58E-1E4D-074781924287}"/>
              </a:ext>
            </a:extLst>
          </p:cNvPr>
          <p:cNvCxnSpPr>
            <a:cxnSpLocks/>
          </p:cNvCxnSpPr>
          <p:nvPr/>
        </p:nvCxnSpPr>
        <p:spPr>
          <a:xfrm>
            <a:off x="926379" y="4359377"/>
            <a:ext cx="4143332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3CE5DF0-008B-DB1D-7E38-A9D966B64AFF}"/>
              </a:ext>
            </a:extLst>
          </p:cNvPr>
          <p:cNvSpPr txBox="1"/>
          <p:nvPr/>
        </p:nvSpPr>
        <p:spPr>
          <a:xfrm>
            <a:off x="5566068" y="337413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4752A6-9483-4CEF-2569-F0CA74F20073}"/>
              </a:ext>
            </a:extLst>
          </p:cNvPr>
          <p:cNvSpPr txBox="1"/>
          <p:nvPr/>
        </p:nvSpPr>
        <p:spPr>
          <a:xfrm>
            <a:off x="9063091" y="337413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DA7CE8-7212-AF2D-BE3F-371B3E256474}"/>
              </a:ext>
            </a:extLst>
          </p:cNvPr>
          <p:cNvSpPr txBox="1"/>
          <p:nvPr/>
        </p:nvSpPr>
        <p:spPr>
          <a:xfrm>
            <a:off x="1356360" y="5121736"/>
            <a:ext cx="4209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1B767BD6-E42D-CD04-C87E-F3A97997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6C377E8E-695B-34E1-20DE-9D284FC64FAE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710DA19F-C88A-9549-E257-FCBEA5F6166A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66203D76-8AA1-C1E8-1B7D-894E74E80E2F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3E0E8023-1B42-AD1C-B447-93E961540E48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F96848C9-E825-EC09-3A51-88F6E0B97826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2F8242A0-F18D-E915-CC9D-92789916450E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AEAFFEB0-62A2-CD4A-D185-1C175C566E47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CE2FF6E9-7B5A-2913-D77F-5B1DA49F464D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68EAC240-05F4-249F-A28E-A1585ABB2B37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0590EE9C-F93E-A0BB-6CCE-BD3A0905ADC0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173F3027-7A74-2591-7DA1-67C01A92889E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83F160A0-E763-6B33-85B3-80DF9D27F831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7B4AFFDB-C639-3DE6-EF47-C15919F6F845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5920E93D-B758-0136-8F26-B2B5EA79ED74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FBAA1A42-0668-C1F4-433E-5ECD7CDD3DD6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F4EFCB1C-6E0A-ABBC-845C-3C9607621870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C51A060A-ADF1-ABD1-E718-7E19FB5E7599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B05ADBD9-E121-464C-4B3A-122705244D8E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B52958E5-9785-D6ED-9AEF-BB04BD96D100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487D44E3-EA16-BF14-D3A3-347D1F7F1EA0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3FB33C0B-8434-39A3-3A22-06EE0C78466C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44BEFB99-F677-D9BC-F827-38ACF50B13E3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0CB5BEFF-3817-B133-B5CB-83D33C928804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BEA7D41D-DDB0-1A44-8D37-BA3E107EE7E7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B40314C0-B288-ECA9-0F1C-BBDD60ED8C4A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9ACF5B37-C7B6-BC77-5BD3-65C53892318C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FDBB9B36-8FB8-A255-04D3-338450E8026E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DCA5EB35-4A57-F2E8-CDAB-59F0031A2E7E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5C057B76-02D9-B0A0-DB74-F8CB9FD0E8D7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D4BA3343-515B-1B06-60CD-3D914056AE5E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097E7E27-00CB-3A16-0404-CF271A20CD3D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900A8467-263B-25D3-AD5B-09DB7E10A43E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B4F48F2D-459B-C719-0844-61DD8E8D6CB9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59D4869C-EB59-5E7D-944C-E8A991B5FEEB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F5682594-162F-BE3B-52A9-C3FFDCC8EE2C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F392547B-84E6-315E-38FE-D25F469D1A42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95847876-72DB-7E2D-445C-8D3DBB3160DB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46A04258-B7BC-92F5-6281-DB1AD9B6D6FE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9A7C9DA1-F306-1F0A-81AB-994A44F65B94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4C78BEFC-B51E-2C2D-5618-37B3C0980DE6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2FC8DDD8-50D5-6275-37BB-FC99E77C5C61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74520BE9-E6D1-7B6E-9600-BB55E2AD15E6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6576A9F0-A00E-F83F-ADDB-9442A710048F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6D284FAA-D5AA-8179-81BD-A6FF8BD2A243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E5C95E48-88DF-7400-4297-25FA2904394B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7C132FA1-FF08-CFD6-B05A-7F474F56191E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DA1044D8-293C-7A8E-8E46-5E12AB68CD9E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DCD2587D-69FC-DB27-E6CA-5EA0A9A3CEEE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F5663C24-13E9-99F9-AD4F-64CF7B93E5C5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10B29C80-BAED-73EF-BA2C-137DFE3B387A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095981E5-E850-B48F-ACF4-558DA0733A1D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8C596071-4557-D743-91A4-1AFB5C7150FB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4FA4A288-BABA-38D5-C881-36D507DE8532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1BDA0203-A56C-1ECF-2461-23502A0F8AD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CAAEDC18-D3F4-2A30-A5AA-1B3F01BDC146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F08D0BEB-96A9-D3EA-B018-39CD98B85137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52AAB8EA-45DF-75AB-A5EB-1F858D74A186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52CB9A09-E461-5633-9A45-81B086479869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BF305CFD-820D-8EE0-48AE-F9D91855C118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534C9C39-2866-F58B-2E17-5FABBE3DA595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ED8E385A-A2F3-60A7-E225-A91FAAC7CB39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53D2554C-BFB0-9E75-16A0-09E5F41C52EE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F972D442-275B-1EB5-5847-C9C34BCF880A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8D2BBB72-AB6C-9348-BEB3-DD35E40B1E24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AD143A9F-D988-275E-35B6-7C67DB69F615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DF2BD45C-F139-9505-994A-DC7113585984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4F57769C-D7C7-B15B-11EF-9A809C300103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304861C5-39B4-A512-20C9-E9ED1905BB7B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3E3A8AB4-C202-EF85-C379-874FEC6E373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0C16C4FF-61B1-2051-AEB2-4862381C3D83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2A499077-1D2F-F241-106F-2E1F2B4150EF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110EF690-EF6C-B6CC-3A7E-92B9C28FC345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2DE60BD3-5490-4F99-EA83-EDC338E36689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FE1AE2FD-EBCD-6B51-CC70-6C381D78C55A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215845E9-4FA6-5C2C-6FBD-820CFBCA0DFA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14FE61A1-E953-C06D-5629-68B082C1AEE7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1FC3B74D-4040-3E91-E609-C029EA9BD7D1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FFA59CB2-DF41-3873-C866-7B201ABA8F98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5CBD7AFA-637C-F2DF-1C73-153CD692EFA6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ED9321-AD0B-9A0D-18A1-C3BF89F3EE46}"/>
              </a:ext>
            </a:extLst>
          </p:cNvPr>
          <p:cNvGrpSpPr/>
          <p:nvPr/>
        </p:nvGrpSpPr>
        <p:grpSpPr>
          <a:xfrm>
            <a:off x="699982" y="1593172"/>
            <a:ext cx="8536366" cy="5058939"/>
            <a:chOff x="-2527669" y="2599786"/>
            <a:chExt cx="7396233" cy="29537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1C9A1A1-74D4-5E7A-E93A-DF4761A06430}"/>
                </a:ext>
              </a:extLst>
            </p:cNvPr>
            <p:cNvSpPr/>
            <p:nvPr/>
          </p:nvSpPr>
          <p:spPr>
            <a:xfrm>
              <a:off x="-2527669" y="2599786"/>
              <a:ext cx="7396233" cy="282922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BDBFE-6428-8AAF-F5D6-74847F55969E}"/>
                </a:ext>
              </a:extLst>
            </p:cNvPr>
            <p:cNvSpPr txBox="1"/>
            <p:nvPr/>
          </p:nvSpPr>
          <p:spPr>
            <a:xfrm>
              <a:off x="-2356688" y="2911940"/>
              <a:ext cx="7148427" cy="264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đơn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gọi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nối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chặt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chẽ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FE44DA9-5C0E-F069-94F3-9C4B7D261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7412E-8CF6-C2F6-C7E4-C643E3242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-117804" y="0"/>
            <a:ext cx="3107103" cy="2396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B5CD9-12C0-E3FF-0632-5ED09413D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09" r="28441"/>
          <a:stretch/>
        </p:blipFill>
        <p:spPr>
          <a:xfrm>
            <a:off x="2245349" y="0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Activities for Pre-K: Jellyfish by Slidesgo">
  <a:themeElements>
    <a:clrScheme name="Simple Light">
      <a:dk1>
        <a:srgbClr val="1A3F52"/>
      </a:dk1>
      <a:lt1>
        <a:srgbClr val="FFFFFF"/>
      </a:lt1>
      <a:dk2>
        <a:srgbClr val="A5E0FF"/>
      </a:dk2>
      <a:lt2>
        <a:srgbClr val="3CBCFF"/>
      </a:lt2>
      <a:accent1>
        <a:srgbClr val="FFD966"/>
      </a:accent1>
      <a:accent2>
        <a:srgbClr val="FF6363"/>
      </a:accent2>
      <a:accent3>
        <a:srgbClr val="FFA6B0"/>
      </a:accent3>
      <a:accent4>
        <a:srgbClr val="FF9D2E"/>
      </a:accent4>
      <a:accent5>
        <a:srgbClr val="C1BFFF"/>
      </a:accent5>
      <a:accent6>
        <a:srgbClr val="FFFFFF"/>
      </a:accent6>
      <a:hlink>
        <a:srgbClr val="1A3F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521</Words>
  <Application>Microsoft Office PowerPoint</Application>
  <PresentationFormat>Màn hình rộng</PresentationFormat>
  <Paragraphs>53</Paragraphs>
  <Slides>13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#9Slide07 HoneyCream</vt:lpstr>
      <vt:lpstr>Aptos</vt:lpstr>
      <vt:lpstr>Arial</vt:lpstr>
      <vt:lpstr>Calibri</vt:lpstr>
      <vt:lpstr>Cambria</vt:lpstr>
      <vt:lpstr>Catamaran</vt:lpstr>
      <vt:lpstr>Mochiy Pop One</vt:lpstr>
      <vt:lpstr>SVN-Newton</vt:lpstr>
      <vt:lpstr>Tahoma</vt:lpstr>
      <vt:lpstr>Times New Roman</vt:lpstr>
      <vt:lpstr>UTM Avo</vt:lpstr>
      <vt:lpstr>Biology Activities for Pre-K: Jellyfish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7</cp:revision>
  <dcterms:created xsi:type="dcterms:W3CDTF">2024-12-01T05:02:24Z</dcterms:created>
  <dcterms:modified xsi:type="dcterms:W3CDTF">2026-01-12T03:14:19Z</dcterms:modified>
</cp:coreProperties>
</file>