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2026/1/14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892</TotalTime>
  <Words>650</Words>
  <Application>Microsoft Office PowerPoint</Application>
  <PresentationFormat>Widescreen</PresentationFormat>
  <Paragraphs>46</Paragraphs>
  <Slides>24</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微软雅黑</vt:lpstr>
      <vt:lpstr>宋体</vt:lpstr>
      <vt:lpstr>Arial</vt:lpstr>
      <vt:lpstr>Calibri</vt:lpstr>
      <vt:lpstr>Calibri Light</vt:lpstr>
      <vt:lpstr>Cambria</vt:lpstr>
      <vt:lpstr>Times New Roman</vt:lpstr>
      <vt:lpstr>字魂36号-正文宋楷</vt:lpstr>
      <vt:lpstr>字魂47号-三分行楷</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Windows 10</cp:lastModifiedBy>
  <cp:revision>18</cp:revision>
  <dcterms:created xsi:type="dcterms:W3CDTF">2020-07-21T07:25:20Z</dcterms:created>
  <dcterms:modified xsi:type="dcterms:W3CDTF">2026-01-14T01:49:43Z</dcterms:modified>
  <cp:category>9Slide.vn</cp:category>
</cp:coreProperties>
</file>