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6" r:id="rId3"/>
  </p:sldMasterIdLst>
  <p:notesMasterIdLst>
    <p:notesMasterId r:id="rId33"/>
  </p:notesMasterIdLst>
  <p:sldIdLst>
    <p:sldId id="257" r:id="rId4"/>
    <p:sldId id="258" r:id="rId5"/>
    <p:sldId id="282" r:id="rId6"/>
    <p:sldId id="283" r:id="rId7"/>
    <p:sldId id="284" r:id="rId8"/>
    <p:sldId id="285" r:id="rId9"/>
    <p:sldId id="261" r:id="rId10"/>
    <p:sldId id="262" r:id="rId11"/>
    <p:sldId id="263" r:id="rId12"/>
    <p:sldId id="264" r:id="rId13"/>
    <p:sldId id="265" r:id="rId14"/>
    <p:sldId id="267" r:id="rId15"/>
    <p:sldId id="268" r:id="rId16"/>
    <p:sldId id="269" r:id="rId17"/>
    <p:sldId id="270" r:id="rId18"/>
    <p:sldId id="271" r:id="rId19"/>
    <p:sldId id="272" r:id="rId20"/>
    <p:sldId id="266" r:id="rId21"/>
    <p:sldId id="259" r:id="rId22"/>
    <p:sldId id="273" r:id="rId23"/>
    <p:sldId id="275" r:id="rId24"/>
    <p:sldId id="277" r:id="rId25"/>
    <p:sldId id="278" r:id="rId26"/>
    <p:sldId id="279" r:id="rId27"/>
    <p:sldId id="260" r:id="rId28"/>
    <p:sldId id="274" r:id="rId29"/>
    <p:sldId id="280" r:id="rId30"/>
    <p:sldId id="281" r:id="rId31"/>
    <p:sldId id="28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0" d="100"/>
          <a:sy n="60" d="100"/>
        </p:scale>
        <p:origin x="90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ink/ink1.xml><?xml version="1.0" encoding="utf-8"?>
<inkml:ink xmlns:inkml="http://www.w3.org/2003/InkML">
  <inkml:definitions>
    <inkml:context xml:id="ctx0">
      <inkml:inkSource xml:id="inkSrc0">
        <inkml:traceFormat>
          <inkml:channel name="X" type="integer" max="5760" units="cm"/>
          <inkml:channel name="Y" type="integer" max="2160" units="cm"/>
          <inkml:channel name="T" type="integer" max="2.14748E9" units="dev"/>
        </inkml:traceFormat>
        <inkml:channelProperties>
          <inkml:channelProperty channel="X" name="resolution" value="186.40776" units="1/cm"/>
          <inkml:channelProperty channel="Y" name="resolution" value="124.13793" units="1/cm"/>
          <inkml:channelProperty channel="T" name="resolution" value="1" units="1/dev"/>
        </inkml:channelProperties>
      </inkml:inkSource>
      <inkml:timestamp xml:id="ts0" timeString="2026-01-19T07:22:19.173"/>
    </inkml:context>
    <inkml:brush xml:id="br0">
      <inkml:brushProperty name="width" value="0.05292" units="cm"/>
      <inkml:brushProperty name="height" value="0.05292" units="cm"/>
      <inkml:brushProperty name="color" value="#FF0000"/>
    </inkml:brush>
  </inkml:definitions>
  <inkml:trace contextRef="#ctx0" brushRef="#br0">9600 4039 0,'0'58'109,"0"1"-93,0-1-16,0 1 16,0-1-16,0 1 15,0-30-15,0 0 16,0 1-1,0-1-15,0 0 16,0 0-16,-29 30 31,29-30-15,0 0-16,0 1 16,-29 28-16,29-28 15,-29 28-15,-1 1 16,1-59-1,29 29-15,-29 0 16,29 0 0,0 1-16,-30-1 15,1 0-15,29 0 16,-29 1 0,29-1-1,-29 29 1,-1 1-16,1 0 15,0-1-15,29 1 16,-29-30-16,29 0 16,0 0 62,0 1-31,0-1-32,0 0 1,0 0-16,0 1 16,-30-30-1,30 29 1,0 0-16,0 0 15,-29 1-15,29-1 16,0 0-16,0 30 16,-29-30-1,29 0-15,0 1 16,0 28-16,0-29 31,0 1-31,-30-1 16,30 0 15,0 0 0,0 1-15,0-1 0,-29 0-16,29 0 31</inkml:trace>
  <inkml:trace contextRef="#ctx0" brushRef="#br0" timeOffset="26528.49">9805 6233 0,'0'-29'15,"30"0"1,-1 29-1,0-29 1,0 29-16,1 0 16,-1-30-16,0 30 15,30 0-15,116 0 16,89 0-16,28 0 16,60 0-16,-1 0 15,-58 0-15,-59 0 16,-59 0-16,-28 0 15,-59 0 64,-30 0-64,1 0 1,-1 0-16,-28 0 15,87 0-15,-30 0 16,31 0-16,57 0 16,59 0-16,30 0 15,28 0-15,-57 0 16,-1 0-16,0 0 16,0 0-16,-58 0 15,29 0-15,-88 0 16,-29 0-16,29 0 15,-88 0-15,29 0 16,1 0-16,0 0 16,-1 0-1,1 0 1,-30 0 0,0 0-16,0 0 15,1 0-15,28 0 16,1 0-1,-1 0-15,1 0 16,-1 0-16,1 0 16,0 0-16,-1 0 15,1 0-15,28 0 16,31 0-16,28 0 16,29 0-16,60 0 15,-60 0-15,1 0 16,29 0-16,-117 0 15,-1 0-15,-28 0 32,0 0-17,-1 0-15,-29 0 16,1-29-16,-1 29 16,0 0-16,0 0 15,30 0 16,-30 0-31,1 0 16,87 0-16,0 0 16,-30 0-16,60 0 15,-59 0 1,-30 0-16,1 0 47,-1 0-32,-28 0 1,-1 0-16,0 0 47,88 0-47,0 0 16,30 0-16,58 0 15,29 0-15,0 0 16,-29 0-16,-88 0 15</inkml:trace>
  <inkml:trace contextRef="#ctx0" brushRef="#br0" timeOffset="27965.43">14547 4097 0,'0'-29'15,"0"0"1,0-1-16,0 1 16,0 0-1,-29 29 48,0 0-63,-1 0 15,1 0-15,-29 0 32,28 0-32,-28 0 15,28 0 1,1 0 0,0 0-1,-30 0 1,30 0-1,0 29-15,0 0 16,-1 1-16,30-1 16,0 0-1,0 0 1,0 1-16,0-1 16,0 0-16,0 1 15,0 28 1,0-29-16,0 30 15,0-1-15,0-28 16,0-1 0,0 0-1,0 0 1,0 1-16,0-1 16,0 0-16,0 0 15,30 1 1,-1-1-16,0 0 15,0-29 1,1 0-16,-1 0 16,0 0-1,30 0-15,-30 0 16,0 0-16,30 0 16,-1 0-1,-28 0 1,-1 0 15,0 0-15,0-29 31</inkml:trace>
  <inkml:trace contextRef="#ctx0" brushRef="#br0" timeOffset="28592.11">15045 3863 0,'0'-29'47,"0"87"-16,0 30-16,0 29-15,0 30 16,0-30-16,0 58 16,29-29-16,-29-58 15,29-29-15,-29-30 157,30-29-142</inkml:trace>
  <inkml:trace contextRef="#ctx0" brushRef="#br0" timeOffset="29499.8">15894 3805 0,'0'29'78,"0"29"-78,0 1 16,0-1-16,0 1 15,0 29-15,0-30 16,0 1-16,0-1 15,0-28 17,0-1 15,0 0-32,0 0 1,0 1-1,29-1 1,-29 0-16,0 0 16,29 30-16,-29-1 15,29 1-15,-29 0 16,0-30-16,30 0 16,-30 0 124</inkml:trace>
  <inkml:trace contextRef="#ctx0" brushRef="#br0" timeOffset="31150.68">15279 3775 0,'-29'0'63,"29"30"-47,0 28-1,0 1-15,29-1 0,-29-29 16,29 1-1,1-1 1,-30 0 0,29-29-1,0 29 32,0-29-31,-29 30-16,30-1 15,-1-29-15,0 29 16,0 1 0,1-1-16,-1 0 15,29 0-15,-28 1 16,-1-1 0,0-29 30,1 29-30,-1 0 0,0 1-1,0-1-15,1 0 32,-30 0-17,29-29-15,0 0 16,0 30-1,-29-1 17,0 0 30,0 0-46,30 1 15</inkml:trace>
  <inkml:trace contextRef="#ctx0" brushRef="#br0" timeOffset="41058.15">21192 6438 0,'29'0'94,"0"0"-94,1 0 16,87-29-16,0 29 15,58 0-15,118 0 16,58 0-16,1 0 16,57 0-16,1 0 15,0 0-15,-59 0 16,-58 0-16,0 0 15,-88 0-15,-88 0 16,-30 0-16,-28 0 16,-1 0-1,1 0-15,-30 0 32,30 0-32,-30 0 15,0 0-15,30-29 16,87 29-16,1-59 15,28 59-15,1 0 16,58 0-16,0 0 16,0 0-16,1 0 15,-31 0-15,-28 0 16,-59 0-16,30 0 16,-30 0-16,29 0 15,-58 0-15,0 0 16,-30 0-16,30 0 15,-29 0-15,-1 0 16,-29 0 15,30 0-15,-1 0-16,1 0 16,29 0-16,0 0 15,-1 0-15,1 0 16,-29 0-16,58 0 15,-59 0 1,30 0-16,0 0 0,0 0 16,58 0-1,-58 0-15,0 0 16,0 0-16,-30 0 47,1 0-32,-1-29 1,-29 29-16,30 0 16,-30 0-16,1 0 31,87 0-15,117 0-16,117 0 15,176 0-15,58 0 16,30 0-16,29 0 15,-59 0-15,-58 0 16,-175 0-16</inkml:trace>
  <inkml:trace contextRef="#ctx0" brushRef="#br0" timeOffset="43091.71">1580 8048 0,'0'-30'47,"29"1"-47,30 0 16,29 0-16,87-1 15,89-28-15,-30 58 16,59 0-16,-1 0 16,1 0-16,0 0 15,-59 0-15,-88 0 16,-58 0 78,-29 0-94,-1 0 15,1 0-15,29 0 16,-30 0-16,30 0 15,0 0-15,-30 0 16,59 0-16,0 29 16,59-29-1,29 0-15,-29 0 16,-1 0-16,1 0 16,-30 0-16,-58 0 15,0 0 126,-30 0-126,1 0-15,-30 0 16,0 0 0,1 0-1,-1 0-15,0 0 16,30 0-16,29 0 16,58 0-16,0 0 15,59 0-15,-29 0 16,-59 0-1,29 0-15,-58 0 16</inkml:trace>
  <inkml:trace contextRef="#ctx0" brushRef="#br0" timeOffset="48797.26">27836 4039 0,'-29'0'78,"29"29"-62,0 0 0,0 0-16,0 30 15,29 0 1,1-1-16,-1 30 16,0-30-16,30 1 15,-30-1-15,0 1 16,0-1-16,1-28 15,-1-1 1,0-29 218,1 0-218,-1 0-16,0-59 16,0 1-16,1-59 15,-1 29-15,0 0 16,-29 30-16,29-1 16,-29 1-16,0-1 15,30 1-15,-30-1 16,0 1-16,0 28 15,29 30-15,-29-29 16</inkml:trace>
  <inkml:trace contextRef="#ctx0" brushRef="#br0" timeOffset="49518.03">28890 4039 0,'0'87'94,"0"1"-94,0 0 16,0 29-16,0 0 15,59-29-15,-59 0 16,0 0-16,0-30 15,0-29-15,0 1 16,0-1 78</inkml:trace>
  <inkml:trace contextRef="#ctx0" brushRef="#br0" timeOffset="50141.64">29622 3834 0,'0'58'78,"0"1"-63,29 29-15,-29-1 16,29 31-16,-29-31 16,0 1-16,0 0 15,0 29-15,30-59 16,-30 1-16,0-30 15,0 1 1,29-1-16</inkml:trace>
  <inkml:trace contextRef="#ctx0" brushRef="#br0" timeOffset="51406.62">28744 4185 0,'58'29'78,"1"30"-62,-1-1-16,30-28 15,-29-1-15,-59 0 16,29 0-16,0 1 16,0-1-1,1 0-15,-30 0 16,29-29-16,0 30 15,-29-1-15,30 0 16,-1-29-16,0 29 16,0 1-16,1-30 78,-1 0-78,-29 29 15,29-29 1,0 0 0,1 0-1,-30 29 17,29-29 14,0 0-14,1 0 155,-30 30-77</inkml:trace>
</inkml:ink>
</file>

<file path=ppt/ink/ink2.xml><?xml version="1.0" encoding="utf-8"?>
<inkml:ink xmlns:inkml="http://www.w3.org/2003/InkML">
  <inkml:definitions>
    <inkml:context xml:id="ctx0">
      <inkml:inkSource xml:id="inkSrc0">
        <inkml:traceFormat>
          <inkml:channel name="X" type="integer" max="5760" units="cm"/>
          <inkml:channel name="Y" type="integer" max="2160" units="cm"/>
          <inkml:channel name="T" type="integer" max="2.14748E9" units="dev"/>
        </inkml:traceFormat>
        <inkml:channelProperties>
          <inkml:channelProperty channel="X" name="resolution" value="186.40776" units="1/cm"/>
          <inkml:channelProperty channel="Y" name="resolution" value="124.13793" units="1/cm"/>
          <inkml:channelProperty channel="T" name="resolution" value="1" units="1/dev"/>
        </inkml:channelProperties>
      </inkml:inkSource>
      <inkml:timestamp xml:id="ts0" timeString="2026-01-19T07:32:40.574"/>
    </inkml:context>
    <inkml:brush xml:id="br0">
      <inkml:brushProperty name="width" value="0.05292" units="cm"/>
      <inkml:brushProperty name="height" value="0.05292" units="cm"/>
      <inkml:brushProperty name="color" value="#FF0000"/>
    </inkml:brush>
  </inkml:definitions>
  <inkml:trace contextRef="#ctx0" brushRef="#br0">17386 8311 0,'0'-29'0,"-29"29"47,0 0-32,0 0 1,-1 0 0,1 0-1,0 0 1,0 0-16,-1 0 15,1 0 17,0 0-32,-1 0 15,1 0-15,0 0 16,-30 0 0,1 0-1,29 0-15,-1 0 16,-28 0-16,29 0 15,-1 0-15,-28 0 16,28 0-16,-28 0 16,29 0-1,-1 0 1,1 0-16,0 0 16,0 0-16,-30 0 15,0 0-15,1 0 16,-1 0-1,-28 0-15,-1 0 16,0 0-16,29 0 16,1 0-16,-1 0 15,30 0 220,0 0-220,-1 29 1,1 30-16,29-1 16,0-29-1,0 30 1,-29-30-16,29 0 15,-29 1-15,29-1 16,-30-29-16,30 29 16,0 0-16,-29 1 15,29-1 1,0 0 0,0 1-1,-29-1 16,29 0-31,0 30 16,-29-30 0,29 0-16,0 0 31,0 1-31,0-1 16,0 0 15,0 0-16,0 1 17,0-1-17,0 29-15,0 1 16,0 0-16,0-1 16,0-29-16,0 1 15,0-1 16,0 0 16,0 0-47,0 1 16,0-1-16,0 0 16,0 0-1,0 1 1,0-1-1,0 0-15,0 0 16,0 1 0,0-1-16,0 0 15,0 1-15,0-1 16,0 0-16,29 0 16,-29 1-1,29 28 1,0-29-16,1 1 15,-30-1-15,29 0 16,0 0 15,-29 1-31,29-1 16,1 0 0,-1 0-1,0 1 1,1-30-16,-1 58 15,29-29 1,1 1-16,-1-1 16,1 0-16,0-29 15,-30 0-15,-29 30 16,29-30 15,0 0 0,1 0 1,-1 0-1,29 0-15,1 0-1,-30 0 1,1 0-1,-1 0 1,0 0 0,0 0-1,1 0-15,-1 0 16,0 0 0,0 0 15,1 0 0,-1 0-15,0 0-16,1 0 31,-1 0-31,0 0 31,0 0-31,1 0 31,-1 0-15,0 0 31,0 0-47,1 0 16,-1 0-1,0 0 1,0-30 15,1 1-15,-1 0 15,0 29-15,1-30-16,-1 1 31,0 29-16,-29-29 1,29 29 0,1 0 15,-1-29 0,0-1-31,0 1 16,1 29-16,-30-29 15,29 29-15,-29-29 16,29-1 0,1 30-1,-1-29 1,0 0 0,0 0-1,-29-1-15,0 1 16,30 29-1,-1 0 1,-29-29 0,29 0-1,0-1 1,-29 1-16,30 0 16,-30-30-16,0 30 15,29 0 1,-29-1-16,0 1 15,0 0-15,0 0 16,29 29-16,-29-30 16,0 1-1,0 0 17,30 0-17,-30-1 1,0 1-16,0 0 31,29 0-31,-29-1 16,0 1-1,0 0 1,0 0 0,0-1-16,0 1 15,0 0 1,29-1-1,-29 1-15,0 0 16,0 0 0,0-1-16,0 1 15,29 0 1,-29 0 0,0-1-1,0 1-15,0-29 16,0 28-1,0 1-15,0 0 16,0 0 0,0-1-16,0 1 15,0 0 1,0-1 0,0 1 15,0 0-16,0 0 1,0-1 0,0 1 15,0 0-31,0 0 16,0-1-1,0 1 1,0 0-1,0 0 1,0-1 0,0 1 15,0 0-31,0 0 16,0-1 15,0 1-16,0 0-15,-29-1 32,0 1-1,0 0-15,-1 0-1,1-1 1,29 1 15,-29 29 16,-1 0 15,1-29-46,0 29 93,0 0-77,-1 0-1,1 0-15,0 0-1,0 0-15,-1 0 16,1 0 15,29 29-15,-29 0 31,-1-29-1,30 30-30,-29-30 15,29 29-15,-29-29 15,0 29 0,-1 0-15,1 1 62,0-1-62,0 0-16,29 1 15,-30-1 1,1-29 0,0 29-1,29 0 1,-30-29 0,1 30 30,0-30 1</inkml:trace>
</inkml:ink>
</file>

<file path=ppt/ink/ink3.xml><?xml version="1.0" encoding="utf-8"?>
<inkml:ink xmlns:inkml="http://www.w3.org/2003/InkML">
  <inkml:definitions>
    <inkml:context xml:id="ctx0">
      <inkml:inkSource xml:id="inkSrc0">
        <inkml:traceFormat>
          <inkml:channel name="X" type="integer" max="5760" units="cm"/>
          <inkml:channel name="Y" type="integer" max="2160" units="cm"/>
          <inkml:channel name="T" type="integer" max="2.14748E9" units="dev"/>
        </inkml:traceFormat>
        <inkml:channelProperties>
          <inkml:channelProperty channel="X" name="resolution" value="186.40776" units="1/cm"/>
          <inkml:channelProperty channel="Y" name="resolution" value="124.13793" units="1/cm"/>
          <inkml:channelProperty channel="T" name="resolution" value="1" units="1/dev"/>
        </inkml:channelProperties>
      </inkml:inkSource>
      <inkml:timestamp xml:id="ts0" timeString="2026-01-19T08:14:22.042"/>
    </inkml:context>
    <inkml:brush xml:id="br0">
      <inkml:brushProperty name="width" value="0.05292" units="cm"/>
      <inkml:brushProperty name="height" value="0.05292" units="cm"/>
      <inkml:brushProperty name="color" value="#FF0000"/>
    </inkml:brush>
  </inkml:definitions>
  <inkml:trace contextRef="#ctx0" brushRef="#br0">10859 6614 0,'-29'0'125,"-1"58"-125,1 1 16,0-1-16,0 1 15,-1-1-15,1 1 16,-29 0-16,28 58 16,1-59-16,-29 30 15,28-30-15,-28 30 16,-1 0-16,30-30 15,0 1-15,-1 0 16,1-30-16,29 0 16,-29 30-1,29-30 1,-29 0-16,-1 30 16,1-1-16,0 1 15,-1-1-15,1 1 16,0-1-1,0 1-15,-1-30 16,1 0-16,0 30 16,0-30-16,-1-29 15,1 29-15,29 1 16,0-1 0,0 0 30,0 0 17,0 1-32,0-1-15,0 0-1,0 0-15,0 1 16,0-1-16,-29 0 16,29 1-1,0-1 1,0 0-16,-30 0 16,30 1-16,0-1 62,0 0-46,0 0 31,0 1 31,0-1-63,0 0 32</inkml:trace>
  <inkml:trace contextRef="#ctx0" brushRef="#br0" timeOffset="8256.86">18733 8662 0,'-29'0'62,"-1"29"-46,30 1-16,-29-1 15,29 0-15,-29 30 16,0-1-16,-1 1 16,1-1-16,0 1 15,0-1-15,-30 1 16,30-1-16,-1 1 15,30-30-15,-29 1 16,0 28-16,0-58 16,-1 59-16,1-30 15,0 29-15,0 1 16,-1-30-16,1 30 16,29-30-1,0 0 16,0 0-15,0 1 0,-29-1-1,29 0-15,0 1 16,-30-1 0,1 0-1,29 30 1,0-30-16,-29 0 15,0 0 1,29 1-16,-30 28 31,1-29-31,29 1 16,0-1-16,-29 29 16,0-28-1,-1-1 1,30 0 15,-29 0 0,29 1 16,0-1-16,0 0 16,0 1-15,-29-1-17,29 0 1,0 0 31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86668F-09A9-4525-9684-63E14D072702}" type="datetimeFigureOut">
              <a:rPr lang="en-US" smtClean="0"/>
              <a:t>1/19/2026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702F26-815B-402E-AB90-AF33E0B192E4}" type="slidenum">
              <a:rPr lang="en-US" smtClean="0"/>
              <a:t>‹#›</a:t>
            </a:fld>
            <a:endParaRPr lang="en-US"/>
          </a:p>
        </p:txBody>
      </p:sp>
    </p:spTree>
    <p:extLst>
      <p:ext uri="{BB962C8B-B14F-4D97-AF65-F5344CB8AC3E}">
        <p14:creationId xmlns:p14="http://schemas.microsoft.com/office/powerpoint/2010/main" val="3831261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ẤN VÀO CON NHÍM ĐỂ ĐẾN KHÁM PHÁ</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B9EC7-ABF1-41AB-AAC4-0F24981F948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91564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Nhấn vào các chữ cái A,B,C,D để kiểm tra đáp án. Nhấn vào nút mũi tên đỏ ở dưới góc phải để quay trở lại slide 1.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B9EC7-ABF1-41AB-AAC4-0F24981F948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97947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Nhấn vào các chữ cái A,B,C,D để kiểm tra đáp án. Nhấn vào nút mũi tên đỏ ở dưới góc phải để quay trở lại slide 1. </a:t>
            </a:r>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B9EC7-ABF1-41AB-AAC4-0F24981F948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743630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2131D404-DC62-2F9F-CFBE-FC36DB3F57FD}"/>
              </a:ext>
            </a:extLst>
          </p:cNvPr>
          <p:cNvSpPr txBox="1"/>
          <p:nvPr userDrawn="1"/>
        </p:nvSpPr>
        <p:spPr>
          <a:xfrm>
            <a:off x="2245144" y="77273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6185FB87-440D-36FE-4903-247BADC24C9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68596" y="0"/>
            <a:ext cx="1926077" cy="1976432"/>
          </a:xfrm>
          <a:prstGeom prst="rect">
            <a:avLst/>
          </a:prstGeom>
        </p:spPr>
      </p:pic>
      <p:pic>
        <p:nvPicPr>
          <p:cNvPr id="4" name="Picture 3">
            <a:extLst>
              <a:ext uri="{FF2B5EF4-FFF2-40B4-BE49-F238E27FC236}">
                <a16:creationId xmlns:a16="http://schemas.microsoft.com/office/drawing/2014/main" id="{663FAD98-5612-2C36-EF2C-2BF32B7005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2519" y="6858000"/>
            <a:ext cx="2487663" cy="2552700"/>
          </a:xfrm>
          <a:prstGeom prst="rect">
            <a:avLst/>
          </a:prstGeom>
        </p:spPr>
      </p:pic>
      <p:pic>
        <p:nvPicPr>
          <p:cNvPr id="5" name="Picture 4">
            <a:extLst>
              <a:ext uri="{FF2B5EF4-FFF2-40B4-BE49-F238E27FC236}">
                <a16:creationId xmlns:a16="http://schemas.microsoft.com/office/drawing/2014/main" id="{72FE2985-8C5D-DBF1-0DF1-4AFDE869813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0632"/>
            <a:ext cx="542996" cy="557192"/>
          </a:xfrm>
          <a:prstGeom prst="rect">
            <a:avLst/>
          </a:prstGeom>
        </p:spPr>
      </p:pic>
    </p:spTree>
    <p:extLst>
      <p:ext uri="{BB962C8B-B14F-4D97-AF65-F5344CB8AC3E}">
        <p14:creationId xmlns:p14="http://schemas.microsoft.com/office/powerpoint/2010/main" val="1017651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6E8709-6180-6979-7D84-0B4C06564633}"/>
              </a:ext>
            </a:extLst>
          </p:cNvPr>
          <p:cNvSpPr>
            <a:spLocks noGrp="1"/>
          </p:cNvSpPr>
          <p:nvPr>
            <p:ph type="dt" sz="half" idx="10"/>
          </p:nvPr>
        </p:nvSpPr>
        <p:spPr/>
        <p:txBody>
          <a:bodyPr/>
          <a:lstStyle/>
          <a:p>
            <a:fld id="{5CB7DA42-45E3-4812-90E8-D99CA90DE4E1}" type="datetimeFigureOut">
              <a:rPr lang="vi-VN" smtClean="0"/>
              <a:t>19/01/2026</a:t>
            </a:fld>
            <a:endParaRPr lang="vi-VN"/>
          </a:p>
        </p:txBody>
      </p:sp>
      <p:sp>
        <p:nvSpPr>
          <p:cNvPr id="3" name="Footer Placeholder 2">
            <a:extLst>
              <a:ext uri="{FF2B5EF4-FFF2-40B4-BE49-F238E27FC236}">
                <a16:creationId xmlns:a16="http://schemas.microsoft.com/office/drawing/2014/main" id="{DAC0B1C8-A990-3B5D-A67E-35F4581CA534}"/>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1AA95DB7-AD32-4972-5975-CDD3904AC2CC}"/>
              </a:ext>
            </a:extLst>
          </p:cNvPr>
          <p:cNvSpPr>
            <a:spLocks noGrp="1"/>
          </p:cNvSpPr>
          <p:nvPr>
            <p:ph type="sldNum" sz="quarter" idx="12"/>
          </p:nvPr>
        </p:nvSpPr>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2059773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B19AB-A91B-4B1C-DAA3-695B7F464D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346065E-54DF-A7C2-A019-661D6566C4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575DBD3-9096-866C-4DD1-D6B21E1C15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F6EAA6-7BF2-2CB2-09B4-07CFD6791F5C}"/>
              </a:ext>
            </a:extLst>
          </p:cNvPr>
          <p:cNvSpPr>
            <a:spLocks noGrp="1"/>
          </p:cNvSpPr>
          <p:nvPr>
            <p:ph type="dt" sz="half" idx="10"/>
          </p:nvPr>
        </p:nvSpPr>
        <p:spPr/>
        <p:txBody>
          <a:bodyPr/>
          <a:lstStyle/>
          <a:p>
            <a:fld id="{5CB7DA42-45E3-4812-90E8-D99CA90DE4E1}" type="datetimeFigureOut">
              <a:rPr lang="vi-VN" smtClean="0"/>
              <a:t>19/01/2026</a:t>
            </a:fld>
            <a:endParaRPr lang="vi-VN"/>
          </a:p>
        </p:txBody>
      </p:sp>
      <p:sp>
        <p:nvSpPr>
          <p:cNvPr id="6" name="Footer Placeholder 5">
            <a:extLst>
              <a:ext uri="{FF2B5EF4-FFF2-40B4-BE49-F238E27FC236}">
                <a16:creationId xmlns:a16="http://schemas.microsoft.com/office/drawing/2014/main" id="{3D9B380E-54A3-1B53-E51C-37C41F769F8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1D13777-4BEE-B902-166C-38D351250ADF}"/>
              </a:ext>
            </a:extLst>
          </p:cNvPr>
          <p:cNvSpPr>
            <a:spLocks noGrp="1"/>
          </p:cNvSpPr>
          <p:nvPr>
            <p:ph type="sldNum" sz="quarter" idx="12"/>
          </p:nvPr>
        </p:nvSpPr>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462968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A0B50-58FC-61E5-FAB7-8BF77150DA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E38948C4-7373-D8E2-BE83-81AD64E871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CD8084A4-38B5-22AF-FDFA-36381F52E9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BDB36C-601C-019B-E03D-47DF0EEC495E}"/>
              </a:ext>
            </a:extLst>
          </p:cNvPr>
          <p:cNvSpPr>
            <a:spLocks noGrp="1"/>
          </p:cNvSpPr>
          <p:nvPr>
            <p:ph type="dt" sz="half" idx="10"/>
          </p:nvPr>
        </p:nvSpPr>
        <p:spPr/>
        <p:txBody>
          <a:bodyPr/>
          <a:lstStyle/>
          <a:p>
            <a:fld id="{5CB7DA42-45E3-4812-90E8-D99CA90DE4E1}" type="datetimeFigureOut">
              <a:rPr lang="vi-VN" smtClean="0"/>
              <a:t>19/01/2026</a:t>
            </a:fld>
            <a:endParaRPr lang="vi-VN"/>
          </a:p>
        </p:txBody>
      </p:sp>
      <p:sp>
        <p:nvSpPr>
          <p:cNvPr id="6" name="Footer Placeholder 5">
            <a:extLst>
              <a:ext uri="{FF2B5EF4-FFF2-40B4-BE49-F238E27FC236}">
                <a16:creationId xmlns:a16="http://schemas.microsoft.com/office/drawing/2014/main" id="{924C9709-DA3C-4B6B-B82D-F121A26C255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871EB140-8AF5-6702-7E4E-C4E6DA0E9685}"/>
              </a:ext>
            </a:extLst>
          </p:cNvPr>
          <p:cNvSpPr>
            <a:spLocks noGrp="1"/>
          </p:cNvSpPr>
          <p:nvPr>
            <p:ph type="sldNum" sz="quarter" idx="12"/>
          </p:nvPr>
        </p:nvSpPr>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1482450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1EB61-9599-621F-3353-1F6DD8E25E94}"/>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4670494-4E97-A5EC-1F15-16EA8BABB2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38A6E82-449A-2763-8E12-4815519638A3}"/>
              </a:ext>
            </a:extLst>
          </p:cNvPr>
          <p:cNvSpPr>
            <a:spLocks noGrp="1"/>
          </p:cNvSpPr>
          <p:nvPr>
            <p:ph type="dt" sz="half" idx="10"/>
          </p:nvPr>
        </p:nvSpPr>
        <p:spPr/>
        <p:txBody>
          <a:bodyPr/>
          <a:lstStyle/>
          <a:p>
            <a:fld id="{5CB7DA42-45E3-4812-90E8-D99CA90DE4E1}" type="datetimeFigureOut">
              <a:rPr lang="vi-VN" smtClean="0"/>
              <a:t>19/01/2026</a:t>
            </a:fld>
            <a:endParaRPr lang="vi-VN"/>
          </a:p>
        </p:txBody>
      </p:sp>
      <p:sp>
        <p:nvSpPr>
          <p:cNvPr id="5" name="Footer Placeholder 4">
            <a:extLst>
              <a:ext uri="{FF2B5EF4-FFF2-40B4-BE49-F238E27FC236}">
                <a16:creationId xmlns:a16="http://schemas.microsoft.com/office/drawing/2014/main" id="{7432453A-3684-2DA6-60BD-330F9F75D8F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FC5C4ED-F25F-145D-627B-271ADCEF1FF2}"/>
              </a:ext>
            </a:extLst>
          </p:cNvPr>
          <p:cNvSpPr>
            <a:spLocks noGrp="1"/>
          </p:cNvSpPr>
          <p:nvPr>
            <p:ph type="sldNum" sz="quarter" idx="12"/>
          </p:nvPr>
        </p:nvSpPr>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32104534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E635BB-A4DB-8CAE-3F86-D5C87DE6E3C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C24F340-5470-12EF-788D-502E3313EF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4597E10-1E70-D163-4548-FCB46EBCAF14}"/>
              </a:ext>
            </a:extLst>
          </p:cNvPr>
          <p:cNvSpPr>
            <a:spLocks noGrp="1"/>
          </p:cNvSpPr>
          <p:nvPr>
            <p:ph type="dt" sz="half" idx="10"/>
          </p:nvPr>
        </p:nvSpPr>
        <p:spPr/>
        <p:txBody>
          <a:bodyPr/>
          <a:lstStyle/>
          <a:p>
            <a:fld id="{5CB7DA42-45E3-4812-90E8-D99CA90DE4E1}" type="datetimeFigureOut">
              <a:rPr lang="vi-VN" smtClean="0"/>
              <a:t>19/01/2026</a:t>
            </a:fld>
            <a:endParaRPr lang="vi-VN"/>
          </a:p>
        </p:txBody>
      </p:sp>
      <p:sp>
        <p:nvSpPr>
          <p:cNvPr id="5" name="Footer Placeholder 4">
            <a:extLst>
              <a:ext uri="{FF2B5EF4-FFF2-40B4-BE49-F238E27FC236}">
                <a16:creationId xmlns:a16="http://schemas.microsoft.com/office/drawing/2014/main" id="{ECAC113C-8040-E19D-263F-0E965B9AC36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B541D30-0B22-CD90-7577-AFD0149B4BE6}"/>
              </a:ext>
            </a:extLst>
          </p:cNvPr>
          <p:cNvSpPr>
            <a:spLocks noGrp="1"/>
          </p:cNvSpPr>
          <p:nvPr>
            <p:ph type="sldNum" sz="quarter" idx="12"/>
          </p:nvPr>
        </p:nvSpPr>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40969102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9638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20009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32258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1/19/2026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78439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1/19/2026</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6094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21976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1/19/2026</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16709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1/19/2026</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425932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1/19/2026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72818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1/19/2026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72618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66100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6637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8236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36101-0A77-4953-0D75-207D8329A8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EAEC0552-004C-82FC-62BB-8E467266F4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2D7A553-3EBC-1628-E7DC-03FF50A8FDBE}"/>
              </a:ext>
            </a:extLst>
          </p:cNvPr>
          <p:cNvSpPr>
            <a:spLocks noGrp="1"/>
          </p:cNvSpPr>
          <p:nvPr>
            <p:ph type="dt" sz="half" idx="10"/>
          </p:nvPr>
        </p:nvSpPr>
        <p:spPr/>
        <p:txBody>
          <a:bodyPr/>
          <a:lstStyle/>
          <a:p>
            <a:fld id="{5CB7DA42-45E3-4812-90E8-D99CA90DE4E1}" type="datetimeFigureOut">
              <a:rPr lang="vi-VN" smtClean="0"/>
              <a:t>19/01/2026</a:t>
            </a:fld>
            <a:endParaRPr lang="vi-VN"/>
          </a:p>
        </p:txBody>
      </p:sp>
      <p:sp>
        <p:nvSpPr>
          <p:cNvPr id="5" name="Footer Placeholder 4">
            <a:extLst>
              <a:ext uri="{FF2B5EF4-FFF2-40B4-BE49-F238E27FC236}">
                <a16:creationId xmlns:a16="http://schemas.microsoft.com/office/drawing/2014/main" id="{3860D2C6-132B-7791-2C50-5AB3C3BCB11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2D3C61F-5EFC-023D-F5B3-24542EB25EBA}"/>
              </a:ext>
            </a:extLst>
          </p:cNvPr>
          <p:cNvSpPr>
            <a:spLocks noGrp="1"/>
          </p:cNvSpPr>
          <p:nvPr>
            <p:ph type="sldNum" sz="quarter" idx="12"/>
          </p:nvPr>
        </p:nvSpPr>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3985573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4DCF3-2FA2-8B73-3890-316DDCD1FCD5}"/>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5BDD194-68A6-65E2-190A-BDF39204A9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3C003E9-FB9D-E99C-0B01-D7D9011D0229}"/>
              </a:ext>
            </a:extLst>
          </p:cNvPr>
          <p:cNvSpPr>
            <a:spLocks noGrp="1"/>
          </p:cNvSpPr>
          <p:nvPr>
            <p:ph type="dt" sz="half" idx="10"/>
          </p:nvPr>
        </p:nvSpPr>
        <p:spPr/>
        <p:txBody>
          <a:bodyPr/>
          <a:lstStyle/>
          <a:p>
            <a:fld id="{5CB7DA42-45E3-4812-90E8-D99CA90DE4E1}" type="datetimeFigureOut">
              <a:rPr lang="vi-VN" smtClean="0"/>
              <a:t>19/01/2026</a:t>
            </a:fld>
            <a:endParaRPr lang="vi-VN"/>
          </a:p>
        </p:txBody>
      </p:sp>
      <p:sp>
        <p:nvSpPr>
          <p:cNvPr id="5" name="Footer Placeholder 4">
            <a:extLst>
              <a:ext uri="{FF2B5EF4-FFF2-40B4-BE49-F238E27FC236}">
                <a16:creationId xmlns:a16="http://schemas.microsoft.com/office/drawing/2014/main" id="{B38B65D5-E655-882F-151A-E3D52A4D324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CE96DE5-61BD-0697-D78F-D0BF4B51E9DD}"/>
              </a:ext>
            </a:extLst>
          </p:cNvPr>
          <p:cNvSpPr>
            <a:spLocks noGrp="1"/>
          </p:cNvSpPr>
          <p:nvPr>
            <p:ph type="sldNum" sz="quarter" idx="12"/>
          </p:nvPr>
        </p:nvSpPr>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1710592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3B17C-F4C4-00BA-CE47-FCB1E7F0B9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F53791A8-3A93-4CA5-07E9-BF80CC7E20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6AB94D-63CE-A91C-8F55-EA9AC6FF9163}"/>
              </a:ext>
            </a:extLst>
          </p:cNvPr>
          <p:cNvSpPr>
            <a:spLocks noGrp="1"/>
          </p:cNvSpPr>
          <p:nvPr>
            <p:ph type="dt" sz="half" idx="10"/>
          </p:nvPr>
        </p:nvSpPr>
        <p:spPr/>
        <p:txBody>
          <a:bodyPr/>
          <a:lstStyle/>
          <a:p>
            <a:fld id="{5CB7DA42-45E3-4812-90E8-D99CA90DE4E1}" type="datetimeFigureOut">
              <a:rPr lang="vi-VN" smtClean="0"/>
              <a:t>19/01/2026</a:t>
            </a:fld>
            <a:endParaRPr lang="vi-VN"/>
          </a:p>
        </p:txBody>
      </p:sp>
      <p:sp>
        <p:nvSpPr>
          <p:cNvPr id="5" name="Footer Placeholder 4">
            <a:extLst>
              <a:ext uri="{FF2B5EF4-FFF2-40B4-BE49-F238E27FC236}">
                <a16:creationId xmlns:a16="http://schemas.microsoft.com/office/drawing/2014/main" id="{F7D19177-E766-C7DE-7085-321B94A1C13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C3F152D-BEFB-4B7A-2231-2B753BC0311E}"/>
              </a:ext>
            </a:extLst>
          </p:cNvPr>
          <p:cNvSpPr>
            <a:spLocks noGrp="1"/>
          </p:cNvSpPr>
          <p:nvPr>
            <p:ph type="sldNum" sz="quarter" idx="12"/>
          </p:nvPr>
        </p:nvSpPr>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1480570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B1C08-D7F8-86D2-CD53-896F9A36B5D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8490189-8006-25F4-3B21-5BB66F3AE2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3026B27-B795-F63B-0385-EDC9B3D98D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CEB2EEF-5A57-6313-B348-F2C6E017C20A}"/>
              </a:ext>
            </a:extLst>
          </p:cNvPr>
          <p:cNvSpPr>
            <a:spLocks noGrp="1"/>
          </p:cNvSpPr>
          <p:nvPr>
            <p:ph type="dt" sz="half" idx="10"/>
          </p:nvPr>
        </p:nvSpPr>
        <p:spPr/>
        <p:txBody>
          <a:bodyPr/>
          <a:lstStyle/>
          <a:p>
            <a:fld id="{5CB7DA42-45E3-4812-90E8-D99CA90DE4E1}" type="datetimeFigureOut">
              <a:rPr lang="vi-VN" smtClean="0"/>
              <a:t>19/01/2026</a:t>
            </a:fld>
            <a:endParaRPr lang="vi-VN"/>
          </a:p>
        </p:txBody>
      </p:sp>
      <p:sp>
        <p:nvSpPr>
          <p:cNvPr id="6" name="Footer Placeholder 5">
            <a:extLst>
              <a:ext uri="{FF2B5EF4-FFF2-40B4-BE49-F238E27FC236}">
                <a16:creationId xmlns:a16="http://schemas.microsoft.com/office/drawing/2014/main" id="{E9EC13C2-63BC-7B97-D141-71F85BC34B9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E25D8CE7-DD27-9890-9E28-53A103559677}"/>
              </a:ext>
            </a:extLst>
          </p:cNvPr>
          <p:cNvSpPr>
            <a:spLocks noGrp="1"/>
          </p:cNvSpPr>
          <p:nvPr>
            <p:ph type="sldNum" sz="quarter" idx="12"/>
          </p:nvPr>
        </p:nvSpPr>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2433688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A0EB2-0603-0F87-83EA-EB4E79192399}"/>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DF6A0E3-5B87-7ACC-0A9B-8FC6AE3E06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F25F7C-6B55-34B6-2356-157AA7035F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966D3DA5-B75E-FE06-B211-C4B483108B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712C74-3935-56E8-D9D3-977899DDD4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52A3DB4-FFD2-9985-37A4-5FB0EAF6CD3C}"/>
              </a:ext>
            </a:extLst>
          </p:cNvPr>
          <p:cNvSpPr>
            <a:spLocks noGrp="1"/>
          </p:cNvSpPr>
          <p:nvPr>
            <p:ph type="dt" sz="half" idx="10"/>
          </p:nvPr>
        </p:nvSpPr>
        <p:spPr/>
        <p:txBody>
          <a:bodyPr/>
          <a:lstStyle/>
          <a:p>
            <a:fld id="{5CB7DA42-45E3-4812-90E8-D99CA90DE4E1}" type="datetimeFigureOut">
              <a:rPr lang="vi-VN" smtClean="0"/>
              <a:t>19/01/2026</a:t>
            </a:fld>
            <a:endParaRPr lang="vi-VN"/>
          </a:p>
        </p:txBody>
      </p:sp>
      <p:sp>
        <p:nvSpPr>
          <p:cNvPr id="8" name="Footer Placeholder 7">
            <a:extLst>
              <a:ext uri="{FF2B5EF4-FFF2-40B4-BE49-F238E27FC236}">
                <a16:creationId xmlns:a16="http://schemas.microsoft.com/office/drawing/2014/main" id="{7E727953-5036-ACBA-B64C-95CA1AE9654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D5EA860E-2DA3-5286-DF09-F0747E8D7026}"/>
              </a:ext>
            </a:extLst>
          </p:cNvPr>
          <p:cNvSpPr>
            <a:spLocks noGrp="1"/>
          </p:cNvSpPr>
          <p:nvPr>
            <p:ph type="sldNum" sz="quarter" idx="12"/>
          </p:nvPr>
        </p:nvSpPr>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2532708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BF060-904C-B958-1175-56931F06238F}"/>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1D310FD3-B9DD-F424-0FD8-89CB95159F8C}"/>
              </a:ext>
            </a:extLst>
          </p:cNvPr>
          <p:cNvSpPr>
            <a:spLocks noGrp="1"/>
          </p:cNvSpPr>
          <p:nvPr>
            <p:ph type="dt" sz="half" idx="10"/>
          </p:nvPr>
        </p:nvSpPr>
        <p:spPr/>
        <p:txBody>
          <a:bodyPr/>
          <a:lstStyle/>
          <a:p>
            <a:fld id="{5CB7DA42-45E3-4812-90E8-D99CA90DE4E1}" type="datetimeFigureOut">
              <a:rPr lang="vi-VN" smtClean="0"/>
              <a:t>19/01/2026</a:t>
            </a:fld>
            <a:endParaRPr lang="vi-VN"/>
          </a:p>
        </p:txBody>
      </p:sp>
      <p:sp>
        <p:nvSpPr>
          <p:cNvPr id="4" name="Footer Placeholder 3">
            <a:extLst>
              <a:ext uri="{FF2B5EF4-FFF2-40B4-BE49-F238E27FC236}">
                <a16:creationId xmlns:a16="http://schemas.microsoft.com/office/drawing/2014/main" id="{D2B8435E-E2D1-9898-92A8-56543F65B891}"/>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AADAAFA-0608-6BFF-ED86-2DD1FE8B318B}"/>
              </a:ext>
            </a:extLst>
          </p:cNvPr>
          <p:cNvSpPr>
            <a:spLocks noGrp="1"/>
          </p:cNvSpPr>
          <p:nvPr>
            <p:ph type="sldNum" sz="quarter" idx="12"/>
          </p:nvPr>
        </p:nvSpPr>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23629080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www.facebook.com/groups/629898828017053" TargetMode="Externa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3.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B5FE63BB-0F1A-8785-36A5-5C9AB4E10605}"/>
              </a:ext>
            </a:extLst>
          </p:cNvPr>
          <p:cNvSpPr txBox="1"/>
          <p:nvPr userDrawn="1"/>
        </p:nvSpPr>
        <p:spPr>
          <a:xfrm>
            <a:off x="2245144" y="77273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1B1DE9F4-9A23-C095-2210-55CB62528C3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68596" y="0"/>
            <a:ext cx="1926077" cy="1976432"/>
          </a:xfrm>
          <a:prstGeom prst="rect">
            <a:avLst/>
          </a:prstGeom>
        </p:spPr>
      </p:pic>
      <p:pic>
        <p:nvPicPr>
          <p:cNvPr id="4" name="Picture 3">
            <a:extLst>
              <a:ext uri="{FF2B5EF4-FFF2-40B4-BE49-F238E27FC236}">
                <a16:creationId xmlns:a16="http://schemas.microsoft.com/office/drawing/2014/main" id="{A1F810C4-89B6-6A6D-90B1-B65FE4ACEB8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42519" y="6858000"/>
            <a:ext cx="2487663" cy="2552700"/>
          </a:xfrm>
          <a:prstGeom prst="rect">
            <a:avLst/>
          </a:prstGeom>
        </p:spPr>
      </p:pic>
      <p:pic>
        <p:nvPicPr>
          <p:cNvPr id="5" name="Picture 4">
            <a:extLst>
              <a:ext uri="{FF2B5EF4-FFF2-40B4-BE49-F238E27FC236}">
                <a16:creationId xmlns:a16="http://schemas.microsoft.com/office/drawing/2014/main" id="{59FA4B71-837A-54AB-625A-98641B3465B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20632"/>
            <a:ext cx="542996" cy="557192"/>
          </a:xfrm>
          <a:prstGeom prst="rect">
            <a:avLst/>
          </a:prstGeom>
        </p:spPr>
      </p:pic>
    </p:spTree>
    <p:extLst>
      <p:ext uri="{BB962C8B-B14F-4D97-AF65-F5344CB8AC3E}">
        <p14:creationId xmlns:p14="http://schemas.microsoft.com/office/powerpoint/2010/main" val="11263631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2CB998-7FC0-390D-C634-E6A1748B87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212139D-B068-A96C-ED17-A6EDF307F7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57ECEDD-63F6-A0A3-336C-0E95D2B6CD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7DA42-45E3-4812-90E8-D99CA90DE4E1}" type="datetimeFigureOut">
              <a:rPr lang="vi-VN" smtClean="0"/>
              <a:t>19/01/2026</a:t>
            </a:fld>
            <a:endParaRPr lang="vi-VN"/>
          </a:p>
        </p:txBody>
      </p:sp>
      <p:sp>
        <p:nvSpPr>
          <p:cNvPr id="5" name="Footer Placeholder 4">
            <a:extLst>
              <a:ext uri="{FF2B5EF4-FFF2-40B4-BE49-F238E27FC236}">
                <a16:creationId xmlns:a16="http://schemas.microsoft.com/office/drawing/2014/main" id="{0F84DCA3-FF34-70AB-CB29-53787430C3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66BBC81D-B708-3EEB-A11B-9BE3E9FDDE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B5CE22-DF47-4DAC-976B-5A257DB2A2FF}" type="slidenum">
              <a:rPr lang="vi-VN" smtClean="0"/>
              <a:t>‹#›</a:t>
            </a:fld>
            <a:endParaRPr lang="vi-VN"/>
          </a:p>
        </p:txBody>
      </p:sp>
      <p:pic>
        <p:nvPicPr>
          <p:cNvPr id="7" name="Picture 6">
            <a:extLst>
              <a:ext uri="{FF2B5EF4-FFF2-40B4-BE49-F238E27FC236}">
                <a16:creationId xmlns:a16="http://schemas.microsoft.com/office/drawing/2014/main" id="{0E6F6797-64FA-1A79-9CC9-DAC02F5D2BD3}"/>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88E2289C-CE7C-6657-841F-347075B0C08B}"/>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5FAB5574-4F67-C77C-DA2A-3E85E5187DC5}"/>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1A25E53E-CE3E-6866-6BE8-9A72845249EF}"/>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006209813"/>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95BC6010-5C49-A357-EEB0-A048AC544C22}"/>
              </a:ext>
            </a:extLst>
          </p:cNvPr>
          <p:cNvSpPr txBox="1"/>
          <p:nvPr userDrawn="1"/>
        </p:nvSpPr>
        <p:spPr>
          <a:xfrm>
            <a:off x="2245144" y="77273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E5AC1E75-36A4-8C58-B4A5-E641577143B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68596" y="0"/>
            <a:ext cx="1926077" cy="1976432"/>
          </a:xfrm>
          <a:prstGeom prst="rect">
            <a:avLst/>
          </a:prstGeom>
        </p:spPr>
      </p:pic>
      <p:pic>
        <p:nvPicPr>
          <p:cNvPr id="10" name="Picture 9">
            <a:extLst>
              <a:ext uri="{FF2B5EF4-FFF2-40B4-BE49-F238E27FC236}">
                <a16:creationId xmlns:a16="http://schemas.microsoft.com/office/drawing/2014/main" id="{29787779-CAB1-FD98-7E18-75DA6B5A9DC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42519" y="6858000"/>
            <a:ext cx="2487663" cy="2552700"/>
          </a:xfrm>
          <a:prstGeom prst="rect">
            <a:avLst/>
          </a:prstGeom>
        </p:spPr>
      </p:pic>
      <p:pic>
        <p:nvPicPr>
          <p:cNvPr id="11" name="Picture 10">
            <a:extLst>
              <a:ext uri="{FF2B5EF4-FFF2-40B4-BE49-F238E27FC236}">
                <a16:creationId xmlns:a16="http://schemas.microsoft.com/office/drawing/2014/main" id="{BD4971FA-B39D-BF8B-7210-3EA8D2D61D5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20632"/>
            <a:ext cx="542996" cy="557192"/>
          </a:xfrm>
          <a:prstGeom prst="rect">
            <a:avLst/>
          </a:prstGeom>
        </p:spPr>
      </p:pic>
    </p:spTree>
    <p:extLst>
      <p:ext uri="{BB962C8B-B14F-4D97-AF65-F5344CB8AC3E}">
        <p14:creationId xmlns:p14="http://schemas.microsoft.com/office/powerpoint/2010/main" val="32215441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customXml" Target="../ink/ink1.xml"/></Relationships>
</file>

<file path=ppt/slides/_rels/slide1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customXml" Target="../ink/ink2.xml"/></Relationships>
</file>

<file path=ppt/slides/_rels/slide1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customXml" Target="../ink/ink3.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4.xml"/><Relationship Id="rId18" Type="http://schemas.openxmlformats.org/officeDocument/2006/relationships/image" Target="../media/image15.png"/><Relationship Id="rId3" Type="http://schemas.openxmlformats.org/officeDocument/2006/relationships/tags" Target="../tags/tag1.xml"/><Relationship Id="rId7" Type="http://schemas.openxmlformats.org/officeDocument/2006/relationships/image" Target="../media/image9.png"/><Relationship Id="rId12" Type="http://schemas.microsoft.com/office/2007/relationships/hdphoto" Target="../media/hdphoto2.wdp"/><Relationship Id="rId17" Type="http://schemas.openxmlformats.org/officeDocument/2006/relationships/image" Target="../media/image14.png"/><Relationship Id="rId2" Type="http://schemas.openxmlformats.org/officeDocument/2006/relationships/audio" Target="../media/media1.mp3"/><Relationship Id="rId16" Type="http://schemas.openxmlformats.org/officeDocument/2006/relationships/image" Target="../media/image13.png"/><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1.png"/><Relationship Id="rId5" Type="http://schemas.openxmlformats.org/officeDocument/2006/relationships/notesSlide" Target="../notesSlides/notesSlide1.xml"/><Relationship Id="rId15" Type="http://schemas.openxmlformats.org/officeDocument/2006/relationships/slide" Target="slide5.xml"/><Relationship Id="rId10" Type="http://schemas.microsoft.com/office/2007/relationships/hdphoto" Target="../media/hdphoto1.wdp"/><Relationship Id="rId4" Type="http://schemas.openxmlformats.org/officeDocument/2006/relationships/slideLayout" Target="../slideLayouts/slideLayout4.xml"/><Relationship Id="rId9" Type="http://schemas.openxmlformats.org/officeDocument/2006/relationships/image" Target="../media/image10.png"/><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png"/><Relationship Id="rId3" Type="http://schemas.openxmlformats.org/officeDocument/2006/relationships/audio" Target="../media/audio2.wav"/><Relationship Id="rId7" Type="http://schemas.openxmlformats.org/officeDocument/2006/relationships/image" Target="../media/image18.png"/><Relationship Id="rId12" Type="http://schemas.openxmlformats.org/officeDocument/2006/relationships/image" Target="../media/image22.gif"/><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7.png"/><Relationship Id="rId11" Type="http://schemas.openxmlformats.org/officeDocument/2006/relationships/slide" Target="slide3.xml"/><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audio" Target="../media/audio3.wav"/><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gif"/><Relationship Id="rId3" Type="http://schemas.openxmlformats.org/officeDocument/2006/relationships/audio" Target="../media/audio3.wav"/><Relationship Id="rId7" Type="http://schemas.openxmlformats.org/officeDocument/2006/relationships/image" Target="../media/image18.png"/><Relationship Id="rId12" Type="http://schemas.openxmlformats.org/officeDocument/2006/relationships/slide" Target="slide3.xml"/><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7.png"/><Relationship Id="rId11" Type="http://schemas.openxmlformats.org/officeDocument/2006/relationships/image" Target="../media/image23.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audio" Target="../media/audio4.wav"/><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D7F71C-8D7D-E9CE-57E2-F8C6B8E29FC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928785"/>
            <a:ext cx="12192000" cy="5610029"/>
          </a:xfrm>
          <a:prstGeom prst="rect">
            <a:avLst/>
          </a:prstGeom>
        </p:spPr>
      </p:pic>
      <p:pic>
        <p:nvPicPr>
          <p:cNvPr id="9" name="Picture 8">
            <a:extLst>
              <a:ext uri="{FF2B5EF4-FFF2-40B4-BE49-F238E27FC236}">
                <a16:creationId xmlns:a16="http://schemas.microsoft.com/office/drawing/2014/main" id="{81C44D0C-6049-B8D0-3D0D-24BD14FDF22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828973" y="5508108"/>
            <a:ext cx="1221513" cy="1259463"/>
          </a:xfrm>
          <a:prstGeom prst="rect">
            <a:avLst/>
          </a:prstGeom>
        </p:spPr>
      </p:pic>
      <p:pic>
        <p:nvPicPr>
          <p:cNvPr id="12" name="Picture 11">
            <a:extLst>
              <a:ext uri="{FF2B5EF4-FFF2-40B4-BE49-F238E27FC236}">
                <a16:creationId xmlns:a16="http://schemas.microsoft.com/office/drawing/2014/main" id="{F2AC74CE-B2B3-5C6A-15DD-F38546E30B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7391" y="-87087"/>
            <a:ext cx="1797296" cy="1797296"/>
          </a:xfrm>
          <a:prstGeom prst="rect">
            <a:avLst/>
          </a:prstGeom>
        </p:spPr>
      </p:pic>
    </p:spTree>
    <p:extLst>
      <p:ext uri="{BB962C8B-B14F-4D97-AF65-F5344CB8AC3E}">
        <p14:creationId xmlns:p14="http://schemas.microsoft.com/office/powerpoint/2010/main" val="1579739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8B4F8-B017-AB9C-2BEE-5F5AC18E91CC}"/>
            </a:ext>
          </a:extLst>
        </p:cNvPr>
        <p:cNvGrpSpPr/>
        <p:nvPr/>
      </p:nvGrpSpPr>
      <p:grpSpPr>
        <a:xfrm>
          <a:off x="0" y="0"/>
          <a:ext cx="0" cy="0"/>
          <a:chOff x="0" y="0"/>
          <a:chExt cx="0" cy="0"/>
        </a:xfrm>
      </p:grpSpPr>
      <p:sp>
        <p:nvSpPr>
          <p:cNvPr id="3" name="Freeform 9">
            <a:extLst>
              <a:ext uri="{FF2B5EF4-FFF2-40B4-BE49-F238E27FC236}">
                <a16:creationId xmlns:a16="http://schemas.microsoft.com/office/drawing/2014/main" id="{FAAA8D8C-6F35-CAF7-FB62-A2015621FA5B}"/>
              </a:ext>
            </a:extLst>
          </p:cNvPr>
          <p:cNvSpPr/>
          <p:nvPr/>
        </p:nvSpPr>
        <p:spPr>
          <a:xfrm>
            <a:off x="-109401" y="1213080"/>
            <a:ext cx="12366534" cy="5460079"/>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2">
              <a:extLst>
                <a:ext uri="{96DAC541-7B7A-43D3-8B79-37D633B846F1}">
                  <asvg:svgBlip xmlns:asvg="http://schemas.microsoft.com/office/drawing/2016/SVG/main" r:embed="rId3"/>
                </a:ext>
              </a:extLst>
            </a:blip>
            <a:srcRect/>
            <a:stretch>
              <a:fillRect/>
            </a:stretch>
          </a:blipFill>
        </p:spPr>
      </p:sp>
      <p:grpSp>
        <p:nvGrpSpPr>
          <p:cNvPr id="17" name="Group 16">
            <a:extLst>
              <a:ext uri="{FF2B5EF4-FFF2-40B4-BE49-F238E27FC236}">
                <a16:creationId xmlns:a16="http://schemas.microsoft.com/office/drawing/2014/main" id="{6FA1FD4B-72E1-BE3D-5155-52765DE039C8}"/>
              </a:ext>
            </a:extLst>
          </p:cNvPr>
          <p:cNvGrpSpPr/>
          <p:nvPr/>
        </p:nvGrpSpPr>
        <p:grpSpPr>
          <a:xfrm>
            <a:off x="204940" y="95591"/>
            <a:ext cx="10252953" cy="1241923"/>
            <a:chOff x="748446" y="315065"/>
            <a:chExt cx="1248188" cy="229351"/>
          </a:xfrm>
        </p:grpSpPr>
        <p:sp>
          <p:nvSpPr>
            <p:cNvPr id="18" name="Rounded Rectangle 13">
              <a:extLst>
                <a:ext uri="{FF2B5EF4-FFF2-40B4-BE49-F238E27FC236}">
                  <a16:creationId xmlns:a16="http://schemas.microsoft.com/office/drawing/2014/main" id="{DBA909CB-90E7-2AD0-BD2D-61403BFB148F}"/>
                </a:ext>
              </a:extLst>
            </p:cNvPr>
            <p:cNvSpPr/>
            <p:nvPr/>
          </p:nvSpPr>
          <p:spPr>
            <a:xfrm>
              <a:off x="767622" y="315065"/>
              <a:ext cx="1209836" cy="229351"/>
            </a:xfrm>
            <a:prstGeom prst="roundRect">
              <a:avLst>
                <a:gd name="adj" fmla="val 50000"/>
              </a:avLst>
            </a:prstGeom>
            <a:solidFill>
              <a:schemeClr val="bg1"/>
            </a:solidFill>
            <a:ln w="38100">
              <a:solidFill>
                <a:srgbClr val="0130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ACB7892A-B55E-807B-E4B2-8D316A856016}"/>
                </a:ext>
              </a:extLst>
            </p:cNvPr>
            <p:cNvSpPr txBox="1"/>
            <p:nvPr/>
          </p:nvSpPr>
          <p:spPr>
            <a:xfrm>
              <a:off x="748446" y="329225"/>
              <a:ext cx="1248188" cy="1875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1.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Tìm</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ghép</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trong</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đoạn</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dưới</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đây</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cho</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biết</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kết</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được</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dùng</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để</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nối</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vế</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a:t>
              </a:r>
            </a:p>
          </p:txBody>
        </p:sp>
      </p:grpSp>
      <p:sp>
        <p:nvSpPr>
          <p:cNvPr id="2" name="TextBox 1">
            <a:extLst>
              <a:ext uri="{FF2B5EF4-FFF2-40B4-BE49-F238E27FC236}">
                <a16:creationId xmlns:a16="http://schemas.microsoft.com/office/drawing/2014/main" id="{D3C7BB8E-86E5-DA8B-1D1D-EC271F7BC03C}"/>
              </a:ext>
            </a:extLst>
          </p:cNvPr>
          <p:cNvSpPr txBox="1"/>
          <p:nvPr/>
        </p:nvSpPr>
        <p:spPr>
          <a:xfrm>
            <a:off x="362458" y="1605643"/>
            <a:ext cx="11426772" cy="33239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Năm</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nay,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vườn</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của</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ông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tôi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được</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mùa</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cả</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lẫn</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quả</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Ôi</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chao,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cây</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khế</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sai</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chi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chít</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quả</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chín</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giàn</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nhót</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đỏ</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mọng</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chum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trái</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ngon</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lành</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(Vũ Tú Nam) </a:t>
            </a:r>
          </a:p>
        </p:txBody>
      </p:sp>
      <p:sp>
        <p:nvSpPr>
          <p:cNvPr id="4" name="TextBox 3">
            <a:extLst>
              <a:ext uri="{FF2B5EF4-FFF2-40B4-BE49-F238E27FC236}">
                <a16:creationId xmlns:a16="http://schemas.microsoft.com/office/drawing/2014/main" id="{7153F6AD-3973-0B70-BD88-3E4BB1694EE4}"/>
              </a:ext>
            </a:extLst>
          </p:cNvPr>
          <p:cNvSpPr txBox="1"/>
          <p:nvPr/>
        </p:nvSpPr>
        <p:spPr>
          <a:xfrm>
            <a:off x="362458" y="2274775"/>
            <a:ext cx="11557400" cy="203132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Ôi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chao,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cây</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khế</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sai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chi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chít</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quả</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chín</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giàn</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nhót</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đỏ</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mọng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chùm</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trái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ngon</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lành</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6" name="TextBox 5">
            <a:extLst>
              <a:ext uri="{FF2B5EF4-FFF2-40B4-BE49-F238E27FC236}">
                <a16:creationId xmlns:a16="http://schemas.microsoft.com/office/drawing/2014/main" id="{9B39F8F4-5C87-EA68-FB97-7FB13B30949B}"/>
              </a:ext>
            </a:extLst>
          </p:cNvPr>
          <p:cNvSpPr txBox="1"/>
          <p:nvPr/>
        </p:nvSpPr>
        <p:spPr>
          <a:xfrm>
            <a:off x="-372003" y="5154938"/>
            <a:ext cx="799423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Kết</a:t>
            </a:r>
            <a:r>
              <a:rPr kumimoji="0" lang="en-US" sz="4000" b="1" i="0" u="none" strike="noStrike" kern="1200" cap="none" spc="0" normalizeH="0" baseline="0" noProof="0" dirty="0">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4000" b="1" i="0" u="none" strike="noStrike" kern="1200" cap="none" spc="0" normalizeH="0" baseline="0" noProof="0" dirty="0">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nối</a:t>
            </a:r>
            <a:r>
              <a:rPr kumimoji="0" lang="en-US" sz="4000" b="1" i="0" u="none" strike="noStrike" kern="1200" cap="none" spc="0" normalizeH="0" baseline="0" noProof="0" dirty="0">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4000" b="1" i="0" u="none" strike="noStrike" kern="1200" cap="none" spc="0" normalizeH="0" baseline="0" noProof="0" dirty="0">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vế</a:t>
            </a:r>
            <a:r>
              <a:rPr kumimoji="0" lang="en-US" sz="4000" b="1" i="0" u="none" strike="noStrike" kern="1200" cap="none" spc="0" normalizeH="0" baseline="0" noProof="0" dirty="0">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4000" b="1" i="0" u="none" strike="noStrike" kern="1200" cap="none" spc="0" normalizeH="0" baseline="0" noProof="0" dirty="0">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4000" b="1" i="0" u="none" strike="noStrike" kern="1200" cap="none" spc="0" normalizeH="0" baseline="0" noProof="0" dirty="0">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4" name="TextBox 13">
            <a:extLst>
              <a:ext uri="{FF2B5EF4-FFF2-40B4-BE49-F238E27FC236}">
                <a16:creationId xmlns:a16="http://schemas.microsoft.com/office/drawing/2014/main" id="{97F9066B-C543-F452-27FD-A4ADC9A0ED2E}"/>
              </a:ext>
            </a:extLst>
          </p:cNvPr>
          <p:cNvSpPr txBox="1"/>
          <p:nvPr/>
        </p:nvSpPr>
        <p:spPr>
          <a:xfrm>
            <a:off x="6940927" y="5093382"/>
            <a:ext cx="136259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92D050"/>
                </a:solidFill>
                <a:effectLst/>
                <a:uLnTx/>
                <a:uFillTx/>
                <a:latin typeface="Tahoma" panose="020B0604030504040204" pitchFamily="34" charset="0"/>
                <a:ea typeface="Tahoma" panose="020B0604030504040204" pitchFamily="34" charset="0"/>
                <a:cs typeface="Tahoma" panose="020B0604030504040204" pitchFamily="34" charset="0"/>
              </a:rPr>
              <a:t>và</a:t>
            </a:r>
            <a:endParaRPr kumimoji="0" lang="en-US" sz="4800" b="0" i="0" u="none" strike="noStrike" kern="1200" cap="none" spc="0" normalizeH="0" baseline="0" noProof="0" dirty="0">
              <a:ln>
                <a:noFill/>
              </a:ln>
              <a:solidFill>
                <a:srgbClr val="92D050"/>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F2092BBB-8FE1-8C9E-23D2-9BFADD1CEFC3}"/>
              </a:ext>
            </a:extLst>
          </p:cNvPr>
          <p:cNvSpPr txBox="1"/>
          <p:nvPr/>
        </p:nvSpPr>
        <p:spPr>
          <a:xfrm>
            <a:off x="360844" y="2259188"/>
            <a:ext cx="11557400" cy="203132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Ôi</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chao,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cây</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khế</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sai</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chi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chít</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quả</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chín</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giàn</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nhót</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đỏ</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mọng</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chùm</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trái</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ngon</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lành</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24" name="Oval 23">
            <a:extLst>
              <a:ext uri="{FF2B5EF4-FFF2-40B4-BE49-F238E27FC236}">
                <a16:creationId xmlns:a16="http://schemas.microsoft.com/office/drawing/2014/main" id="{C51450F3-A74F-3229-9A58-267C26AD1263}"/>
              </a:ext>
            </a:extLst>
          </p:cNvPr>
          <p:cNvSpPr/>
          <p:nvPr/>
        </p:nvSpPr>
        <p:spPr>
          <a:xfrm>
            <a:off x="2611560" y="2882766"/>
            <a:ext cx="1013552" cy="815341"/>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mc:Choice xmlns:p14="http://schemas.microsoft.com/office/powerpoint/2010/main" Requires="p14">
          <p:contentPart p14:bwMode="auto" r:id="rId4">
            <p14:nvContentPartPr>
              <p14:cNvPr id="5" name="Viết tay 4">
                <a:extLst>
                  <a:ext uri="{FF2B5EF4-FFF2-40B4-BE49-F238E27FC236}">
                    <a16:creationId xmlns:a16="http://schemas.microsoft.com/office/drawing/2014/main" id="{6B54DB30-A315-C416-26D8-CF3C5DEA8E39}"/>
                  </a:ext>
                </a:extLst>
              </p14:cNvPr>
              <p14:cNvContentPartPr/>
              <p14:nvPr/>
            </p14:nvContentPartPr>
            <p14:xfrm>
              <a:off x="568800" y="1359000"/>
              <a:ext cx="11992320" cy="1538640"/>
            </p14:xfrm>
          </p:contentPart>
        </mc:Choice>
        <mc:Fallback>
          <p:pic>
            <p:nvPicPr>
              <p:cNvPr id="5" name="Viết tay 4">
                <a:extLst>
                  <a:ext uri="{FF2B5EF4-FFF2-40B4-BE49-F238E27FC236}">
                    <a16:creationId xmlns:a16="http://schemas.microsoft.com/office/drawing/2014/main" id="{6B54DB30-A315-C416-26D8-CF3C5DEA8E39}"/>
                  </a:ext>
                </a:extLst>
              </p:cNvPr>
              <p:cNvPicPr/>
              <p:nvPr/>
            </p:nvPicPr>
            <p:blipFill>
              <a:blip r:embed="rId5"/>
              <a:stretch>
                <a:fillRect/>
              </a:stretch>
            </p:blipFill>
            <p:spPr>
              <a:xfrm>
                <a:off x="559440" y="1349640"/>
                <a:ext cx="12011040" cy="1557360"/>
              </a:xfrm>
              <a:prstGeom prst="rect">
                <a:avLst/>
              </a:prstGeom>
            </p:spPr>
          </p:pic>
        </mc:Fallback>
      </mc:AlternateContent>
    </p:spTree>
    <p:extLst>
      <p:ext uri="{BB962C8B-B14F-4D97-AF65-F5344CB8AC3E}">
        <p14:creationId xmlns:p14="http://schemas.microsoft.com/office/powerpoint/2010/main" val="3920985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23" grpId="0"/>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4B8E9-EBE6-2278-2B25-5A3B9D4ABE39}"/>
            </a:ext>
          </a:extLst>
        </p:cNvPr>
        <p:cNvGrpSpPr/>
        <p:nvPr/>
      </p:nvGrpSpPr>
      <p:grpSpPr>
        <a:xfrm>
          <a:off x="0" y="0"/>
          <a:ext cx="0" cy="0"/>
          <a:chOff x="0" y="0"/>
          <a:chExt cx="0" cy="0"/>
        </a:xfrm>
      </p:grpSpPr>
      <p:sp>
        <p:nvSpPr>
          <p:cNvPr id="3" name="Freeform 9">
            <a:extLst>
              <a:ext uri="{FF2B5EF4-FFF2-40B4-BE49-F238E27FC236}">
                <a16:creationId xmlns:a16="http://schemas.microsoft.com/office/drawing/2014/main" id="{0DDF031D-889B-747A-F122-1CB5507C7B3A}"/>
              </a:ext>
            </a:extLst>
          </p:cNvPr>
          <p:cNvSpPr/>
          <p:nvPr/>
        </p:nvSpPr>
        <p:spPr>
          <a:xfrm>
            <a:off x="-109401" y="1213080"/>
            <a:ext cx="12366534" cy="5460079"/>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2">
              <a:extLst>
                <a:ext uri="{96DAC541-7B7A-43D3-8B79-37D633B846F1}">
                  <asvg:svgBlip xmlns:asvg="http://schemas.microsoft.com/office/drawing/2016/SVG/main" r:embed="rId3"/>
                </a:ext>
              </a:extLst>
            </a:blip>
            <a:srcRect/>
            <a:stretch>
              <a:fillRect/>
            </a:stretch>
          </a:blipFill>
        </p:spPr>
      </p:sp>
      <p:grpSp>
        <p:nvGrpSpPr>
          <p:cNvPr id="17" name="Group 16">
            <a:extLst>
              <a:ext uri="{FF2B5EF4-FFF2-40B4-BE49-F238E27FC236}">
                <a16:creationId xmlns:a16="http://schemas.microsoft.com/office/drawing/2014/main" id="{1A071CBD-0F82-8555-6911-C12DB828EE59}"/>
              </a:ext>
            </a:extLst>
          </p:cNvPr>
          <p:cNvGrpSpPr/>
          <p:nvPr/>
        </p:nvGrpSpPr>
        <p:grpSpPr>
          <a:xfrm>
            <a:off x="204940" y="95591"/>
            <a:ext cx="10252953" cy="1241923"/>
            <a:chOff x="748446" y="315065"/>
            <a:chExt cx="1248188" cy="229351"/>
          </a:xfrm>
        </p:grpSpPr>
        <p:sp>
          <p:nvSpPr>
            <p:cNvPr id="18" name="Rounded Rectangle 13">
              <a:extLst>
                <a:ext uri="{FF2B5EF4-FFF2-40B4-BE49-F238E27FC236}">
                  <a16:creationId xmlns:a16="http://schemas.microsoft.com/office/drawing/2014/main" id="{E4057E4D-2162-F29B-3BD6-05B23AE881CF}"/>
                </a:ext>
              </a:extLst>
            </p:cNvPr>
            <p:cNvSpPr/>
            <p:nvPr/>
          </p:nvSpPr>
          <p:spPr>
            <a:xfrm>
              <a:off x="767622" y="315065"/>
              <a:ext cx="1209836" cy="229351"/>
            </a:xfrm>
            <a:prstGeom prst="roundRect">
              <a:avLst>
                <a:gd name="adj" fmla="val 50000"/>
              </a:avLst>
            </a:prstGeom>
            <a:solidFill>
              <a:schemeClr val="bg1"/>
            </a:solidFill>
            <a:ln w="38100">
              <a:solidFill>
                <a:srgbClr val="0130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6D764CFC-34E8-625A-9D0E-D4983CAC48A8}"/>
                </a:ext>
              </a:extLst>
            </p:cNvPr>
            <p:cNvSpPr txBox="1"/>
            <p:nvPr/>
          </p:nvSpPr>
          <p:spPr>
            <a:xfrm>
              <a:off x="748446" y="329225"/>
              <a:ext cx="1248188" cy="1875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1.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Tìm</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ghép</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trong</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đoạn</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dưới</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đây</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cho</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biết</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kết</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được</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dùng</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để</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nối</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vế</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a:t>
              </a:r>
            </a:p>
          </p:txBody>
        </p:sp>
      </p:grpSp>
      <p:sp>
        <p:nvSpPr>
          <p:cNvPr id="5" name="TextBox 4">
            <a:extLst>
              <a:ext uri="{FF2B5EF4-FFF2-40B4-BE49-F238E27FC236}">
                <a16:creationId xmlns:a16="http://schemas.microsoft.com/office/drawing/2014/main" id="{CDE5C3CF-7140-E029-230F-1DCBE7EC24B2}"/>
              </a:ext>
            </a:extLst>
          </p:cNvPr>
          <p:cNvSpPr txBox="1"/>
          <p:nvPr/>
        </p:nvSpPr>
        <p:spPr>
          <a:xfrm>
            <a:off x="561657" y="1673220"/>
            <a:ext cx="10563289" cy="33239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Chiếc</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xe</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lao</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khá</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nhanh</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mà</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rất</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êm</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1"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Theo</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Trần</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Thanh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Địch</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7" name="TextBox 6">
            <a:extLst>
              <a:ext uri="{FF2B5EF4-FFF2-40B4-BE49-F238E27FC236}">
                <a16:creationId xmlns:a16="http://schemas.microsoft.com/office/drawing/2014/main" id="{6324C294-93AE-83F0-E86F-79111B7E1FEF}"/>
              </a:ext>
            </a:extLst>
          </p:cNvPr>
          <p:cNvSpPr txBox="1"/>
          <p:nvPr/>
        </p:nvSpPr>
        <p:spPr>
          <a:xfrm>
            <a:off x="561657" y="1740052"/>
            <a:ext cx="10350202" cy="267765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Thỉnh</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thoảng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xe</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chạy</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chậm</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lại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vì</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vướng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xe</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phía</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trước</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rồi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xe</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lại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lướt</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lên</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như</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mũi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tên</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8" name="TextBox 7">
            <a:extLst>
              <a:ext uri="{FF2B5EF4-FFF2-40B4-BE49-F238E27FC236}">
                <a16:creationId xmlns:a16="http://schemas.microsoft.com/office/drawing/2014/main" id="{631FCC1D-77AC-AEC0-5832-07E3249662E4}"/>
              </a:ext>
            </a:extLst>
          </p:cNvPr>
          <p:cNvSpPr txBox="1"/>
          <p:nvPr/>
        </p:nvSpPr>
        <p:spPr>
          <a:xfrm>
            <a:off x="554448" y="1750003"/>
            <a:ext cx="10350202" cy="267765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Thỉnh</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thoảng</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xe</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chạy</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chậm</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lại</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vì</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vướng</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xe</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phía</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trước</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rồi</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xe</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lại</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lướt</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lên</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như</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mũi</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tên</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9" name="TextBox 8">
            <a:extLst>
              <a:ext uri="{FF2B5EF4-FFF2-40B4-BE49-F238E27FC236}">
                <a16:creationId xmlns:a16="http://schemas.microsoft.com/office/drawing/2014/main" id="{3D7EB48B-4D24-A37C-5F7D-7E4C91D37972}"/>
              </a:ext>
            </a:extLst>
          </p:cNvPr>
          <p:cNvSpPr txBox="1"/>
          <p:nvPr/>
        </p:nvSpPr>
        <p:spPr>
          <a:xfrm>
            <a:off x="204940" y="5229421"/>
            <a:ext cx="799423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Kết</a:t>
            </a:r>
            <a:r>
              <a:rPr kumimoji="0" lang="en-US" sz="4800" b="1" i="0" u="none" strike="noStrike" kern="1200" cap="none" spc="0" normalizeH="0" baseline="0" noProof="0" dirty="0">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4800" b="1" i="0" u="none" strike="noStrike" kern="1200" cap="none" spc="0" normalizeH="0" baseline="0" noProof="0" dirty="0">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nối</a:t>
            </a:r>
            <a:r>
              <a:rPr kumimoji="0" lang="en-US" sz="4800" b="1" i="0" u="none" strike="noStrike" kern="1200" cap="none" spc="0" normalizeH="0" baseline="0" noProof="0" dirty="0">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4800" b="1" i="0" u="none" strike="noStrike" kern="1200" cap="none" spc="0" normalizeH="0" baseline="0" noProof="0" dirty="0">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vế</a:t>
            </a:r>
            <a:r>
              <a:rPr kumimoji="0" lang="en-US" sz="4800" b="1" i="0" u="none" strike="noStrike" kern="1200" cap="none" spc="0" normalizeH="0" baseline="0" noProof="0" dirty="0">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4800" b="1" i="0" u="none" strike="noStrike" kern="1200" cap="none" spc="0" normalizeH="0" baseline="0" noProof="0" dirty="0">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4800" b="1" i="0" u="none" strike="noStrike" kern="1200" cap="none" spc="0" normalizeH="0" baseline="0" noProof="0" dirty="0">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1" name="TextBox 10">
            <a:extLst>
              <a:ext uri="{FF2B5EF4-FFF2-40B4-BE49-F238E27FC236}">
                <a16:creationId xmlns:a16="http://schemas.microsoft.com/office/drawing/2014/main" id="{947843F1-B94C-58DC-B493-BC42A19CF8EE}"/>
              </a:ext>
            </a:extLst>
          </p:cNvPr>
          <p:cNvSpPr txBox="1"/>
          <p:nvPr/>
        </p:nvSpPr>
        <p:spPr>
          <a:xfrm>
            <a:off x="8358347" y="5270482"/>
            <a:ext cx="136259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rồi</a:t>
            </a: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947A3D96-5CFC-F9FF-B90D-8E6D3E09D808}"/>
              </a:ext>
            </a:extLst>
          </p:cNvPr>
          <p:cNvSpPr/>
          <p:nvPr/>
        </p:nvSpPr>
        <p:spPr>
          <a:xfrm>
            <a:off x="5466945" y="3021329"/>
            <a:ext cx="883132" cy="815341"/>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mc:Choice xmlns:p14="http://schemas.microsoft.com/office/powerpoint/2010/main" Requires="p14">
          <p:contentPart p14:bwMode="auto" r:id="rId4">
            <p14:nvContentPartPr>
              <p14:cNvPr id="2" name="Viết tay 1">
                <a:extLst>
                  <a:ext uri="{FF2B5EF4-FFF2-40B4-BE49-F238E27FC236}">
                    <a16:creationId xmlns:a16="http://schemas.microsoft.com/office/drawing/2014/main" id="{0B472AC7-3ECF-011E-C6FA-D75B9C3D8E52}"/>
                  </a:ext>
                </a:extLst>
              </p14:cNvPr>
              <p14:cNvContentPartPr/>
              <p14:nvPr/>
            </p14:nvContentPartPr>
            <p14:xfrm>
              <a:off x="5563800" y="2865600"/>
              <a:ext cx="885240" cy="948600"/>
            </p14:xfrm>
          </p:contentPart>
        </mc:Choice>
        <mc:Fallback>
          <p:pic>
            <p:nvPicPr>
              <p:cNvPr id="2" name="Viết tay 1">
                <a:extLst>
                  <a:ext uri="{FF2B5EF4-FFF2-40B4-BE49-F238E27FC236}">
                    <a16:creationId xmlns:a16="http://schemas.microsoft.com/office/drawing/2014/main" id="{0B472AC7-3ECF-011E-C6FA-D75B9C3D8E52}"/>
                  </a:ext>
                </a:extLst>
              </p:cNvPr>
              <p:cNvPicPr/>
              <p:nvPr/>
            </p:nvPicPr>
            <p:blipFill>
              <a:blip r:embed="rId5"/>
              <a:stretch>
                <a:fillRect/>
              </a:stretch>
            </p:blipFill>
            <p:spPr>
              <a:xfrm>
                <a:off x="5554440" y="2856240"/>
                <a:ext cx="903960" cy="967320"/>
              </a:xfrm>
              <a:prstGeom prst="rect">
                <a:avLst/>
              </a:prstGeom>
            </p:spPr>
          </p:pic>
        </mc:Fallback>
      </mc:AlternateContent>
    </p:spTree>
    <p:extLst>
      <p:ext uri="{BB962C8B-B14F-4D97-AF65-F5344CB8AC3E}">
        <p14:creationId xmlns:p14="http://schemas.microsoft.com/office/powerpoint/2010/main" val="190868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9">
            <a:extLst>
              <a:ext uri="{FF2B5EF4-FFF2-40B4-BE49-F238E27FC236}">
                <a16:creationId xmlns:a16="http://schemas.microsoft.com/office/drawing/2014/main" id="{3A5EAC63-102D-6310-0F40-9583F5AE011F}"/>
              </a:ext>
            </a:extLst>
          </p:cNvPr>
          <p:cNvSpPr/>
          <p:nvPr/>
        </p:nvSpPr>
        <p:spPr>
          <a:xfrm>
            <a:off x="-87267" y="1563731"/>
            <a:ext cx="12366534" cy="5460079"/>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2">
              <a:extLst>
                <a:ext uri="{96DAC541-7B7A-43D3-8B79-37D633B846F1}">
                  <asvg:svgBlip xmlns:asvg="http://schemas.microsoft.com/office/drawing/2016/SVG/main" r:embed="rId3"/>
                </a:ext>
              </a:extLst>
            </a:blip>
            <a:srcRect/>
            <a:stretch>
              <a:fillRect/>
            </a:stretch>
          </a:blipFill>
        </p:spPr>
      </p:sp>
      <p:grpSp>
        <p:nvGrpSpPr>
          <p:cNvPr id="2" name="Group 1">
            <a:extLst>
              <a:ext uri="{FF2B5EF4-FFF2-40B4-BE49-F238E27FC236}">
                <a16:creationId xmlns:a16="http://schemas.microsoft.com/office/drawing/2014/main" id="{DB0043A9-9C9E-A41F-8A6C-E9F04AB6B631}"/>
              </a:ext>
            </a:extLst>
          </p:cNvPr>
          <p:cNvGrpSpPr/>
          <p:nvPr/>
        </p:nvGrpSpPr>
        <p:grpSpPr>
          <a:xfrm>
            <a:off x="228601" y="182963"/>
            <a:ext cx="11775332" cy="1628690"/>
            <a:chOff x="767622" y="278479"/>
            <a:chExt cx="1244701" cy="326623"/>
          </a:xfrm>
        </p:grpSpPr>
        <p:sp>
          <p:nvSpPr>
            <p:cNvPr id="3" name="Rounded Rectangle 13">
              <a:extLst>
                <a:ext uri="{FF2B5EF4-FFF2-40B4-BE49-F238E27FC236}">
                  <a16:creationId xmlns:a16="http://schemas.microsoft.com/office/drawing/2014/main" id="{71356CA6-2D98-E24E-CFF5-2E1E2560544F}"/>
                </a:ext>
              </a:extLst>
            </p:cNvPr>
            <p:cNvSpPr/>
            <p:nvPr/>
          </p:nvSpPr>
          <p:spPr>
            <a:xfrm>
              <a:off x="767622" y="278479"/>
              <a:ext cx="1244701" cy="310263"/>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812EED72-EBF6-E13A-A321-399981BCEB95}"/>
                </a:ext>
              </a:extLst>
            </p:cNvPr>
            <p:cNvSpPr txBox="1"/>
            <p:nvPr/>
          </p:nvSpPr>
          <p:spPr>
            <a:xfrm>
              <a:off x="796212" y="290317"/>
              <a:ext cx="1177759" cy="3147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2.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Tìm</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vế</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của</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mỗi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ghép</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dưới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đây</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cho</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biết</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cách</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nối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vế</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ở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bài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tập</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này</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có</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gì</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khác</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so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với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cách</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nối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vế</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ở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bài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tập</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1.</a:t>
              </a:r>
            </a:p>
          </p:txBody>
        </p:sp>
      </p:grpSp>
      <p:sp>
        <p:nvSpPr>
          <p:cNvPr id="5" name="TextBox 4">
            <a:extLst>
              <a:ext uri="{FF2B5EF4-FFF2-40B4-BE49-F238E27FC236}">
                <a16:creationId xmlns:a16="http://schemas.microsoft.com/office/drawing/2014/main" id="{CC901B91-D0CD-A8B4-DAAE-32B32D829102}"/>
              </a:ext>
            </a:extLst>
          </p:cNvPr>
          <p:cNvSpPr txBox="1"/>
          <p:nvPr/>
        </p:nvSpPr>
        <p:spPr>
          <a:xfrm>
            <a:off x="772974" y="1711545"/>
            <a:ext cx="10594234"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Hoa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cánh</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kiến</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nở</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vàng</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trên</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rừng</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sở</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kim</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anh</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trắng</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xóa</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(Xuân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Quỳnh</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6" name="TextBox 5">
            <a:extLst>
              <a:ext uri="{FF2B5EF4-FFF2-40B4-BE49-F238E27FC236}">
                <a16:creationId xmlns:a16="http://schemas.microsoft.com/office/drawing/2014/main" id="{27FD50C0-AD64-98B0-2BBF-09FEB1B0C30E}"/>
              </a:ext>
            </a:extLst>
          </p:cNvPr>
          <p:cNvSpPr txBox="1"/>
          <p:nvPr/>
        </p:nvSpPr>
        <p:spPr>
          <a:xfrm>
            <a:off x="492115" y="3164047"/>
            <a:ext cx="11272682"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Dưới</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ánh</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trăng</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dòng</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sông</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sáng</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rực</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lên</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con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sóng</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nhỏ</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lăn</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tăn</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gợn</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đều</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mơn</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man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vỗ</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nhẹ</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vào</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hai</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bên</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bờ</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cát</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Khuất</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Quang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Thuỵ</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7" name="TextBox 6">
            <a:extLst>
              <a:ext uri="{FF2B5EF4-FFF2-40B4-BE49-F238E27FC236}">
                <a16:creationId xmlns:a16="http://schemas.microsoft.com/office/drawing/2014/main" id="{A35C4DA2-F0B7-EA3F-3A74-54E05B650D08}"/>
              </a:ext>
            </a:extLst>
          </p:cNvPr>
          <p:cNvSpPr txBox="1"/>
          <p:nvPr/>
        </p:nvSpPr>
        <p:spPr>
          <a:xfrm>
            <a:off x="420749" y="4675345"/>
            <a:ext cx="11272682"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 Ở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mảnh</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đất</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ấy</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tháng</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Giêng</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tôi</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đi</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đốt</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bãi</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đào</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ổ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chuột</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tháng</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Tám</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nước</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lên</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tôi</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đánh</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giậm</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úp</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cá</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đơm</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tép</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tháng</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Chín</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tháng</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Mười</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đi</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móc</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con da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dưới</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vệ</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sông</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Nguyễn</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Khải</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131567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AA45E5-535B-F712-7B7D-A9EB45EEAD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813" y="510288"/>
            <a:ext cx="12031404" cy="6148707"/>
          </a:xfrm>
          <a:prstGeom prst="rect">
            <a:avLst/>
          </a:prstGeom>
        </p:spPr>
      </p:pic>
    </p:spTree>
    <p:extLst>
      <p:ext uri="{BB962C8B-B14F-4D97-AF65-F5344CB8AC3E}">
        <p14:creationId xmlns:p14="http://schemas.microsoft.com/office/powerpoint/2010/main" val="913278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5A20A-4F58-D0E7-C3FC-8388F2FC1F62}"/>
            </a:ext>
          </a:extLst>
        </p:cNvPr>
        <p:cNvGrpSpPr/>
        <p:nvPr/>
      </p:nvGrpSpPr>
      <p:grpSpPr>
        <a:xfrm>
          <a:off x="0" y="0"/>
          <a:ext cx="0" cy="0"/>
          <a:chOff x="0" y="0"/>
          <a:chExt cx="0" cy="0"/>
        </a:xfrm>
      </p:grpSpPr>
      <p:sp>
        <p:nvSpPr>
          <p:cNvPr id="8" name="Freeform 9">
            <a:extLst>
              <a:ext uri="{FF2B5EF4-FFF2-40B4-BE49-F238E27FC236}">
                <a16:creationId xmlns:a16="http://schemas.microsoft.com/office/drawing/2014/main" id="{476BFA0D-65FA-F9BA-DB9D-4FCD285E09D8}"/>
              </a:ext>
            </a:extLst>
          </p:cNvPr>
          <p:cNvSpPr/>
          <p:nvPr/>
        </p:nvSpPr>
        <p:spPr>
          <a:xfrm>
            <a:off x="-87267" y="1563731"/>
            <a:ext cx="12366534" cy="5460079"/>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2">
              <a:extLst>
                <a:ext uri="{96DAC541-7B7A-43D3-8B79-37D633B846F1}">
                  <asvg:svgBlip xmlns:asvg="http://schemas.microsoft.com/office/drawing/2016/SVG/main" r:embed="rId3"/>
                </a:ext>
              </a:extLst>
            </a:blip>
            <a:srcRect/>
            <a:stretch>
              <a:fillRect/>
            </a:stretch>
          </a:blipFill>
        </p:spPr>
      </p:sp>
      <p:grpSp>
        <p:nvGrpSpPr>
          <p:cNvPr id="2" name="Group 1">
            <a:extLst>
              <a:ext uri="{FF2B5EF4-FFF2-40B4-BE49-F238E27FC236}">
                <a16:creationId xmlns:a16="http://schemas.microsoft.com/office/drawing/2014/main" id="{8FFDA513-1A7A-27B2-D1C1-497225F99855}"/>
              </a:ext>
            </a:extLst>
          </p:cNvPr>
          <p:cNvGrpSpPr/>
          <p:nvPr/>
        </p:nvGrpSpPr>
        <p:grpSpPr>
          <a:xfrm>
            <a:off x="228601" y="182963"/>
            <a:ext cx="11775332" cy="1628690"/>
            <a:chOff x="767622" y="278479"/>
            <a:chExt cx="1244701" cy="326623"/>
          </a:xfrm>
        </p:grpSpPr>
        <p:sp>
          <p:nvSpPr>
            <p:cNvPr id="3" name="Rounded Rectangle 13">
              <a:extLst>
                <a:ext uri="{FF2B5EF4-FFF2-40B4-BE49-F238E27FC236}">
                  <a16:creationId xmlns:a16="http://schemas.microsoft.com/office/drawing/2014/main" id="{448847F9-0A9E-5053-E218-DF33B236CEC2}"/>
                </a:ext>
              </a:extLst>
            </p:cNvPr>
            <p:cNvSpPr/>
            <p:nvPr/>
          </p:nvSpPr>
          <p:spPr>
            <a:xfrm>
              <a:off x="767622" y="278479"/>
              <a:ext cx="1244701" cy="310263"/>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50B3B33B-953D-55A5-ECFF-C02CF4BF084E}"/>
                </a:ext>
              </a:extLst>
            </p:cNvPr>
            <p:cNvSpPr txBox="1"/>
            <p:nvPr/>
          </p:nvSpPr>
          <p:spPr>
            <a:xfrm>
              <a:off x="796212" y="290317"/>
              <a:ext cx="1177759" cy="3147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2.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Tìm</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vế</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của</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mỗi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ghép</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dưới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đây</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cho</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biết</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cách</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nối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vế</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ở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bài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tập</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này</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có</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gì</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khác</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so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với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cách</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nối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vế</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ở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bài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tập</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1.</a:t>
              </a:r>
            </a:p>
          </p:txBody>
        </p:sp>
      </p:grpSp>
      <p:sp>
        <p:nvSpPr>
          <p:cNvPr id="9" name="TextBox 8">
            <a:extLst>
              <a:ext uri="{FF2B5EF4-FFF2-40B4-BE49-F238E27FC236}">
                <a16:creationId xmlns:a16="http://schemas.microsoft.com/office/drawing/2014/main" id="{6A6CE91F-C273-FD4C-50F7-32B60DDE799C}"/>
              </a:ext>
            </a:extLst>
          </p:cNvPr>
          <p:cNvSpPr txBox="1"/>
          <p:nvPr/>
        </p:nvSpPr>
        <p:spPr>
          <a:xfrm>
            <a:off x="1630389" y="2049605"/>
            <a:ext cx="10010720"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Hoa </a:t>
            </a:r>
            <a:r>
              <a:rPr kumimoji="0" lang="en-US" sz="4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cánh</a:t>
            </a:r>
            <a:r>
              <a:rPr kumimoji="0" lang="en-US" sz="4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kiến</a:t>
            </a:r>
            <a:r>
              <a:rPr kumimoji="0" lang="en-US" sz="4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nở</a:t>
            </a:r>
            <a:r>
              <a:rPr kumimoji="0" lang="en-US" sz="4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vàng</a:t>
            </a:r>
            <a:r>
              <a:rPr kumimoji="0" lang="en-US" sz="4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trên</a:t>
            </a:r>
            <a:r>
              <a:rPr kumimoji="0" lang="en-US" sz="4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rừng</a:t>
            </a:r>
            <a:r>
              <a:rPr kumimoji="0" lang="en-US" sz="4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4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sở</a:t>
            </a:r>
            <a:r>
              <a:rPr kumimoji="0" lang="en-US" sz="4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4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4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kim</a:t>
            </a:r>
            <a:r>
              <a:rPr kumimoji="0" lang="en-US" sz="4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anh</a:t>
            </a:r>
            <a:r>
              <a:rPr kumimoji="0" lang="en-US" sz="4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trắng</a:t>
            </a:r>
            <a:r>
              <a:rPr kumimoji="0" lang="en-US" sz="4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xóa</a:t>
            </a:r>
            <a:r>
              <a:rPr kumimoji="0" lang="en-US" sz="4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(Xuân </a:t>
            </a:r>
            <a:r>
              <a:rPr kumimoji="0" lang="en-US" sz="4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Quỳnh</a:t>
            </a:r>
            <a:r>
              <a:rPr kumimoji="0" lang="en-US" sz="4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10" name="TextBox 9">
            <a:extLst>
              <a:ext uri="{FF2B5EF4-FFF2-40B4-BE49-F238E27FC236}">
                <a16:creationId xmlns:a16="http://schemas.microsoft.com/office/drawing/2014/main" id="{706086E2-FE6D-8BD1-28FC-C9F58F30B376}"/>
              </a:ext>
            </a:extLst>
          </p:cNvPr>
          <p:cNvSpPr txBox="1"/>
          <p:nvPr/>
        </p:nvSpPr>
        <p:spPr>
          <a:xfrm>
            <a:off x="1630389" y="2049605"/>
            <a:ext cx="1001072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a:t>
            </a:r>
            <a:r>
              <a:rPr kumimoji="0" lang="en-US" sz="4800" b="0"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Hoa </a:t>
            </a:r>
            <a:r>
              <a:rPr kumimoji="0" lang="en-US" sz="4800" b="0"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cánh</a:t>
            </a:r>
            <a:r>
              <a:rPr kumimoji="0" lang="en-US" sz="4800" b="0"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kiến</a:t>
            </a:r>
            <a:r>
              <a:rPr kumimoji="0" lang="en-US" sz="4800" b="0"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nở</a:t>
            </a:r>
            <a:r>
              <a:rPr kumimoji="0" lang="en-US" sz="4800" b="0"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vàng</a:t>
            </a:r>
            <a:r>
              <a:rPr kumimoji="0" lang="en-US" sz="4800" b="0"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trên</a:t>
            </a:r>
            <a:r>
              <a:rPr kumimoji="0" lang="en-US" sz="4800" b="0"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rừng</a:t>
            </a:r>
            <a:r>
              <a:rPr kumimoji="0" lang="en-US" sz="4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48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11" name="TextBox 10">
            <a:extLst>
              <a:ext uri="{FF2B5EF4-FFF2-40B4-BE49-F238E27FC236}">
                <a16:creationId xmlns:a16="http://schemas.microsoft.com/office/drawing/2014/main" id="{FCC70D78-50EC-8009-1559-2D1A524D890A}"/>
              </a:ext>
            </a:extLst>
          </p:cNvPr>
          <p:cNvSpPr txBox="1"/>
          <p:nvPr/>
        </p:nvSpPr>
        <p:spPr>
          <a:xfrm>
            <a:off x="1637038" y="2788268"/>
            <a:ext cx="1001072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4800" b="0"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sở</a:t>
            </a:r>
            <a:r>
              <a:rPr kumimoji="0" lang="en-US" sz="4800" b="0"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4800" b="0"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4800" b="0"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kim</a:t>
            </a:r>
            <a:r>
              <a:rPr kumimoji="0" lang="en-US" sz="4800" b="0"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anh</a:t>
            </a:r>
            <a:r>
              <a:rPr kumimoji="0" lang="en-US" sz="4800" b="0"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trắng</a:t>
            </a:r>
            <a:r>
              <a:rPr kumimoji="0" lang="en-US" sz="4800" b="0"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xóa</a:t>
            </a:r>
            <a:endParaRPr kumimoji="0" lang="en-US" sz="4800" b="0"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a:extLst>
              <a:ext uri="{FF2B5EF4-FFF2-40B4-BE49-F238E27FC236}">
                <a16:creationId xmlns:a16="http://schemas.microsoft.com/office/drawing/2014/main" id="{D0355349-2849-8F6F-D22C-9FFDCC972B4D}"/>
              </a:ext>
            </a:extLst>
          </p:cNvPr>
          <p:cNvSpPr txBox="1"/>
          <p:nvPr/>
        </p:nvSpPr>
        <p:spPr>
          <a:xfrm>
            <a:off x="302510" y="5048770"/>
            <a:ext cx="1129847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Nối</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trực</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tiếp</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không</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dùng</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kết</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mà</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dùng</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dấu</a:t>
            </a:r>
            <a:r>
              <a:rPr kumimoji="0" lang="en-US" sz="44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phẩy</a:t>
            </a:r>
            <a:r>
              <a:rPr kumimoji="0" lang="en-US" sz="4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en-US" sz="44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Oval 12">
            <a:extLst>
              <a:ext uri="{FF2B5EF4-FFF2-40B4-BE49-F238E27FC236}">
                <a16:creationId xmlns:a16="http://schemas.microsoft.com/office/drawing/2014/main" id="{34B6EAC3-52FA-9F7D-CC36-924E851B04B0}"/>
              </a:ext>
            </a:extLst>
          </p:cNvPr>
          <p:cNvSpPr/>
          <p:nvPr/>
        </p:nvSpPr>
        <p:spPr>
          <a:xfrm>
            <a:off x="11211205" y="2474592"/>
            <a:ext cx="443202" cy="43094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942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1)">
                                      <p:cBhvr>
                                        <p:cTn id="17" dur="500"/>
                                        <p:tgtEl>
                                          <p:spTgt spid="13"/>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A53D0-21B6-0A31-A72A-425D3F817B2E}"/>
            </a:ext>
          </a:extLst>
        </p:cNvPr>
        <p:cNvGrpSpPr/>
        <p:nvPr/>
      </p:nvGrpSpPr>
      <p:grpSpPr>
        <a:xfrm>
          <a:off x="0" y="0"/>
          <a:ext cx="0" cy="0"/>
          <a:chOff x="0" y="0"/>
          <a:chExt cx="0" cy="0"/>
        </a:xfrm>
      </p:grpSpPr>
      <p:sp>
        <p:nvSpPr>
          <p:cNvPr id="8" name="Freeform 9">
            <a:extLst>
              <a:ext uri="{FF2B5EF4-FFF2-40B4-BE49-F238E27FC236}">
                <a16:creationId xmlns:a16="http://schemas.microsoft.com/office/drawing/2014/main" id="{1E1BC69B-4C87-87D7-E339-8295D996E5F8}"/>
              </a:ext>
            </a:extLst>
          </p:cNvPr>
          <p:cNvSpPr/>
          <p:nvPr/>
        </p:nvSpPr>
        <p:spPr>
          <a:xfrm>
            <a:off x="-87267" y="1563731"/>
            <a:ext cx="12366534" cy="5460079"/>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2">
              <a:extLst>
                <a:ext uri="{96DAC541-7B7A-43D3-8B79-37D633B846F1}">
                  <asvg:svgBlip xmlns:asvg="http://schemas.microsoft.com/office/drawing/2016/SVG/main" r:embed="rId3"/>
                </a:ext>
              </a:extLst>
            </a:blip>
            <a:srcRect/>
            <a:stretch>
              <a:fillRect/>
            </a:stretch>
          </a:blipFill>
        </p:spPr>
      </p:sp>
      <p:grpSp>
        <p:nvGrpSpPr>
          <p:cNvPr id="2" name="Group 1">
            <a:extLst>
              <a:ext uri="{FF2B5EF4-FFF2-40B4-BE49-F238E27FC236}">
                <a16:creationId xmlns:a16="http://schemas.microsoft.com/office/drawing/2014/main" id="{01BE767B-25AC-369D-D68A-4E89D1ECDC14}"/>
              </a:ext>
            </a:extLst>
          </p:cNvPr>
          <p:cNvGrpSpPr/>
          <p:nvPr/>
        </p:nvGrpSpPr>
        <p:grpSpPr>
          <a:xfrm>
            <a:off x="228601" y="182963"/>
            <a:ext cx="11775332" cy="1628690"/>
            <a:chOff x="767622" y="278479"/>
            <a:chExt cx="1244701" cy="326623"/>
          </a:xfrm>
        </p:grpSpPr>
        <p:sp>
          <p:nvSpPr>
            <p:cNvPr id="3" name="Rounded Rectangle 13">
              <a:extLst>
                <a:ext uri="{FF2B5EF4-FFF2-40B4-BE49-F238E27FC236}">
                  <a16:creationId xmlns:a16="http://schemas.microsoft.com/office/drawing/2014/main" id="{378230CE-EA6E-287C-2668-0C58A3147CA2}"/>
                </a:ext>
              </a:extLst>
            </p:cNvPr>
            <p:cNvSpPr/>
            <p:nvPr/>
          </p:nvSpPr>
          <p:spPr>
            <a:xfrm>
              <a:off x="767622" y="278479"/>
              <a:ext cx="1244701" cy="310263"/>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22A19BC0-206E-7706-6C86-EDFB88B69C91}"/>
                </a:ext>
              </a:extLst>
            </p:cNvPr>
            <p:cNvSpPr txBox="1"/>
            <p:nvPr/>
          </p:nvSpPr>
          <p:spPr>
            <a:xfrm>
              <a:off x="796212" y="290317"/>
              <a:ext cx="1177759" cy="3147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2.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Tìm</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vế</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của</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mỗi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ghép</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dưới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đây</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cho</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biết</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cách</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nối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vế</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ở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bài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tập</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này</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có</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gì</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khác</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so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với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cách</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nối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vế</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ở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bài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tập</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1.</a:t>
              </a:r>
            </a:p>
          </p:txBody>
        </p:sp>
      </p:grpSp>
      <p:sp>
        <p:nvSpPr>
          <p:cNvPr id="5" name="TextBox 4">
            <a:extLst>
              <a:ext uri="{FF2B5EF4-FFF2-40B4-BE49-F238E27FC236}">
                <a16:creationId xmlns:a16="http://schemas.microsoft.com/office/drawing/2014/main" id="{CF53217D-5280-CC2F-1E69-5482A0D976F5}"/>
              </a:ext>
            </a:extLst>
          </p:cNvPr>
          <p:cNvSpPr txBox="1"/>
          <p:nvPr/>
        </p:nvSpPr>
        <p:spPr>
          <a:xfrm>
            <a:off x="1536190" y="4829524"/>
            <a:ext cx="906780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Nối</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trực</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tiếp</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không</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dùng</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kết</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mà</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dùng</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dấu</a:t>
            </a:r>
            <a:r>
              <a:rPr kumimoji="0" lang="en-US" sz="44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phẩy</a:t>
            </a:r>
            <a:r>
              <a:rPr kumimoji="0" lang="en-US" sz="4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en-US" sz="44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2F393DA5-7F72-9370-79C1-41D5475E764D}"/>
              </a:ext>
            </a:extLst>
          </p:cNvPr>
          <p:cNvSpPr txBox="1"/>
          <p:nvPr/>
        </p:nvSpPr>
        <p:spPr>
          <a:xfrm>
            <a:off x="977119" y="2031753"/>
            <a:ext cx="10591799"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Dưới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ánh</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trăng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dòng</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sông</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sáng</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rực</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lên</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con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sóng</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nhỏ</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lăn</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tăn</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gợn</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đều</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mơn</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man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vỗ</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nhẹ</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vào</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hai</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bên</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bờ</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cát</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Khuất</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Quang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Thuỵ</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7" name="TextBox 6">
            <a:extLst>
              <a:ext uri="{FF2B5EF4-FFF2-40B4-BE49-F238E27FC236}">
                <a16:creationId xmlns:a16="http://schemas.microsoft.com/office/drawing/2014/main" id="{E57847AF-F36D-F9C1-2B93-8E36E2C96AA9}"/>
              </a:ext>
            </a:extLst>
          </p:cNvPr>
          <p:cNvSpPr txBox="1"/>
          <p:nvPr/>
        </p:nvSpPr>
        <p:spPr>
          <a:xfrm>
            <a:off x="5628330" y="2031753"/>
            <a:ext cx="5948609" cy="73866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dòng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sông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sáng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rực</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lên</a:t>
            </a:r>
            <a:endPar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TextBox 13">
            <a:extLst>
              <a:ext uri="{FF2B5EF4-FFF2-40B4-BE49-F238E27FC236}">
                <a16:creationId xmlns:a16="http://schemas.microsoft.com/office/drawing/2014/main" id="{D3D162CA-9DB1-3EEF-019E-BCD733FD1ED7}"/>
              </a:ext>
            </a:extLst>
          </p:cNvPr>
          <p:cNvSpPr txBox="1"/>
          <p:nvPr/>
        </p:nvSpPr>
        <p:spPr>
          <a:xfrm>
            <a:off x="5628330" y="2031753"/>
            <a:ext cx="5948609" cy="73866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dòng</a:t>
            </a:r>
            <a:r>
              <a:rPr kumimoji="0" lang="en-US" sz="4200" b="0"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sông</a:t>
            </a:r>
            <a:r>
              <a:rPr kumimoji="0" lang="en-US" sz="4200" b="0"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sáng</a:t>
            </a:r>
            <a:r>
              <a:rPr kumimoji="0" lang="en-US" sz="4200" b="0"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rực</a:t>
            </a:r>
            <a:r>
              <a:rPr kumimoji="0" lang="en-US" sz="4200" b="0"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lên</a:t>
            </a:r>
            <a:endPar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 name="TextBox 14">
            <a:extLst>
              <a:ext uri="{FF2B5EF4-FFF2-40B4-BE49-F238E27FC236}">
                <a16:creationId xmlns:a16="http://schemas.microsoft.com/office/drawing/2014/main" id="{0DB1B8DF-595A-D5B8-C85C-4472F42DE930}"/>
              </a:ext>
            </a:extLst>
          </p:cNvPr>
          <p:cNvSpPr txBox="1"/>
          <p:nvPr/>
        </p:nvSpPr>
        <p:spPr>
          <a:xfrm>
            <a:off x="953056" y="2696794"/>
            <a:ext cx="10591799"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con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sóng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nhỏ</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lăn</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tăn</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gợn</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đều</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mơn</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man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vỗ</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nhẹ</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vào</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bên</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bờ</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cát</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6" name="TextBox 15">
            <a:extLst>
              <a:ext uri="{FF2B5EF4-FFF2-40B4-BE49-F238E27FC236}">
                <a16:creationId xmlns:a16="http://schemas.microsoft.com/office/drawing/2014/main" id="{DE3A8E61-B4F4-2A3C-AA79-B0AB738C5D6F}"/>
              </a:ext>
            </a:extLst>
          </p:cNvPr>
          <p:cNvSpPr txBox="1"/>
          <p:nvPr/>
        </p:nvSpPr>
        <p:spPr>
          <a:xfrm>
            <a:off x="953056" y="2696794"/>
            <a:ext cx="10591799"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4200" b="0"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con </a:t>
            </a:r>
            <a:r>
              <a:rPr kumimoji="0" lang="en-US" sz="4200" b="0"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sóng</a:t>
            </a:r>
            <a:r>
              <a:rPr kumimoji="0" lang="en-US" sz="4200" b="0"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nhỏ</a:t>
            </a:r>
            <a:r>
              <a:rPr kumimoji="0" lang="en-US" sz="4200" b="0"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lăn</a:t>
            </a:r>
            <a:r>
              <a:rPr kumimoji="0" lang="en-US" sz="4200" b="0"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tăn</a:t>
            </a:r>
            <a:r>
              <a:rPr kumimoji="0" lang="en-US" sz="4200" b="0"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gợn</a:t>
            </a:r>
            <a:r>
              <a:rPr kumimoji="0" lang="en-US" sz="4200" b="0"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đều</a:t>
            </a:r>
            <a:r>
              <a:rPr kumimoji="0" lang="en-US" sz="4200" b="0"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mơn</a:t>
            </a:r>
            <a:r>
              <a:rPr kumimoji="0" lang="en-US" sz="4200" b="0"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man </a:t>
            </a:r>
            <a:r>
              <a:rPr kumimoji="0" lang="en-US" sz="4200" b="0"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vỗ</a:t>
            </a:r>
            <a:r>
              <a:rPr kumimoji="0" lang="en-US" sz="4200" b="0"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nhẹ</a:t>
            </a:r>
            <a:r>
              <a:rPr kumimoji="0" lang="en-US" sz="4200" b="0"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vào</a:t>
            </a:r>
            <a:r>
              <a:rPr kumimoji="0" lang="en-US" sz="4200" b="0"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hai</a:t>
            </a:r>
            <a:r>
              <a:rPr kumimoji="0" lang="en-US" sz="4200" b="0"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bên</a:t>
            </a:r>
            <a:r>
              <a:rPr kumimoji="0" lang="en-US" sz="4200" b="0"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bờ</a:t>
            </a:r>
            <a:r>
              <a:rPr kumimoji="0" lang="en-US" sz="4200" b="0"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cát</a:t>
            </a:r>
            <a:r>
              <a:rPr kumimoji="0" lang="en-US" sz="4200" b="0"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7" name="Oval 16">
            <a:extLst>
              <a:ext uri="{FF2B5EF4-FFF2-40B4-BE49-F238E27FC236}">
                <a16:creationId xmlns:a16="http://schemas.microsoft.com/office/drawing/2014/main" id="{8D5DE802-EEC6-07D6-A697-F8D8750CD3D3}"/>
              </a:ext>
            </a:extLst>
          </p:cNvPr>
          <p:cNvSpPr/>
          <p:nvPr/>
        </p:nvSpPr>
        <p:spPr>
          <a:xfrm>
            <a:off x="11197907" y="2368262"/>
            <a:ext cx="443202" cy="43094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036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heel(1)">
                                      <p:cBhvr>
                                        <p:cTn id="17" dur="500"/>
                                        <p:tgtEl>
                                          <p:spTgt spid="17"/>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6" grpId="0"/>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57CA2-1388-D0CF-F1AA-85DB6C5B6C3E}"/>
            </a:ext>
          </a:extLst>
        </p:cNvPr>
        <p:cNvGrpSpPr/>
        <p:nvPr/>
      </p:nvGrpSpPr>
      <p:grpSpPr>
        <a:xfrm>
          <a:off x="0" y="0"/>
          <a:ext cx="0" cy="0"/>
          <a:chOff x="0" y="0"/>
          <a:chExt cx="0" cy="0"/>
        </a:xfrm>
      </p:grpSpPr>
      <p:sp>
        <p:nvSpPr>
          <p:cNvPr id="8" name="Freeform 9">
            <a:extLst>
              <a:ext uri="{FF2B5EF4-FFF2-40B4-BE49-F238E27FC236}">
                <a16:creationId xmlns:a16="http://schemas.microsoft.com/office/drawing/2014/main" id="{90842F56-4FAE-75EA-DF19-39CF736FE898}"/>
              </a:ext>
            </a:extLst>
          </p:cNvPr>
          <p:cNvSpPr/>
          <p:nvPr/>
        </p:nvSpPr>
        <p:spPr>
          <a:xfrm>
            <a:off x="-87267" y="1563731"/>
            <a:ext cx="12366534" cy="5460079"/>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2">
              <a:extLst>
                <a:ext uri="{96DAC541-7B7A-43D3-8B79-37D633B846F1}">
                  <asvg:svgBlip xmlns:asvg="http://schemas.microsoft.com/office/drawing/2016/SVG/main" r:embed="rId3"/>
                </a:ext>
              </a:extLst>
            </a:blip>
            <a:srcRect/>
            <a:stretch>
              <a:fillRect/>
            </a:stretch>
          </a:blipFill>
        </p:spPr>
      </p:sp>
      <p:grpSp>
        <p:nvGrpSpPr>
          <p:cNvPr id="2" name="Group 1">
            <a:extLst>
              <a:ext uri="{FF2B5EF4-FFF2-40B4-BE49-F238E27FC236}">
                <a16:creationId xmlns:a16="http://schemas.microsoft.com/office/drawing/2014/main" id="{ECF390EB-A5DF-3EBB-97B0-F1298344EE04}"/>
              </a:ext>
            </a:extLst>
          </p:cNvPr>
          <p:cNvGrpSpPr/>
          <p:nvPr/>
        </p:nvGrpSpPr>
        <p:grpSpPr>
          <a:xfrm>
            <a:off x="228601" y="182963"/>
            <a:ext cx="11775332" cy="1628690"/>
            <a:chOff x="767622" y="278479"/>
            <a:chExt cx="1244701" cy="326623"/>
          </a:xfrm>
        </p:grpSpPr>
        <p:sp>
          <p:nvSpPr>
            <p:cNvPr id="3" name="Rounded Rectangle 13">
              <a:extLst>
                <a:ext uri="{FF2B5EF4-FFF2-40B4-BE49-F238E27FC236}">
                  <a16:creationId xmlns:a16="http://schemas.microsoft.com/office/drawing/2014/main" id="{8F132BDB-7356-B260-0EB1-3CC1B69B36E8}"/>
                </a:ext>
              </a:extLst>
            </p:cNvPr>
            <p:cNvSpPr/>
            <p:nvPr/>
          </p:nvSpPr>
          <p:spPr>
            <a:xfrm>
              <a:off x="767622" y="278479"/>
              <a:ext cx="1244701" cy="310263"/>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81126F72-6221-F813-230F-BD9A291A0223}"/>
                </a:ext>
              </a:extLst>
            </p:cNvPr>
            <p:cNvSpPr txBox="1"/>
            <p:nvPr/>
          </p:nvSpPr>
          <p:spPr>
            <a:xfrm>
              <a:off x="796212" y="290317"/>
              <a:ext cx="1177759" cy="3147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2.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Tìm</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vế</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của</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mỗi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ghép</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dưới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đây</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cho</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biết</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cách</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nối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vế</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ở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bài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tập</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này</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có</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gì</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khác</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so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với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cách</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nối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vế</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ở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bài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tập</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1.</a:t>
              </a:r>
            </a:p>
          </p:txBody>
        </p:sp>
      </p:grpSp>
      <p:sp>
        <p:nvSpPr>
          <p:cNvPr id="9" name="TextBox 8">
            <a:extLst>
              <a:ext uri="{FF2B5EF4-FFF2-40B4-BE49-F238E27FC236}">
                <a16:creationId xmlns:a16="http://schemas.microsoft.com/office/drawing/2014/main" id="{93C1C43C-9059-76CF-9204-BB4FE9C72CEF}"/>
              </a:ext>
            </a:extLst>
          </p:cNvPr>
          <p:cNvSpPr txBox="1"/>
          <p:nvPr/>
        </p:nvSpPr>
        <p:spPr>
          <a:xfrm>
            <a:off x="509921" y="1842507"/>
            <a:ext cx="11193969" cy="33239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 Ở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mảnh</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đất</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ấy</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tháng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Giêng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tôi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đốt</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bãi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đào</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ổ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chuột</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tháng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Tám</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nước</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lên</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tôi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đánh</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giậm</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úp</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cá</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đơm</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tép</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tháng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Chín</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tháng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Mười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móc</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con da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dưới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vệ</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sông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Nguyễn</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Khải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24" name="TextBox 23">
            <a:extLst>
              <a:ext uri="{FF2B5EF4-FFF2-40B4-BE49-F238E27FC236}">
                <a16:creationId xmlns:a16="http://schemas.microsoft.com/office/drawing/2014/main" id="{91E4362E-C399-F030-2963-84FCB298743A}"/>
              </a:ext>
            </a:extLst>
          </p:cNvPr>
          <p:cNvSpPr txBox="1"/>
          <p:nvPr/>
        </p:nvSpPr>
        <p:spPr>
          <a:xfrm>
            <a:off x="228601" y="5127926"/>
            <a:ext cx="1145347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Nối</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trực</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tiếp</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không</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dùng</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kết</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mà</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dùng</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dấu</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chấm</a:t>
            </a:r>
            <a:r>
              <a:rPr kumimoji="0" lang="en-US" sz="44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phẩy</a:t>
            </a:r>
            <a:r>
              <a:rPr kumimoji="0" lang="en-US" sz="4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en-US" sz="44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Oval 25">
            <a:extLst>
              <a:ext uri="{FF2B5EF4-FFF2-40B4-BE49-F238E27FC236}">
                <a16:creationId xmlns:a16="http://schemas.microsoft.com/office/drawing/2014/main" id="{0CEDE762-3FA4-73B2-243D-48FF2244CDCD}"/>
              </a:ext>
            </a:extLst>
          </p:cNvPr>
          <p:cNvSpPr/>
          <p:nvPr/>
        </p:nvSpPr>
        <p:spPr>
          <a:xfrm>
            <a:off x="3540868" y="2629236"/>
            <a:ext cx="397890" cy="523836"/>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37972992-B430-11BE-C627-0EA36D2753CE}"/>
              </a:ext>
            </a:extLst>
          </p:cNvPr>
          <p:cNvSpPr txBox="1"/>
          <p:nvPr/>
        </p:nvSpPr>
        <p:spPr>
          <a:xfrm>
            <a:off x="499073" y="1842507"/>
            <a:ext cx="11204817" cy="2677656"/>
          </a:xfrm>
          <a:prstGeom prst="rect">
            <a:avLst/>
          </a:prstGeom>
          <a:noFill/>
        </p:spPr>
        <p:txBody>
          <a:bodyPr wrap="square">
            <a:spAutoFit/>
          </a:bodyPr>
          <a:lstStyle/>
          <a:p>
            <a:pPr lvl="0" algn="just">
              <a:defRPr/>
            </a:pPr>
            <a:r>
              <a:rPr lang="en-US" sz="4200" dirty="0">
                <a:solidFill>
                  <a:prstClr val="black"/>
                </a:solidFill>
                <a:latin typeface="Tahoma" panose="020B0604030504040204" pitchFamily="34" charset="0"/>
                <a:ea typeface="Tahoma" panose="020B0604030504040204" pitchFamily="34" charset="0"/>
                <a:cs typeface="Tahoma" panose="020B0604030504040204" pitchFamily="34" charset="0"/>
              </a:rPr>
              <a:t>c, Ở </a:t>
            </a:r>
            <a:r>
              <a:rPr lang="en-US" sz="4200" dirty="0" err="1">
                <a:solidFill>
                  <a:prstClr val="black"/>
                </a:solidFill>
                <a:latin typeface="Tahoma" panose="020B0604030504040204" pitchFamily="34" charset="0"/>
                <a:ea typeface="Tahoma" panose="020B0604030504040204" pitchFamily="34" charset="0"/>
                <a:cs typeface="Tahoma" panose="020B0604030504040204" pitchFamily="34" charset="0"/>
              </a:rPr>
              <a:t>mảnh</a:t>
            </a:r>
            <a:r>
              <a:rPr lang="en-US" sz="42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4200" dirty="0" err="1">
                <a:solidFill>
                  <a:prstClr val="black"/>
                </a:solidFill>
                <a:latin typeface="Tahoma" panose="020B0604030504040204" pitchFamily="34" charset="0"/>
                <a:ea typeface="Tahoma" panose="020B0604030504040204" pitchFamily="34" charset="0"/>
                <a:cs typeface="Tahoma" panose="020B0604030504040204" pitchFamily="34" charset="0"/>
              </a:rPr>
              <a:t>đất</a:t>
            </a:r>
            <a:r>
              <a:rPr lang="en-US" sz="42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4200" dirty="0" err="1">
                <a:solidFill>
                  <a:prstClr val="black"/>
                </a:solidFill>
                <a:latin typeface="Tahoma" panose="020B0604030504040204" pitchFamily="34" charset="0"/>
                <a:ea typeface="Tahoma" panose="020B0604030504040204" pitchFamily="34" charset="0"/>
                <a:cs typeface="Tahoma" panose="020B0604030504040204" pitchFamily="34" charset="0"/>
              </a:rPr>
              <a:t>ấy</a:t>
            </a:r>
            <a:r>
              <a:rPr lang="en-US" sz="42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tháng</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Giêng</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tôi</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đi</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đốt</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bãi</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đào</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ổ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chuột</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tháng</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Tám</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nước</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lên</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tôi</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đánh</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giậm</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úp</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cá</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đơm</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tép</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tháng</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Chín</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tháng</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Mười</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đi</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móc</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con da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dưới</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vệ</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sông</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31" name="Oval 30">
            <a:extLst>
              <a:ext uri="{FF2B5EF4-FFF2-40B4-BE49-F238E27FC236}">
                <a16:creationId xmlns:a16="http://schemas.microsoft.com/office/drawing/2014/main" id="{E5AED4C4-70F1-3824-4467-B266F23573E8}"/>
              </a:ext>
            </a:extLst>
          </p:cNvPr>
          <p:cNvSpPr/>
          <p:nvPr/>
        </p:nvSpPr>
        <p:spPr>
          <a:xfrm>
            <a:off x="6391839" y="3320186"/>
            <a:ext cx="397890" cy="523836"/>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mc:Choice xmlns:p14="http://schemas.microsoft.com/office/powerpoint/2010/main" Requires="p14">
          <p:contentPart p14:bwMode="auto" r:id="rId4">
            <p14:nvContentPartPr>
              <p14:cNvPr id="5" name="Viết tay 4">
                <a:extLst>
                  <a:ext uri="{FF2B5EF4-FFF2-40B4-BE49-F238E27FC236}">
                    <a16:creationId xmlns:a16="http://schemas.microsoft.com/office/drawing/2014/main" id="{2ADD69EF-CAF0-278B-3E53-09F62DB58971}"/>
                  </a:ext>
                </a:extLst>
              </p14:cNvPr>
              <p14:cNvContentPartPr/>
              <p14:nvPr/>
            </p14:nvContentPartPr>
            <p14:xfrm>
              <a:off x="3498120" y="2381040"/>
              <a:ext cx="3246120" cy="1464480"/>
            </p14:xfrm>
          </p:contentPart>
        </mc:Choice>
        <mc:Fallback>
          <p:pic>
            <p:nvPicPr>
              <p:cNvPr id="5" name="Viết tay 4">
                <a:extLst>
                  <a:ext uri="{FF2B5EF4-FFF2-40B4-BE49-F238E27FC236}">
                    <a16:creationId xmlns:a16="http://schemas.microsoft.com/office/drawing/2014/main" id="{2ADD69EF-CAF0-278B-3E53-09F62DB58971}"/>
                  </a:ext>
                </a:extLst>
              </p:cNvPr>
              <p:cNvPicPr/>
              <p:nvPr/>
            </p:nvPicPr>
            <p:blipFill>
              <a:blip r:embed="rId5"/>
              <a:stretch>
                <a:fillRect/>
              </a:stretch>
            </p:blipFill>
            <p:spPr>
              <a:xfrm>
                <a:off x="3488760" y="2371680"/>
                <a:ext cx="3264840" cy="1483200"/>
              </a:xfrm>
              <a:prstGeom prst="rect">
                <a:avLst/>
              </a:prstGeom>
            </p:spPr>
          </p:pic>
        </mc:Fallback>
      </mc:AlternateContent>
    </p:spTree>
    <p:extLst>
      <p:ext uri="{BB962C8B-B14F-4D97-AF65-F5344CB8AC3E}">
        <p14:creationId xmlns:p14="http://schemas.microsoft.com/office/powerpoint/2010/main" val="3915025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heel(1)">
                                      <p:cBhvr>
                                        <p:cTn id="10" dur="500"/>
                                        <p:tgtEl>
                                          <p:spTgt spid="26"/>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heel(1)">
                                      <p:cBhvr>
                                        <p:cTn id="13" dur="500"/>
                                        <p:tgtEl>
                                          <p:spTgt spid="3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left)">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animBg="1"/>
      <p:bldP spid="30" grpId="0"/>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A00B7CA-BE3F-AA3E-6795-21446D5326C9}"/>
              </a:ext>
            </a:extLst>
          </p:cNvPr>
          <p:cNvGrpSpPr/>
          <p:nvPr/>
        </p:nvGrpSpPr>
        <p:grpSpPr>
          <a:xfrm>
            <a:off x="152400" y="4042171"/>
            <a:ext cx="11887200" cy="2689055"/>
            <a:chOff x="609600" y="6936945"/>
            <a:chExt cx="13258800" cy="2689055"/>
          </a:xfrm>
        </p:grpSpPr>
        <p:sp>
          <p:nvSpPr>
            <p:cNvPr id="11" name="Rectangle: Rounded Corners 10">
              <a:extLst>
                <a:ext uri="{FF2B5EF4-FFF2-40B4-BE49-F238E27FC236}">
                  <a16:creationId xmlns:a16="http://schemas.microsoft.com/office/drawing/2014/main" id="{957E3A40-5C7A-16A8-C802-53D0B55A4190}"/>
                </a:ext>
              </a:extLst>
            </p:cNvPr>
            <p:cNvSpPr/>
            <p:nvPr/>
          </p:nvSpPr>
          <p:spPr>
            <a:xfrm>
              <a:off x="609600" y="6948344"/>
              <a:ext cx="13258800" cy="2677656"/>
            </a:xfrm>
            <a:prstGeom prst="roundRect">
              <a:avLst/>
            </a:prstGeom>
            <a:solidFill>
              <a:schemeClr val="bg1"/>
            </a:solidFill>
            <a:ln>
              <a:solidFill>
                <a:srgbClr val="0123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758AC55C-3FEE-683E-BEFE-41C2B3501B0B}"/>
                </a:ext>
              </a:extLst>
            </p:cNvPr>
            <p:cNvSpPr txBox="1"/>
            <p:nvPr/>
          </p:nvSpPr>
          <p:spPr>
            <a:xfrm>
              <a:off x="913366" y="6936945"/>
              <a:ext cx="12955033"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Con da: </a:t>
              </a:r>
              <a:r>
                <a:rPr kumimoji="0" lang="vi-VN" sz="4200" b="0"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một loại cua giống như cua đồng </a:t>
              </a:r>
              <a:endParaRPr kumimoji="0" lang="en-US" sz="4200" b="0"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200" b="0"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nhưng to gấp ba, gấp bốn cua đồng, chân dài, thường chỉ xuất hiện vào tháng</a:t>
              </a:r>
              <a:r>
                <a:rPr kumimoji="0" lang="en-US" sz="4200" b="0"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vi-VN" sz="4200" b="0"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Chín, Mười </a:t>
              </a:r>
              <a:endParaRPr kumimoji="0" lang="en-US" sz="4200" b="0"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200" b="0"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âm lịch hằng năm nên rất hiếm.</a:t>
              </a:r>
              <a:r>
                <a:rPr kumimoji="0" lang="en-US" sz="4200" b="0"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p>
          </p:txBody>
        </p:sp>
      </p:grpSp>
      <p:pic>
        <p:nvPicPr>
          <p:cNvPr id="13" name="Picture 12">
            <a:extLst>
              <a:ext uri="{FF2B5EF4-FFF2-40B4-BE49-F238E27FC236}">
                <a16:creationId xmlns:a16="http://schemas.microsoft.com/office/drawing/2014/main" id="{CBF7B0CD-1272-731F-DE8A-B35038BC7274}"/>
              </a:ext>
            </a:extLst>
          </p:cNvPr>
          <p:cNvPicPr>
            <a:picLocks noChangeAspect="1"/>
          </p:cNvPicPr>
          <p:nvPr/>
        </p:nvPicPr>
        <p:blipFill>
          <a:blip r:embed="rId2"/>
          <a:stretch>
            <a:fillRect/>
          </a:stretch>
        </p:blipFill>
        <p:spPr>
          <a:xfrm>
            <a:off x="3170038" y="259769"/>
            <a:ext cx="5851924" cy="37864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3271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65F07FF1-44E2-BE58-213C-4283DB6FBD3B}"/>
              </a:ext>
            </a:extLst>
          </p:cNvPr>
          <p:cNvSpPr/>
          <p:nvPr/>
        </p:nvSpPr>
        <p:spPr>
          <a:xfrm>
            <a:off x="-349009" y="1536969"/>
            <a:ext cx="12541009" cy="6034003"/>
          </a:xfrm>
          <a:custGeom>
            <a:avLst/>
            <a:gdLst/>
            <a:ahLst/>
            <a:cxnLst/>
            <a:rect l="l" t="t" r="r" b="b"/>
            <a:pathLst>
              <a:path w="8797999" h="8014177">
                <a:moveTo>
                  <a:pt x="0" y="0"/>
                </a:moveTo>
                <a:lnTo>
                  <a:pt x="8797999" y="0"/>
                </a:lnTo>
                <a:lnTo>
                  <a:pt x="8797999" y="8014177"/>
                </a:lnTo>
                <a:lnTo>
                  <a:pt x="0" y="8014177"/>
                </a:lnTo>
                <a:lnTo>
                  <a:pt x="0" y="0"/>
                </a:lnTo>
                <a:close/>
              </a:path>
            </a:pathLst>
          </a:custGeom>
          <a:blipFill dpi="0" rotWithShape="1">
            <a:blip r:embed="rId2">
              <a:alphaModFix amt="90000"/>
              <a:extLst>
                <a:ext uri="{96DAC541-7B7A-43D3-8B79-37D633B846F1}">
                  <asvg:svgBlip xmlns:asvg="http://schemas.microsoft.com/office/drawing/2016/SVG/main" r:embed="rId3"/>
                </a:ext>
              </a:extLst>
            </a:blip>
            <a:srcRect/>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5E84AFC-96EA-F8B1-36D6-3181430B1170}"/>
              </a:ext>
            </a:extLst>
          </p:cNvPr>
          <p:cNvSpPr txBox="1"/>
          <p:nvPr/>
        </p:nvSpPr>
        <p:spPr>
          <a:xfrm>
            <a:off x="448282" y="2045591"/>
            <a:ext cx="10946426" cy="50167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C</a:t>
            </a:r>
            <a:r>
              <a:rPr kumimoji="0" lang="vi-VN"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ác vế của câu ghép có thể nối</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vi-VN"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với nhau bằng một kết từ như: và, rồi, hoặc, còn, nhưng, mà, song,...</a:t>
            </a:r>
            <a:endPar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Các</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vế</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của</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câu</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ghép</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có</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thể</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nối</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trực</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tiếp</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với</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nhau</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giữa</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các</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các</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vế</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không</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có</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kết</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từ</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mà</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chỉ</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có</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dấu</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câu</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dấu</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phẩy</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dấu</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chấm</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phẩy</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BB49DE01-5D21-6DAE-7BAB-4E5EAC1DCAF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74505" y="310037"/>
            <a:ext cx="12192000" cy="1099870"/>
          </a:xfrm>
          <a:prstGeom prst="rect">
            <a:avLst/>
          </a:prstGeom>
        </p:spPr>
      </p:pic>
    </p:spTree>
    <p:extLst>
      <p:ext uri="{BB962C8B-B14F-4D97-AF65-F5344CB8AC3E}">
        <p14:creationId xmlns:p14="http://schemas.microsoft.com/office/powerpoint/2010/main" val="4065521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7DE72-F240-7AD2-B89F-F3230730F36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B0F3584-0F02-A3F6-C1CE-075236870F4B}"/>
              </a:ext>
            </a:extLst>
          </p:cNvPr>
          <p:cNvPicPr>
            <a:picLocks noChangeAspect="1"/>
          </p:cNvPicPr>
          <p:nvPr/>
        </p:nvPicPr>
        <p:blipFill>
          <a:blip r:embed="rId2"/>
          <a:stretch>
            <a:fillRect/>
          </a:stretch>
        </p:blipFill>
        <p:spPr>
          <a:xfrm>
            <a:off x="0" y="1390"/>
            <a:ext cx="12192000" cy="6855220"/>
          </a:xfrm>
          <a:prstGeom prst="rect">
            <a:avLst/>
          </a:prstGeom>
        </p:spPr>
      </p:pic>
    </p:spTree>
    <p:extLst>
      <p:ext uri="{BB962C8B-B14F-4D97-AF65-F5344CB8AC3E}">
        <p14:creationId xmlns:p14="http://schemas.microsoft.com/office/powerpoint/2010/main" val="19768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99B7C-45B4-8D2B-FC03-CF141F667C6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0D031E7-8DCD-754E-E434-B413B2F17164}"/>
              </a:ext>
            </a:extLst>
          </p:cNvPr>
          <p:cNvPicPr>
            <a:picLocks noChangeAspect="1"/>
          </p:cNvPicPr>
          <p:nvPr/>
        </p:nvPicPr>
        <p:blipFill>
          <a:blip r:embed="rId2"/>
          <a:stretch>
            <a:fillRect/>
          </a:stretch>
        </p:blipFill>
        <p:spPr>
          <a:xfrm>
            <a:off x="0" y="1390"/>
            <a:ext cx="12192000" cy="6855220"/>
          </a:xfrm>
          <a:prstGeom prst="rect">
            <a:avLst/>
          </a:prstGeom>
        </p:spPr>
      </p:pic>
    </p:spTree>
    <p:extLst>
      <p:ext uri="{BB962C8B-B14F-4D97-AF65-F5344CB8AC3E}">
        <p14:creationId xmlns:p14="http://schemas.microsoft.com/office/powerpoint/2010/main" val="2676138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3">
            <a:extLst>
              <a:ext uri="{FF2B5EF4-FFF2-40B4-BE49-F238E27FC236}">
                <a16:creationId xmlns:a16="http://schemas.microsoft.com/office/drawing/2014/main" id="{D0380A03-7DC0-AEC5-3969-C1C8C4A3E510}"/>
              </a:ext>
            </a:extLst>
          </p:cNvPr>
          <p:cNvSpPr/>
          <p:nvPr/>
        </p:nvSpPr>
        <p:spPr>
          <a:xfrm>
            <a:off x="54427" y="125894"/>
            <a:ext cx="12061371" cy="1125963"/>
          </a:xfrm>
          <a:prstGeom prst="roundRect">
            <a:avLst>
              <a:gd name="adj" fmla="val 50000"/>
            </a:avLst>
          </a:prstGeom>
          <a:solidFill>
            <a:schemeClr val="bg1"/>
          </a:solidFill>
          <a:ln w="38100">
            <a:solidFill>
              <a:srgbClr val="0130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3.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Chọn</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kết</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thay</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cho</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mỗi</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bông</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trong</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ghép</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sau</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rồi</a:t>
            </a:r>
            <a:r>
              <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còn</a:t>
            </a:r>
            <a:r>
              <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nhưng</a:t>
            </a:r>
            <a:endPar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Freeform 9">
            <a:extLst>
              <a:ext uri="{FF2B5EF4-FFF2-40B4-BE49-F238E27FC236}">
                <a16:creationId xmlns:a16="http://schemas.microsoft.com/office/drawing/2014/main" id="{06895792-B096-C2C4-7553-C321042797A9}"/>
              </a:ext>
            </a:extLst>
          </p:cNvPr>
          <p:cNvSpPr/>
          <p:nvPr/>
        </p:nvSpPr>
        <p:spPr>
          <a:xfrm>
            <a:off x="-83473" y="1353077"/>
            <a:ext cx="12061371" cy="5504923"/>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2">
              <a:extLst>
                <a:ext uri="{96DAC541-7B7A-43D3-8B79-37D633B846F1}">
                  <asvg:svgBlip xmlns:asvg="http://schemas.microsoft.com/office/drawing/2016/SVG/main" r:embed="rId3"/>
                </a:ext>
              </a:extLst>
            </a:blip>
            <a:srcRect/>
            <a:stretch>
              <a:fillRect/>
            </a:stretch>
          </a:blipFill>
        </p:spPr>
      </p:sp>
      <p:sp>
        <p:nvSpPr>
          <p:cNvPr id="7" name="TextBox 6">
            <a:extLst>
              <a:ext uri="{FF2B5EF4-FFF2-40B4-BE49-F238E27FC236}">
                <a16:creationId xmlns:a16="http://schemas.microsoft.com/office/drawing/2014/main" id="{F0D7FCEA-5568-260A-214C-8B051DADD8A7}"/>
              </a:ext>
            </a:extLst>
          </p:cNvPr>
          <p:cNvSpPr txBox="1"/>
          <p:nvPr/>
        </p:nvSpPr>
        <p:spPr>
          <a:xfrm>
            <a:off x="323342" y="1535524"/>
            <a:ext cx="11247740"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Chích</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bông</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loài</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chim</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bé</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nhỏ</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vi-VN"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nhưng</a:t>
            </a:r>
            <a:r>
              <a:rPr kumimoji="0" lang="vi-VN"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nó lại là loài chim có</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vi-VN"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ích đối với nhà nông. </a:t>
            </a:r>
            <a:endPar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01DF2721-9D18-32FD-6CBE-EB0F7123A65D}"/>
              </a:ext>
            </a:extLst>
          </p:cNvPr>
          <p:cNvSpPr txBox="1"/>
          <p:nvPr/>
        </p:nvSpPr>
        <p:spPr>
          <a:xfrm>
            <a:off x="334055" y="2507253"/>
            <a:ext cx="11226313"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 N</a:t>
            </a:r>
            <a:r>
              <a:rPr kumimoji="0" lang="vi-VN"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goài sân, mèo mun đang nằm sưởi nắng </a:t>
            </a:r>
            <a:r>
              <a:rPr kumimoji="0" lang="vi-VN"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vi-VN"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cún con cũng vậy.</a:t>
            </a:r>
            <a:endPar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8" name="TextBox 17">
            <a:extLst>
              <a:ext uri="{FF2B5EF4-FFF2-40B4-BE49-F238E27FC236}">
                <a16:creationId xmlns:a16="http://schemas.microsoft.com/office/drawing/2014/main" id="{75619F31-2FEC-91FB-FB64-7EB326E7B392}"/>
              </a:ext>
            </a:extLst>
          </p:cNvPr>
          <p:cNvSpPr txBox="1"/>
          <p:nvPr/>
        </p:nvSpPr>
        <p:spPr>
          <a:xfrm>
            <a:off x="334055" y="3526348"/>
            <a:ext cx="11247740" cy="180164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 </a:t>
            </a:r>
            <a:r>
              <a:rPr kumimoji="0" lang="vi-VN"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Vườn nhà em, ban ngày, hoa mẫu đơn, hoa lan, hoa cúc</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vi-VN"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đua nhau khoe sắc </a:t>
            </a:r>
            <a:r>
              <a:rPr kumimoji="0" lang="vi-VN"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còn </a:t>
            </a:r>
            <a:r>
              <a:rPr kumimoji="0" lang="en-US"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vi-VN"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ban đêm, hoa nguyệt quế, hoa hoàng lan, hoa mộc lại cùng nhau toả hương.</a:t>
            </a:r>
            <a:endPar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a:extLst>
              <a:ext uri="{FF2B5EF4-FFF2-40B4-BE49-F238E27FC236}">
                <a16:creationId xmlns:a16="http://schemas.microsoft.com/office/drawing/2014/main" id="{BCDBA727-0D44-2286-B974-A122F58F631F}"/>
              </a:ext>
            </a:extLst>
          </p:cNvPr>
          <p:cNvSpPr txBox="1"/>
          <p:nvPr/>
        </p:nvSpPr>
        <p:spPr>
          <a:xfrm>
            <a:off x="346812" y="5199631"/>
            <a:ext cx="11213556" cy="1210716"/>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 </a:t>
            </a:r>
            <a:r>
              <a:rPr kumimoji="0" lang="vi-VN"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Ngày nghỉ, em dậy sớm đá bóng với bố </a:t>
            </a:r>
            <a:r>
              <a:rPr kumimoji="0" lang="vi-VN"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rồi</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vi-VN"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em cùng mẹ ra vườn tưới cây</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pic>
        <p:nvPicPr>
          <p:cNvPr id="4" name="Picture 3">
            <a:extLst>
              <a:ext uri="{FF2B5EF4-FFF2-40B4-BE49-F238E27FC236}">
                <a16:creationId xmlns:a16="http://schemas.microsoft.com/office/drawing/2014/main" id="{8A976C58-097A-961D-3F81-CEA1F7E3DBE8}"/>
              </a:ext>
            </a:extLst>
          </p:cNvPr>
          <p:cNvPicPr>
            <a:picLocks noChangeAspect="1"/>
          </p:cNvPicPr>
          <p:nvPr/>
        </p:nvPicPr>
        <p:blipFill>
          <a:blip r:embed="rId4" cstate="hqprint">
            <a:extLst>
              <a:ext uri="{28A0092B-C50C-407E-A947-70E740481C1C}">
                <a14:useLocalDpi xmlns:a14="http://schemas.microsoft.com/office/drawing/2010/main" val="0"/>
              </a:ext>
            </a:extLst>
          </a:blip>
          <a:srcRect l="-1" r="48943" b="46204"/>
          <a:stretch/>
        </p:blipFill>
        <p:spPr>
          <a:xfrm>
            <a:off x="7084793" y="1564529"/>
            <a:ext cx="741132" cy="686778"/>
          </a:xfrm>
          <a:prstGeom prst="rect">
            <a:avLst/>
          </a:prstGeom>
        </p:spPr>
      </p:pic>
      <p:pic>
        <p:nvPicPr>
          <p:cNvPr id="6" name="Picture 5">
            <a:extLst>
              <a:ext uri="{FF2B5EF4-FFF2-40B4-BE49-F238E27FC236}">
                <a16:creationId xmlns:a16="http://schemas.microsoft.com/office/drawing/2014/main" id="{C6228108-9386-A119-70BB-8486D218CE26}"/>
              </a:ext>
            </a:extLst>
          </p:cNvPr>
          <p:cNvPicPr>
            <a:picLocks noChangeAspect="1"/>
          </p:cNvPicPr>
          <p:nvPr/>
        </p:nvPicPr>
        <p:blipFill>
          <a:blip r:embed="rId4" cstate="hqprint">
            <a:extLst>
              <a:ext uri="{28A0092B-C50C-407E-A947-70E740481C1C}">
                <a14:useLocalDpi xmlns:a14="http://schemas.microsoft.com/office/drawing/2010/main" val="0"/>
              </a:ext>
            </a:extLst>
          </a:blip>
          <a:srcRect l="48942" b="46204"/>
          <a:stretch/>
        </p:blipFill>
        <p:spPr>
          <a:xfrm>
            <a:off x="8986742" y="2507253"/>
            <a:ext cx="741132" cy="686778"/>
          </a:xfrm>
          <a:prstGeom prst="rect">
            <a:avLst/>
          </a:prstGeom>
        </p:spPr>
      </p:pic>
      <p:pic>
        <p:nvPicPr>
          <p:cNvPr id="11" name="Picture 10">
            <a:extLst>
              <a:ext uri="{FF2B5EF4-FFF2-40B4-BE49-F238E27FC236}">
                <a16:creationId xmlns:a16="http://schemas.microsoft.com/office/drawing/2014/main" id="{A98DB4FD-8F48-AABD-A81B-928C47D8CA12}"/>
              </a:ext>
            </a:extLst>
          </p:cNvPr>
          <p:cNvPicPr>
            <a:picLocks noChangeAspect="1"/>
          </p:cNvPicPr>
          <p:nvPr/>
        </p:nvPicPr>
        <p:blipFill>
          <a:blip r:embed="rId5" cstate="hqprint">
            <a:extLst>
              <a:ext uri="{28A0092B-C50C-407E-A947-70E740481C1C}">
                <a14:useLocalDpi xmlns:a14="http://schemas.microsoft.com/office/drawing/2010/main" val="0"/>
              </a:ext>
            </a:extLst>
          </a:blip>
          <a:srcRect t="51420" r="50000"/>
          <a:stretch/>
        </p:blipFill>
        <p:spPr>
          <a:xfrm>
            <a:off x="4259990" y="4117279"/>
            <a:ext cx="899837" cy="768939"/>
          </a:xfrm>
          <a:prstGeom prst="rect">
            <a:avLst/>
          </a:prstGeom>
        </p:spPr>
      </p:pic>
      <p:pic>
        <p:nvPicPr>
          <p:cNvPr id="12" name="Picture 11">
            <a:extLst>
              <a:ext uri="{FF2B5EF4-FFF2-40B4-BE49-F238E27FC236}">
                <a16:creationId xmlns:a16="http://schemas.microsoft.com/office/drawing/2014/main" id="{8AFE6942-8995-974D-C443-4B642DC2AAC0}"/>
              </a:ext>
            </a:extLst>
          </p:cNvPr>
          <p:cNvPicPr>
            <a:picLocks noChangeAspect="1"/>
          </p:cNvPicPr>
          <p:nvPr/>
        </p:nvPicPr>
        <p:blipFill>
          <a:blip r:embed="rId6" cstate="hqprint">
            <a:extLst>
              <a:ext uri="{28A0092B-C50C-407E-A947-70E740481C1C}">
                <a14:useLocalDpi xmlns:a14="http://schemas.microsoft.com/office/drawing/2010/main" val="0"/>
              </a:ext>
            </a:extLst>
          </a:blip>
          <a:srcRect l="50000" t="51420"/>
          <a:stretch/>
        </p:blipFill>
        <p:spPr>
          <a:xfrm flipH="1">
            <a:off x="8074711" y="5357074"/>
            <a:ext cx="665473" cy="568667"/>
          </a:xfrm>
          <a:prstGeom prst="rect">
            <a:avLst/>
          </a:prstGeom>
        </p:spPr>
      </p:pic>
    </p:spTree>
    <p:extLst>
      <p:ext uri="{BB962C8B-B14F-4D97-AF65-F5344CB8AC3E}">
        <p14:creationId xmlns:p14="http://schemas.microsoft.com/office/powerpoint/2010/main" val="355953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1000"/>
                                        <p:tgtEl>
                                          <p:spTgt spid="4"/>
                                        </p:tgtEl>
                                      </p:cBhvr>
                                    </p:animEffect>
                                    <p:anim calcmode="lin" valueType="num">
                                      <p:cBhvr>
                                        <p:cTn id="40" dur="1000" fill="hold"/>
                                        <p:tgtEl>
                                          <p:spTgt spid="4"/>
                                        </p:tgtEl>
                                        <p:attrNameLst>
                                          <p:attrName>ppt_x</p:attrName>
                                        </p:attrNameLst>
                                      </p:cBhvr>
                                      <p:tavLst>
                                        <p:tav tm="0">
                                          <p:val>
                                            <p:strVal val="#ppt_x"/>
                                          </p:val>
                                        </p:tav>
                                        <p:tav tm="100000">
                                          <p:val>
                                            <p:strVal val="#ppt_x"/>
                                          </p:val>
                                        </p:tav>
                                      </p:tavLst>
                                    </p:anim>
                                    <p:anim calcmode="lin" valueType="num">
                                      <p:cBhvr>
                                        <p:cTn id="41" dur="1000" fill="hold"/>
                                        <p:tgtEl>
                                          <p:spTgt spid="4"/>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1000"/>
                                        <p:tgtEl>
                                          <p:spTgt spid="6"/>
                                        </p:tgtEl>
                                      </p:cBhvr>
                                    </p:animEffect>
                                    <p:anim calcmode="lin" valueType="num">
                                      <p:cBhvr>
                                        <p:cTn id="45" dur="1000" fill="hold"/>
                                        <p:tgtEl>
                                          <p:spTgt spid="6"/>
                                        </p:tgtEl>
                                        <p:attrNameLst>
                                          <p:attrName>ppt_x</p:attrName>
                                        </p:attrNameLst>
                                      </p:cBhvr>
                                      <p:tavLst>
                                        <p:tav tm="0">
                                          <p:val>
                                            <p:strVal val="#ppt_x"/>
                                          </p:val>
                                        </p:tav>
                                        <p:tav tm="100000">
                                          <p:val>
                                            <p:strVal val="#ppt_x"/>
                                          </p:val>
                                        </p:tav>
                                      </p:tavLst>
                                    </p:anim>
                                    <p:anim calcmode="lin" valueType="num">
                                      <p:cBhvr>
                                        <p:cTn id="46" dur="1000" fill="hold"/>
                                        <p:tgtEl>
                                          <p:spTgt spid="6"/>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1000"/>
                                        <p:tgtEl>
                                          <p:spTgt spid="12"/>
                                        </p:tgtEl>
                                      </p:cBhvr>
                                    </p:animEffect>
                                    <p:anim calcmode="lin" valueType="num">
                                      <p:cBhvr>
                                        <p:cTn id="55" dur="1000" fill="hold"/>
                                        <p:tgtEl>
                                          <p:spTgt spid="12"/>
                                        </p:tgtEl>
                                        <p:attrNameLst>
                                          <p:attrName>ppt_x</p:attrName>
                                        </p:attrNameLst>
                                      </p:cBhvr>
                                      <p:tavLst>
                                        <p:tav tm="0">
                                          <p:val>
                                            <p:strVal val="#ppt_x"/>
                                          </p:val>
                                        </p:tav>
                                        <p:tav tm="100000">
                                          <p:val>
                                            <p:strVal val="#ppt_x"/>
                                          </p:val>
                                        </p:tav>
                                      </p:tavLst>
                                    </p:anim>
                                    <p:anim calcmode="lin" valueType="num">
                                      <p:cBhvr>
                                        <p:cTn id="5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10" grpId="0"/>
      <p:bldP spid="18"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4C353-A673-20D4-4973-02B4270EBAC1}"/>
            </a:ext>
          </a:extLst>
        </p:cNvPr>
        <p:cNvGrpSpPr/>
        <p:nvPr/>
      </p:nvGrpSpPr>
      <p:grpSpPr>
        <a:xfrm>
          <a:off x="0" y="0"/>
          <a:ext cx="0" cy="0"/>
          <a:chOff x="0" y="0"/>
          <a:chExt cx="0" cy="0"/>
        </a:xfrm>
      </p:grpSpPr>
      <p:sp>
        <p:nvSpPr>
          <p:cNvPr id="3" name="Rounded Rectangle 13">
            <a:extLst>
              <a:ext uri="{FF2B5EF4-FFF2-40B4-BE49-F238E27FC236}">
                <a16:creationId xmlns:a16="http://schemas.microsoft.com/office/drawing/2014/main" id="{79CD95B2-3268-A928-494D-58ADA50D708B}"/>
              </a:ext>
            </a:extLst>
          </p:cNvPr>
          <p:cNvSpPr/>
          <p:nvPr/>
        </p:nvSpPr>
        <p:spPr>
          <a:xfrm>
            <a:off x="54427" y="125894"/>
            <a:ext cx="12061371" cy="1125963"/>
          </a:xfrm>
          <a:prstGeom prst="roundRect">
            <a:avLst>
              <a:gd name="adj" fmla="val 50000"/>
            </a:avLst>
          </a:prstGeom>
          <a:solidFill>
            <a:schemeClr val="bg1"/>
          </a:solidFill>
          <a:ln w="38100">
            <a:solidFill>
              <a:srgbClr val="0130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3.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Chọn</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kết</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thay</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cho</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mỗi</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bông</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trong</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ghép</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sau</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Freeform 9">
            <a:extLst>
              <a:ext uri="{FF2B5EF4-FFF2-40B4-BE49-F238E27FC236}">
                <a16:creationId xmlns:a16="http://schemas.microsoft.com/office/drawing/2014/main" id="{F65DBE94-0B78-BC68-BE05-B2622AB20B82}"/>
              </a:ext>
            </a:extLst>
          </p:cNvPr>
          <p:cNvSpPr/>
          <p:nvPr/>
        </p:nvSpPr>
        <p:spPr>
          <a:xfrm>
            <a:off x="-83473" y="1353077"/>
            <a:ext cx="12061371" cy="5504923"/>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2">
              <a:extLst>
                <a:ext uri="{96DAC541-7B7A-43D3-8B79-37D633B846F1}">
                  <asvg:svgBlip xmlns:asvg="http://schemas.microsoft.com/office/drawing/2016/SVG/main" r:embed="rId3"/>
                </a:ext>
              </a:extLst>
            </a:blip>
            <a:srcRect/>
            <a:stretch>
              <a:fillRect/>
            </a:stretch>
          </a:blipFill>
        </p:spPr>
      </p:sp>
      <p:sp>
        <p:nvSpPr>
          <p:cNvPr id="2" name="TextBox 1">
            <a:extLst>
              <a:ext uri="{FF2B5EF4-FFF2-40B4-BE49-F238E27FC236}">
                <a16:creationId xmlns:a16="http://schemas.microsoft.com/office/drawing/2014/main" id="{A874E108-D1D6-299F-5014-55A9C488C3C4}"/>
              </a:ext>
            </a:extLst>
          </p:cNvPr>
          <p:cNvSpPr txBox="1"/>
          <p:nvPr/>
        </p:nvSpPr>
        <p:spPr>
          <a:xfrm>
            <a:off x="3003440" y="2020572"/>
            <a:ext cx="14478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và</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907F810D-9160-DEE6-EB2F-50B40A872112}"/>
              </a:ext>
            </a:extLst>
          </p:cNvPr>
          <p:cNvSpPr txBox="1"/>
          <p:nvPr/>
        </p:nvSpPr>
        <p:spPr>
          <a:xfrm>
            <a:off x="4464163" y="2020572"/>
            <a:ext cx="14478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rồi</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E68B6E75-13E6-7674-82F5-7C9FC2A3201E}"/>
              </a:ext>
            </a:extLst>
          </p:cNvPr>
          <p:cNvSpPr txBox="1"/>
          <p:nvPr/>
        </p:nvSpPr>
        <p:spPr>
          <a:xfrm>
            <a:off x="5906839" y="2020572"/>
            <a:ext cx="14478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còn</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5EA4BBE5-7514-9BAF-0D38-76CBB10F3C68}"/>
              </a:ext>
            </a:extLst>
          </p:cNvPr>
          <p:cNvSpPr txBox="1"/>
          <p:nvPr/>
        </p:nvSpPr>
        <p:spPr>
          <a:xfrm>
            <a:off x="386085" y="3616200"/>
            <a:ext cx="11082016"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a:t>
            </a:r>
            <a:r>
              <a:rPr kumimoji="0" lang="en-US" sz="44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Chích</a:t>
            </a:r>
            <a:r>
              <a:rPr kumimoji="0" lang="en-US"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bông</a:t>
            </a:r>
            <a:r>
              <a:rPr kumimoji="0" lang="en-US"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loài</a:t>
            </a:r>
            <a:r>
              <a:rPr kumimoji="0" lang="en-US"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chim</a:t>
            </a:r>
            <a:r>
              <a:rPr kumimoji="0" lang="en-US"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bé</a:t>
            </a:r>
            <a:r>
              <a:rPr kumimoji="0" lang="en-US"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nhỏ</a:t>
            </a:r>
            <a:r>
              <a:rPr kumimoji="0" lang="en-US"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vi-VN" sz="4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nhưng</a:t>
            </a:r>
            <a:r>
              <a:rPr kumimoji="0" lang="vi-VN"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nó lại là loài chim có</a:t>
            </a:r>
            <a:r>
              <a:rPr kumimoji="0" lang="en-US"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vi-VN"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ích đối với nhà nông. </a:t>
            </a:r>
            <a:endParaRPr kumimoji="0" lang="en-US"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FD0A83A5-D9D7-2BB3-3473-D6A868E38A1C}"/>
              </a:ext>
            </a:extLst>
          </p:cNvPr>
          <p:cNvSpPr txBox="1"/>
          <p:nvPr/>
        </p:nvSpPr>
        <p:spPr>
          <a:xfrm>
            <a:off x="3658383" y="2022704"/>
            <a:ext cx="14478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1" name="TextBox 10">
            <a:extLst>
              <a:ext uri="{FF2B5EF4-FFF2-40B4-BE49-F238E27FC236}">
                <a16:creationId xmlns:a16="http://schemas.microsoft.com/office/drawing/2014/main" id="{3D4DC32E-D501-3F44-9ECF-6FA054F68B1F}"/>
              </a:ext>
            </a:extLst>
          </p:cNvPr>
          <p:cNvSpPr txBox="1"/>
          <p:nvPr/>
        </p:nvSpPr>
        <p:spPr>
          <a:xfrm>
            <a:off x="5148029" y="2016307"/>
            <a:ext cx="14478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2" name="TextBox 11">
            <a:extLst>
              <a:ext uri="{FF2B5EF4-FFF2-40B4-BE49-F238E27FC236}">
                <a16:creationId xmlns:a16="http://schemas.microsoft.com/office/drawing/2014/main" id="{90097EC9-593A-8324-29D6-9579E7B51F48}"/>
              </a:ext>
            </a:extLst>
          </p:cNvPr>
          <p:cNvSpPr txBox="1"/>
          <p:nvPr/>
        </p:nvSpPr>
        <p:spPr>
          <a:xfrm>
            <a:off x="6672585" y="2022704"/>
            <a:ext cx="14478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3" name="TextBox 12">
            <a:extLst>
              <a:ext uri="{FF2B5EF4-FFF2-40B4-BE49-F238E27FC236}">
                <a16:creationId xmlns:a16="http://schemas.microsoft.com/office/drawing/2014/main" id="{17296EF1-1D68-1677-0F7D-9A1640579D92}"/>
              </a:ext>
            </a:extLst>
          </p:cNvPr>
          <p:cNvSpPr txBox="1"/>
          <p:nvPr/>
        </p:nvSpPr>
        <p:spPr>
          <a:xfrm>
            <a:off x="7518400" y="2020572"/>
            <a:ext cx="211444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nhưng</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9E205ED6-AD08-2756-A963-C14C6F034F82}"/>
              </a:ext>
            </a:extLst>
          </p:cNvPr>
          <p:cNvPicPr>
            <a:picLocks noChangeAspect="1"/>
          </p:cNvPicPr>
          <p:nvPr/>
        </p:nvPicPr>
        <p:blipFill>
          <a:blip r:embed="rId4" cstate="hqprint">
            <a:extLst>
              <a:ext uri="{28A0092B-C50C-407E-A947-70E740481C1C}">
                <a14:useLocalDpi xmlns:a14="http://schemas.microsoft.com/office/drawing/2010/main" val="0"/>
              </a:ext>
            </a:extLst>
          </a:blip>
          <a:srcRect l="-1" r="48943" b="46204"/>
          <a:stretch/>
        </p:blipFill>
        <p:spPr>
          <a:xfrm>
            <a:off x="9403450" y="3652697"/>
            <a:ext cx="741132" cy="686778"/>
          </a:xfrm>
          <a:prstGeom prst="rect">
            <a:avLst/>
          </a:prstGeom>
        </p:spPr>
      </p:pic>
    </p:spTree>
    <p:extLst>
      <p:ext uri="{BB962C8B-B14F-4D97-AF65-F5344CB8AC3E}">
        <p14:creationId xmlns:p14="http://schemas.microsoft.com/office/powerpoint/2010/main" val="65512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58333E-6 -4.44444E-6 L 0.09974 0.23079 " pathEditMode="relative" rAng="0" ptsTypes="AA">
                                      <p:cBhvr>
                                        <p:cTn id="6" dur="2000" fill="hold"/>
                                        <p:tgtEl>
                                          <p:spTgt spid="13"/>
                                        </p:tgtEl>
                                        <p:attrNameLst>
                                          <p:attrName>ppt_x</p:attrName>
                                          <p:attrName>ppt_y</p:attrName>
                                        </p:attrNameLst>
                                      </p:cBhvr>
                                      <p:rCtr x="4987" y="11528"/>
                                    </p:animMotion>
                                  </p:childTnLst>
                                </p:cTn>
                              </p:par>
                              <p:par>
                                <p:cTn id="7" presetID="42" presetClass="exit" presetSubtype="0" fill="hold" nodeType="withEffect">
                                  <p:stCondLst>
                                    <p:cond delay="0"/>
                                  </p:stCondLst>
                                  <p:childTnLst>
                                    <p:animEffect transition="out" filter="fade">
                                      <p:cBhvr>
                                        <p:cTn id="8" dur="1000"/>
                                        <p:tgtEl>
                                          <p:spTgt spid="7"/>
                                        </p:tgtEl>
                                      </p:cBhvr>
                                    </p:animEffect>
                                    <p:anim calcmode="lin" valueType="num">
                                      <p:cBhvr>
                                        <p:cTn id="9" dur="1000"/>
                                        <p:tgtEl>
                                          <p:spTgt spid="7"/>
                                        </p:tgtEl>
                                        <p:attrNameLst>
                                          <p:attrName>ppt_x</p:attrName>
                                        </p:attrNameLst>
                                      </p:cBhvr>
                                      <p:tavLst>
                                        <p:tav tm="0">
                                          <p:val>
                                            <p:strVal val="ppt_x"/>
                                          </p:val>
                                        </p:tav>
                                        <p:tav tm="100000">
                                          <p:val>
                                            <p:strVal val="ppt_x"/>
                                          </p:val>
                                        </p:tav>
                                      </p:tavLst>
                                    </p:anim>
                                    <p:anim calcmode="lin" valueType="num">
                                      <p:cBhvr>
                                        <p:cTn id="10" dur="1000"/>
                                        <p:tgtEl>
                                          <p:spTgt spid="7"/>
                                        </p:tgtEl>
                                        <p:attrNameLst>
                                          <p:attrName>ppt_y</p:attrName>
                                        </p:attrNameLst>
                                      </p:cBhvr>
                                      <p:tavLst>
                                        <p:tav tm="0">
                                          <p:val>
                                            <p:strVal val="ppt_y"/>
                                          </p:val>
                                        </p:tav>
                                        <p:tav tm="100000">
                                          <p:val>
                                            <p:strVal val="ppt_y+.1"/>
                                          </p:val>
                                        </p:tav>
                                      </p:tavLst>
                                    </p:anim>
                                    <p:set>
                                      <p:cBhvr>
                                        <p:cTn id="11"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2D5DF-F47F-63D4-3C4F-3769EAA0233D}"/>
            </a:ext>
          </a:extLst>
        </p:cNvPr>
        <p:cNvGrpSpPr/>
        <p:nvPr/>
      </p:nvGrpSpPr>
      <p:grpSpPr>
        <a:xfrm>
          <a:off x="0" y="0"/>
          <a:ext cx="0" cy="0"/>
          <a:chOff x="0" y="0"/>
          <a:chExt cx="0" cy="0"/>
        </a:xfrm>
      </p:grpSpPr>
      <p:sp>
        <p:nvSpPr>
          <p:cNvPr id="3" name="Rounded Rectangle 13">
            <a:extLst>
              <a:ext uri="{FF2B5EF4-FFF2-40B4-BE49-F238E27FC236}">
                <a16:creationId xmlns:a16="http://schemas.microsoft.com/office/drawing/2014/main" id="{BCE68BA6-173A-8270-C458-8CF84A3E6F70}"/>
              </a:ext>
            </a:extLst>
          </p:cNvPr>
          <p:cNvSpPr/>
          <p:nvPr/>
        </p:nvSpPr>
        <p:spPr>
          <a:xfrm>
            <a:off x="54427" y="125894"/>
            <a:ext cx="12061371" cy="1125963"/>
          </a:xfrm>
          <a:prstGeom prst="roundRect">
            <a:avLst>
              <a:gd name="adj" fmla="val 50000"/>
            </a:avLst>
          </a:prstGeom>
          <a:solidFill>
            <a:schemeClr val="bg1"/>
          </a:solidFill>
          <a:ln w="38100">
            <a:solidFill>
              <a:srgbClr val="0130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3.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Chọn</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kết</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thay</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cho</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mỗi</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bông</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trong</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ghép</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sau</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Freeform 9">
            <a:extLst>
              <a:ext uri="{FF2B5EF4-FFF2-40B4-BE49-F238E27FC236}">
                <a16:creationId xmlns:a16="http://schemas.microsoft.com/office/drawing/2014/main" id="{D6E3A3FC-3DE8-3D7B-FDD9-80BDBDFC45E7}"/>
              </a:ext>
            </a:extLst>
          </p:cNvPr>
          <p:cNvSpPr/>
          <p:nvPr/>
        </p:nvSpPr>
        <p:spPr>
          <a:xfrm>
            <a:off x="-83473" y="1353077"/>
            <a:ext cx="12061371" cy="5504923"/>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2">
              <a:extLst>
                <a:ext uri="{96DAC541-7B7A-43D3-8B79-37D633B846F1}">
                  <asvg:svgBlip xmlns:asvg="http://schemas.microsoft.com/office/drawing/2016/SVG/main" r:embed="rId3"/>
                </a:ext>
              </a:extLst>
            </a:blip>
            <a:srcRect/>
            <a:stretch>
              <a:fillRect/>
            </a:stretch>
          </a:blipFill>
        </p:spPr>
      </p:sp>
      <p:sp>
        <p:nvSpPr>
          <p:cNvPr id="7" name="TextBox 6">
            <a:extLst>
              <a:ext uri="{FF2B5EF4-FFF2-40B4-BE49-F238E27FC236}">
                <a16:creationId xmlns:a16="http://schemas.microsoft.com/office/drawing/2014/main" id="{9D469D4F-7333-4CD0-1404-0E331A100278}"/>
              </a:ext>
            </a:extLst>
          </p:cNvPr>
          <p:cNvSpPr txBox="1"/>
          <p:nvPr/>
        </p:nvSpPr>
        <p:spPr>
          <a:xfrm>
            <a:off x="3840524" y="2030036"/>
            <a:ext cx="14478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rồi</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C87E5022-94DB-61B8-78AD-36327225A0DA}"/>
              </a:ext>
            </a:extLst>
          </p:cNvPr>
          <p:cNvSpPr txBox="1"/>
          <p:nvPr/>
        </p:nvSpPr>
        <p:spPr>
          <a:xfrm>
            <a:off x="5283200" y="2030036"/>
            <a:ext cx="14478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còn</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TextBox 13">
            <a:extLst>
              <a:ext uri="{FF2B5EF4-FFF2-40B4-BE49-F238E27FC236}">
                <a16:creationId xmlns:a16="http://schemas.microsoft.com/office/drawing/2014/main" id="{AC7BAF61-551A-9111-98EF-4D24CBF932E7}"/>
              </a:ext>
            </a:extLst>
          </p:cNvPr>
          <p:cNvSpPr txBox="1"/>
          <p:nvPr/>
        </p:nvSpPr>
        <p:spPr>
          <a:xfrm>
            <a:off x="3034744" y="2032168"/>
            <a:ext cx="14478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5" name="TextBox 14">
            <a:extLst>
              <a:ext uri="{FF2B5EF4-FFF2-40B4-BE49-F238E27FC236}">
                <a16:creationId xmlns:a16="http://schemas.microsoft.com/office/drawing/2014/main" id="{BADBDDC8-8346-7613-FF79-742E68272432}"/>
              </a:ext>
            </a:extLst>
          </p:cNvPr>
          <p:cNvSpPr txBox="1"/>
          <p:nvPr/>
        </p:nvSpPr>
        <p:spPr>
          <a:xfrm>
            <a:off x="4524390" y="2025771"/>
            <a:ext cx="14478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6" name="TextBox 15">
            <a:extLst>
              <a:ext uri="{FF2B5EF4-FFF2-40B4-BE49-F238E27FC236}">
                <a16:creationId xmlns:a16="http://schemas.microsoft.com/office/drawing/2014/main" id="{B0ADA33B-6ACF-FD2B-80FC-E057B00FD130}"/>
              </a:ext>
            </a:extLst>
          </p:cNvPr>
          <p:cNvSpPr txBox="1"/>
          <p:nvPr/>
        </p:nvSpPr>
        <p:spPr>
          <a:xfrm>
            <a:off x="414593" y="3671550"/>
            <a:ext cx="11091607"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 N</a:t>
            </a:r>
            <a:r>
              <a:rPr kumimoji="0" lang="vi-VN"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goài sân, mèo mun đang nằm sưởi nắng </a:t>
            </a:r>
            <a:r>
              <a:rPr kumimoji="0" lang="vi-VN" sz="4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vi-VN"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cún con cũng vậy.</a:t>
            </a:r>
            <a:endParaRPr kumimoji="0" lang="en-US"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a:extLst>
              <a:ext uri="{FF2B5EF4-FFF2-40B4-BE49-F238E27FC236}">
                <a16:creationId xmlns:a16="http://schemas.microsoft.com/office/drawing/2014/main" id="{1D9A1C27-401A-5C74-E3C2-D0117832A8EC}"/>
              </a:ext>
            </a:extLst>
          </p:cNvPr>
          <p:cNvSpPr txBox="1"/>
          <p:nvPr/>
        </p:nvSpPr>
        <p:spPr>
          <a:xfrm>
            <a:off x="2379801" y="2030036"/>
            <a:ext cx="14478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và</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8" name="TextBox 17">
            <a:extLst>
              <a:ext uri="{FF2B5EF4-FFF2-40B4-BE49-F238E27FC236}">
                <a16:creationId xmlns:a16="http://schemas.microsoft.com/office/drawing/2014/main" id="{5503ACCD-3548-A5ED-4DCC-C7945806E4F0}"/>
              </a:ext>
            </a:extLst>
          </p:cNvPr>
          <p:cNvSpPr txBox="1"/>
          <p:nvPr/>
        </p:nvSpPr>
        <p:spPr>
          <a:xfrm>
            <a:off x="6037620" y="2028206"/>
            <a:ext cx="14478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9" name="TextBox 18">
            <a:extLst>
              <a:ext uri="{FF2B5EF4-FFF2-40B4-BE49-F238E27FC236}">
                <a16:creationId xmlns:a16="http://schemas.microsoft.com/office/drawing/2014/main" id="{40DC02BF-B3F8-98A3-9431-637A7C81FC06}"/>
              </a:ext>
            </a:extLst>
          </p:cNvPr>
          <p:cNvSpPr txBox="1"/>
          <p:nvPr/>
        </p:nvSpPr>
        <p:spPr>
          <a:xfrm>
            <a:off x="6883435" y="2026074"/>
            <a:ext cx="211444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nhưng</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27D8D5E1-E47E-C4C1-A50F-5E4B228732CB}"/>
              </a:ext>
            </a:extLst>
          </p:cNvPr>
          <p:cNvPicPr>
            <a:picLocks noChangeAspect="1"/>
          </p:cNvPicPr>
          <p:nvPr/>
        </p:nvPicPr>
        <p:blipFill>
          <a:blip r:embed="rId4" cstate="hqprint">
            <a:extLst>
              <a:ext uri="{28A0092B-C50C-407E-A947-70E740481C1C}">
                <a14:useLocalDpi xmlns:a14="http://schemas.microsoft.com/office/drawing/2010/main" val="0"/>
              </a:ext>
            </a:extLst>
          </a:blip>
          <a:srcRect l="48942" b="46204"/>
          <a:stretch/>
        </p:blipFill>
        <p:spPr>
          <a:xfrm>
            <a:off x="1918291" y="4458555"/>
            <a:ext cx="923019" cy="855326"/>
          </a:xfrm>
          <a:prstGeom prst="rect">
            <a:avLst/>
          </a:prstGeom>
        </p:spPr>
      </p:pic>
    </p:spTree>
    <p:extLst>
      <p:ext uri="{BB962C8B-B14F-4D97-AF65-F5344CB8AC3E}">
        <p14:creationId xmlns:p14="http://schemas.microsoft.com/office/powerpoint/2010/main" val="191136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70833E-6 -3.33333E-6 L -0.04935 0.34422 " pathEditMode="relative" rAng="0" ptsTypes="AA">
                                      <p:cBhvr>
                                        <p:cTn id="6" dur="2000" fill="hold"/>
                                        <p:tgtEl>
                                          <p:spTgt spid="17"/>
                                        </p:tgtEl>
                                        <p:attrNameLst>
                                          <p:attrName>ppt_x</p:attrName>
                                          <p:attrName>ppt_y</p:attrName>
                                        </p:attrNameLst>
                                      </p:cBhvr>
                                      <p:rCtr x="-2474" y="17199"/>
                                    </p:animMotion>
                                  </p:childTnLst>
                                </p:cTn>
                              </p:par>
                              <p:par>
                                <p:cTn id="7" presetID="42" presetClass="exit" presetSubtype="0" fill="hold" nodeType="withEffect">
                                  <p:stCondLst>
                                    <p:cond delay="0"/>
                                  </p:stCondLst>
                                  <p:childTnLst>
                                    <p:animEffect transition="out" filter="fade">
                                      <p:cBhvr>
                                        <p:cTn id="8" dur="1000"/>
                                        <p:tgtEl>
                                          <p:spTgt spid="2"/>
                                        </p:tgtEl>
                                      </p:cBhvr>
                                    </p:animEffect>
                                    <p:anim calcmode="lin" valueType="num">
                                      <p:cBhvr>
                                        <p:cTn id="9" dur="1000"/>
                                        <p:tgtEl>
                                          <p:spTgt spid="2"/>
                                        </p:tgtEl>
                                        <p:attrNameLst>
                                          <p:attrName>ppt_x</p:attrName>
                                        </p:attrNameLst>
                                      </p:cBhvr>
                                      <p:tavLst>
                                        <p:tav tm="0">
                                          <p:val>
                                            <p:strVal val="ppt_x"/>
                                          </p:val>
                                        </p:tav>
                                        <p:tav tm="100000">
                                          <p:val>
                                            <p:strVal val="ppt_x"/>
                                          </p:val>
                                        </p:tav>
                                      </p:tavLst>
                                    </p:anim>
                                    <p:anim calcmode="lin" valueType="num">
                                      <p:cBhvr>
                                        <p:cTn id="10" dur="1000"/>
                                        <p:tgtEl>
                                          <p:spTgt spid="2"/>
                                        </p:tgtEl>
                                        <p:attrNameLst>
                                          <p:attrName>ppt_y</p:attrName>
                                        </p:attrNameLst>
                                      </p:cBhvr>
                                      <p:tavLst>
                                        <p:tav tm="0">
                                          <p:val>
                                            <p:strVal val="ppt_y"/>
                                          </p:val>
                                        </p:tav>
                                        <p:tav tm="100000">
                                          <p:val>
                                            <p:strVal val="ppt_y+.1"/>
                                          </p:val>
                                        </p:tav>
                                      </p:tavLst>
                                    </p:anim>
                                    <p:set>
                                      <p:cBhvr>
                                        <p:cTn id="11"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99C02-B282-7C39-FA65-2DCE209891D9}"/>
            </a:ext>
          </a:extLst>
        </p:cNvPr>
        <p:cNvGrpSpPr/>
        <p:nvPr/>
      </p:nvGrpSpPr>
      <p:grpSpPr>
        <a:xfrm>
          <a:off x="0" y="0"/>
          <a:ext cx="0" cy="0"/>
          <a:chOff x="0" y="0"/>
          <a:chExt cx="0" cy="0"/>
        </a:xfrm>
      </p:grpSpPr>
      <p:sp>
        <p:nvSpPr>
          <p:cNvPr id="3" name="Rounded Rectangle 13">
            <a:extLst>
              <a:ext uri="{FF2B5EF4-FFF2-40B4-BE49-F238E27FC236}">
                <a16:creationId xmlns:a16="http://schemas.microsoft.com/office/drawing/2014/main" id="{E7023B43-4950-4F0F-CA99-D010D331CD2A}"/>
              </a:ext>
            </a:extLst>
          </p:cNvPr>
          <p:cNvSpPr/>
          <p:nvPr/>
        </p:nvSpPr>
        <p:spPr>
          <a:xfrm>
            <a:off x="54427" y="125894"/>
            <a:ext cx="12061371" cy="1125963"/>
          </a:xfrm>
          <a:prstGeom prst="roundRect">
            <a:avLst>
              <a:gd name="adj" fmla="val 50000"/>
            </a:avLst>
          </a:prstGeom>
          <a:solidFill>
            <a:schemeClr val="bg1"/>
          </a:solidFill>
          <a:ln w="38100">
            <a:solidFill>
              <a:srgbClr val="0130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3.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Chọn</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kết</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thay</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cho</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mỗi</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bông</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trong</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ghép</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sau</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Freeform 9">
            <a:extLst>
              <a:ext uri="{FF2B5EF4-FFF2-40B4-BE49-F238E27FC236}">
                <a16:creationId xmlns:a16="http://schemas.microsoft.com/office/drawing/2014/main" id="{B0CCCE17-6C15-C702-606F-35669A29441E}"/>
              </a:ext>
            </a:extLst>
          </p:cNvPr>
          <p:cNvSpPr/>
          <p:nvPr/>
        </p:nvSpPr>
        <p:spPr>
          <a:xfrm>
            <a:off x="-83473" y="1353077"/>
            <a:ext cx="12061371" cy="5504923"/>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2">
              <a:extLst>
                <a:ext uri="{96DAC541-7B7A-43D3-8B79-37D633B846F1}">
                  <asvg:svgBlip xmlns:asvg="http://schemas.microsoft.com/office/drawing/2016/SVG/main" r:embed="rId3"/>
                </a:ext>
              </a:extLst>
            </a:blip>
            <a:srcRect/>
            <a:stretch>
              <a:fillRect/>
            </a:stretch>
          </a:blipFill>
        </p:spPr>
      </p:sp>
      <p:sp>
        <p:nvSpPr>
          <p:cNvPr id="2" name="TextBox 1">
            <a:extLst>
              <a:ext uri="{FF2B5EF4-FFF2-40B4-BE49-F238E27FC236}">
                <a16:creationId xmlns:a16="http://schemas.microsoft.com/office/drawing/2014/main" id="{5BD65F7B-8124-FF96-A647-30A608EF538F}"/>
              </a:ext>
            </a:extLst>
          </p:cNvPr>
          <p:cNvSpPr txBox="1"/>
          <p:nvPr/>
        </p:nvSpPr>
        <p:spPr>
          <a:xfrm>
            <a:off x="3551695" y="1875212"/>
            <a:ext cx="14478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rồi</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ABAEC46D-2165-C00B-EDE1-C53E53C24D08}"/>
              </a:ext>
            </a:extLst>
          </p:cNvPr>
          <p:cNvSpPr txBox="1"/>
          <p:nvPr/>
        </p:nvSpPr>
        <p:spPr>
          <a:xfrm>
            <a:off x="4235561" y="1870947"/>
            <a:ext cx="14478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6" name="TextBox 5">
            <a:extLst>
              <a:ext uri="{FF2B5EF4-FFF2-40B4-BE49-F238E27FC236}">
                <a16:creationId xmlns:a16="http://schemas.microsoft.com/office/drawing/2014/main" id="{951EF400-1AF7-832B-5334-32872E01FE8F}"/>
              </a:ext>
            </a:extLst>
          </p:cNvPr>
          <p:cNvSpPr txBox="1"/>
          <p:nvPr/>
        </p:nvSpPr>
        <p:spPr>
          <a:xfrm>
            <a:off x="472557" y="2958981"/>
            <a:ext cx="10995543" cy="3255186"/>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 </a:t>
            </a:r>
            <a:r>
              <a:rPr kumimoji="0" lang="vi-VN"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Vườn nhà em, ban ngày, hoa mẫu đơn, hoa lan, hoa cúc</a:t>
            </a:r>
            <a:r>
              <a:rPr kumimoji="0" lang="en-US"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vi-VN"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đua nhau khoe sắc </a:t>
            </a:r>
            <a:r>
              <a:rPr kumimoji="0" lang="vi-VN" sz="4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còn </a:t>
            </a:r>
            <a:r>
              <a:rPr kumimoji="0" lang="en-US" sz="4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vi-VN"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ban đêm, hoa nguyệt quế, hoa hoàng lan, hoa mộc lại cùng nhau toả hương.</a:t>
            </a:r>
            <a:endParaRPr kumimoji="0" lang="en-US"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F53A7FFE-8DFC-3B0C-7053-834C0867EA3B}"/>
              </a:ext>
            </a:extLst>
          </p:cNvPr>
          <p:cNvSpPr txBox="1"/>
          <p:nvPr/>
        </p:nvSpPr>
        <p:spPr>
          <a:xfrm>
            <a:off x="4994371" y="1875212"/>
            <a:ext cx="14478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còn</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E808630C-EF2F-C73F-E60C-1722C15D249B}"/>
              </a:ext>
            </a:extLst>
          </p:cNvPr>
          <p:cNvSpPr txBox="1"/>
          <p:nvPr/>
        </p:nvSpPr>
        <p:spPr>
          <a:xfrm>
            <a:off x="2787761" y="1870032"/>
            <a:ext cx="14478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2" name="TextBox 11">
            <a:extLst>
              <a:ext uri="{FF2B5EF4-FFF2-40B4-BE49-F238E27FC236}">
                <a16:creationId xmlns:a16="http://schemas.microsoft.com/office/drawing/2014/main" id="{96ED736F-A343-60AD-0AEE-C2106849E8AD}"/>
              </a:ext>
            </a:extLst>
          </p:cNvPr>
          <p:cNvSpPr txBox="1"/>
          <p:nvPr/>
        </p:nvSpPr>
        <p:spPr>
          <a:xfrm>
            <a:off x="2132818" y="1867900"/>
            <a:ext cx="14478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và</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0303B7D3-66FE-18DE-6752-B2AE50EEF968}"/>
              </a:ext>
            </a:extLst>
          </p:cNvPr>
          <p:cNvSpPr txBox="1"/>
          <p:nvPr/>
        </p:nvSpPr>
        <p:spPr>
          <a:xfrm>
            <a:off x="5790637" y="1866070"/>
            <a:ext cx="14478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21" name="TextBox 20">
            <a:extLst>
              <a:ext uri="{FF2B5EF4-FFF2-40B4-BE49-F238E27FC236}">
                <a16:creationId xmlns:a16="http://schemas.microsoft.com/office/drawing/2014/main" id="{F5BD4A45-1A7B-C889-0A4B-75A3E4C69E05}"/>
              </a:ext>
            </a:extLst>
          </p:cNvPr>
          <p:cNvSpPr txBox="1"/>
          <p:nvPr/>
        </p:nvSpPr>
        <p:spPr>
          <a:xfrm>
            <a:off x="6636452" y="1863938"/>
            <a:ext cx="211444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nhưng</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19894FEF-279F-32BB-6E48-9BCCDB40965D}"/>
              </a:ext>
            </a:extLst>
          </p:cNvPr>
          <p:cNvPicPr>
            <a:picLocks noChangeAspect="1"/>
          </p:cNvPicPr>
          <p:nvPr/>
        </p:nvPicPr>
        <p:blipFill>
          <a:blip r:embed="rId4" cstate="hqprint">
            <a:extLst>
              <a:ext uri="{28A0092B-C50C-407E-A947-70E740481C1C}">
                <a14:useLocalDpi xmlns:a14="http://schemas.microsoft.com/office/drawing/2010/main" val="0"/>
              </a:ext>
            </a:extLst>
          </a:blip>
          <a:srcRect t="51420" r="50000"/>
          <a:stretch/>
        </p:blipFill>
        <p:spPr>
          <a:xfrm>
            <a:off x="10373244" y="3817635"/>
            <a:ext cx="1176499" cy="1005355"/>
          </a:xfrm>
          <a:prstGeom prst="rect">
            <a:avLst/>
          </a:prstGeom>
        </p:spPr>
      </p:pic>
    </p:spTree>
    <p:extLst>
      <p:ext uri="{BB962C8B-B14F-4D97-AF65-F5344CB8AC3E}">
        <p14:creationId xmlns:p14="http://schemas.microsoft.com/office/powerpoint/2010/main" val="185877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16667E-7 1.85185E-6 L 0.4237 0.28495 " pathEditMode="relative" rAng="0" ptsTypes="AA">
                                      <p:cBhvr>
                                        <p:cTn id="6" dur="2000" fill="hold"/>
                                        <p:tgtEl>
                                          <p:spTgt spid="9"/>
                                        </p:tgtEl>
                                        <p:attrNameLst>
                                          <p:attrName>ppt_x</p:attrName>
                                          <p:attrName>ppt_y</p:attrName>
                                        </p:attrNameLst>
                                      </p:cBhvr>
                                      <p:rCtr x="21185" y="14236"/>
                                    </p:animMotion>
                                  </p:childTnLst>
                                </p:cTn>
                              </p:par>
                              <p:par>
                                <p:cTn id="7" presetID="1" presetClass="exit" presetSubtype="0" fill="hold"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06B4D-7D97-00A3-9806-7BB923EA12C8}"/>
            </a:ext>
          </a:extLst>
        </p:cNvPr>
        <p:cNvGrpSpPr/>
        <p:nvPr/>
      </p:nvGrpSpPr>
      <p:grpSpPr>
        <a:xfrm>
          <a:off x="0" y="0"/>
          <a:ext cx="0" cy="0"/>
          <a:chOff x="0" y="0"/>
          <a:chExt cx="0" cy="0"/>
        </a:xfrm>
      </p:grpSpPr>
      <p:sp>
        <p:nvSpPr>
          <p:cNvPr id="3" name="Rounded Rectangle 13">
            <a:extLst>
              <a:ext uri="{FF2B5EF4-FFF2-40B4-BE49-F238E27FC236}">
                <a16:creationId xmlns:a16="http://schemas.microsoft.com/office/drawing/2014/main" id="{85217BB8-36B5-F9A7-27CA-51D5DC3DAF5E}"/>
              </a:ext>
            </a:extLst>
          </p:cNvPr>
          <p:cNvSpPr/>
          <p:nvPr/>
        </p:nvSpPr>
        <p:spPr>
          <a:xfrm>
            <a:off x="54427" y="125894"/>
            <a:ext cx="12061371" cy="1125963"/>
          </a:xfrm>
          <a:prstGeom prst="roundRect">
            <a:avLst>
              <a:gd name="adj" fmla="val 50000"/>
            </a:avLst>
          </a:prstGeom>
          <a:solidFill>
            <a:schemeClr val="bg1"/>
          </a:solidFill>
          <a:ln w="38100">
            <a:solidFill>
              <a:srgbClr val="0130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3.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Chọn</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kết</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thay</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cho</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mỗi</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bông</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trong</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ghép</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sau</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Freeform 9">
            <a:extLst>
              <a:ext uri="{FF2B5EF4-FFF2-40B4-BE49-F238E27FC236}">
                <a16:creationId xmlns:a16="http://schemas.microsoft.com/office/drawing/2014/main" id="{5ED0AC5F-FE36-2870-F17C-4F01D9671B38}"/>
              </a:ext>
            </a:extLst>
          </p:cNvPr>
          <p:cNvSpPr/>
          <p:nvPr/>
        </p:nvSpPr>
        <p:spPr>
          <a:xfrm>
            <a:off x="-83473" y="1353077"/>
            <a:ext cx="12061371" cy="5504923"/>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2">
              <a:extLst>
                <a:ext uri="{96DAC541-7B7A-43D3-8B79-37D633B846F1}">
                  <asvg:svgBlip xmlns:asvg="http://schemas.microsoft.com/office/drawing/2016/SVG/main" r:embed="rId3"/>
                </a:ext>
              </a:extLst>
            </a:blip>
            <a:srcRect/>
            <a:stretch>
              <a:fillRect/>
            </a:stretch>
          </a:blipFill>
        </p:spPr>
      </p:sp>
      <p:sp>
        <p:nvSpPr>
          <p:cNvPr id="7" name="TextBox 6">
            <a:extLst>
              <a:ext uri="{FF2B5EF4-FFF2-40B4-BE49-F238E27FC236}">
                <a16:creationId xmlns:a16="http://schemas.microsoft.com/office/drawing/2014/main" id="{77C76A73-B4C9-D2E8-8DCB-26D728B6DF4D}"/>
              </a:ext>
            </a:extLst>
          </p:cNvPr>
          <p:cNvSpPr txBox="1"/>
          <p:nvPr/>
        </p:nvSpPr>
        <p:spPr>
          <a:xfrm>
            <a:off x="4787309" y="1873531"/>
            <a:ext cx="14478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0" name="TextBox 9">
            <a:extLst>
              <a:ext uri="{FF2B5EF4-FFF2-40B4-BE49-F238E27FC236}">
                <a16:creationId xmlns:a16="http://schemas.microsoft.com/office/drawing/2014/main" id="{A6863C42-819E-14BB-2E61-4735FB1B51DB}"/>
              </a:ext>
            </a:extLst>
          </p:cNvPr>
          <p:cNvSpPr txBox="1"/>
          <p:nvPr/>
        </p:nvSpPr>
        <p:spPr>
          <a:xfrm>
            <a:off x="5546119" y="1877796"/>
            <a:ext cx="14478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còn</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TextBox 13">
            <a:extLst>
              <a:ext uri="{FF2B5EF4-FFF2-40B4-BE49-F238E27FC236}">
                <a16:creationId xmlns:a16="http://schemas.microsoft.com/office/drawing/2014/main" id="{A4913A20-EB5B-587C-1956-8736239B0E67}"/>
              </a:ext>
            </a:extLst>
          </p:cNvPr>
          <p:cNvSpPr txBox="1"/>
          <p:nvPr/>
        </p:nvSpPr>
        <p:spPr>
          <a:xfrm>
            <a:off x="3339509" y="1872616"/>
            <a:ext cx="14478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5" name="TextBox 14">
            <a:extLst>
              <a:ext uri="{FF2B5EF4-FFF2-40B4-BE49-F238E27FC236}">
                <a16:creationId xmlns:a16="http://schemas.microsoft.com/office/drawing/2014/main" id="{A9AD2D18-665D-9FBC-1370-80B9BCFBB56F}"/>
              </a:ext>
            </a:extLst>
          </p:cNvPr>
          <p:cNvSpPr txBox="1"/>
          <p:nvPr/>
        </p:nvSpPr>
        <p:spPr>
          <a:xfrm>
            <a:off x="2684566" y="1870484"/>
            <a:ext cx="14478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và</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 name="TextBox 15">
            <a:extLst>
              <a:ext uri="{FF2B5EF4-FFF2-40B4-BE49-F238E27FC236}">
                <a16:creationId xmlns:a16="http://schemas.microsoft.com/office/drawing/2014/main" id="{471BD067-6EB4-1684-C732-E327DAB53397}"/>
              </a:ext>
            </a:extLst>
          </p:cNvPr>
          <p:cNvSpPr txBox="1"/>
          <p:nvPr/>
        </p:nvSpPr>
        <p:spPr>
          <a:xfrm>
            <a:off x="6342385" y="1868654"/>
            <a:ext cx="14478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7" name="TextBox 16">
            <a:extLst>
              <a:ext uri="{FF2B5EF4-FFF2-40B4-BE49-F238E27FC236}">
                <a16:creationId xmlns:a16="http://schemas.microsoft.com/office/drawing/2014/main" id="{6F59DB77-C723-D5CC-432B-EC5D254BBD99}"/>
              </a:ext>
            </a:extLst>
          </p:cNvPr>
          <p:cNvSpPr txBox="1"/>
          <p:nvPr/>
        </p:nvSpPr>
        <p:spPr>
          <a:xfrm>
            <a:off x="7188200" y="1866522"/>
            <a:ext cx="211444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nhưng</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8" name="TextBox 17">
            <a:extLst>
              <a:ext uri="{FF2B5EF4-FFF2-40B4-BE49-F238E27FC236}">
                <a16:creationId xmlns:a16="http://schemas.microsoft.com/office/drawing/2014/main" id="{57618AE9-40D1-42C8-195C-2F374D576CF4}"/>
              </a:ext>
            </a:extLst>
          </p:cNvPr>
          <p:cNvSpPr txBox="1"/>
          <p:nvPr/>
        </p:nvSpPr>
        <p:spPr>
          <a:xfrm>
            <a:off x="342309" y="2988992"/>
            <a:ext cx="11341692" cy="1630126"/>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 </a:t>
            </a:r>
            <a:r>
              <a:rPr kumimoji="0" lang="vi-VN"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Ngày nghỉ, em dậy sớm đá bóng với bố </a:t>
            </a:r>
            <a:r>
              <a:rPr kumimoji="0" lang="vi-VN" sz="4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rồi</a:t>
            </a:r>
            <a:r>
              <a:rPr kumimoji="0" lang="en-US"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vi-VN"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em cùng mẹ ra vườn tưới cây</a:t>
            </a:r>
            <a:r>
              <a:rPr kumimoji="0" lang="en-US"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20" name="TextBox 19">
            <a:extLst>
              <a:ext uri="{FF2B5EF4-FFF2-40B4-BE49-F238E27FC236}">
                <a16:creationId xmlns:a16="http://schemas.microsoft.com/office/drawing/2014/main" id="{CCEAB091-F8D5-07C8-B929-D5C5D409A9BB}"/>
              </a:ext>
            </a:extLst>
          </p:cNvPr>
          <p:cNvSpPr txBox="1"/>
          <p:nvPr/>
        </p:nvSpPr>
        <p:spPr>
          <a:xfrm>
            <a:off x="4103443" y="1877796"/>
            <a:ext cx="14478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rồi</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03E09A91-BCC9-BDE2-3067-DFDE63B33C68}"/>
              </a:ext>
            </a:extLst>
          </p:cNvPr>
          <p:cNvPicPr>
            <a:picLocks noChangeAspect="1"/>
          </p:cNvPicPr>
          <p:nvPr/>
        </p:nvPicPr>
        <p:blipFill>
          <a:blip r:embed="rId4" cstate="hqprint">
            <a:extLst>
              <a:ext uri="{28A0092B-C50C-407E-A947-70E740481C1C}">
                <a14:useLocalDpi xmlns:a14="http://schemas.microsoft.com/office/drawing/2010/main" val="0"/>
              </a:ext>
            </a:extLst>
          </a:blip>
          <a:srcRect l="50000" t="51420"/>
          <a:stretch/>
        </p:blipFill>
        <p:spPr>
          <a:xfrm flipH="1">
            <a:off x="342309" y="4010271"/>
            <a:ext cx="830944" cy="710067"/>
          </a:xfrm>
          <a:prstGeom prst="rect">
            <a:avLst/>
          </a:prstGeom>
        </p:spPr>
      </p:pic>
    </p:spTree>
    <p:extLst>
      <p:ext uri="{BB962C8B-B14F-4D97-AF65-F5344CB8AC3E}">
        <p14:creationId xmlns:p14="http://schemas.microsoft.com/office/powerpoint/2010/main" val="914786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54167E-6 -1.11111E-6 L -0.32929 0.28519 " pathEditMode="relative" rAng="0" ptsTypes="AA">
                                      <p:cBhvr>
                                        <p:cTn id="6" dur="2000" fill="hold"/>
                                        <p:tgtEl>
                                          <p:spTgt spid="20"/>
                                        </p:tgtEl>
                                        <p:attrNameLst>
                                          <p:attrName>ppt_x</p:attrName>
                                          <p:attrName>ppt_y</p:attrName>
                                        </p:attrNameLst>
                                      </p:cBhvr>
                                      <p:rCtr x="-16471" y="14259"/>
                                    </p:animMotion>
                                  </p:childTnLst>
                                </p:cTn>
                              </p:par>
                              <p:par>
                                <p:cTn id="7" presetID="42" presetClass="exit" presetSubtype="0" fill="hold" nodeType="withEffect">
                                  <p:stCondLst>
                                    <p:cond delay="0"/>
                                  </p:stCondLst>
                                  <p:childTnLst>
                                    <p:animEffect transition="out" filter="fade">
                                      <p:cBhvr>
                                        <p:cTn id="8" dur="1000"/>
                                        <p:tgtEl>
                                          <p:spTgt spid="2"/>
                                        </p:tgtEl>
                                      </p:cBhvr>
                                    </p:animEffect>
                                    <p:anim calcmode="lin" valueType="num">
                                      <p:cBhvr>
                                        <p:cTn id="9" dur="1000"/>
                                        <p:tgtEl>
                                          <p:spTgt spid="2"/>
                                        </p:tgtEl>
                                        <p:attrNameLst>
                                          <p:attrName>ppt_x</p:attrName>
                                        </p:attrNameLst>
                                      </p:cBhvr>
                                      <p:tavLst>
                                        <p:tav tm="0">
                                          <p:val>
                                            <p:strVal val="ppt_x"/>
                                          </p:val>
                                        </p:tav>
                                        <p:tav tm="100000">
                                          <p:val>
                                            <p:strVal val="ppt_x"/>
                                          </p:val>
                                        </p:tav>
                                      </p:tavLst>
                                    </p:anim>
                                    <p:anim calcmode="lin" valueType="num">
                                      <p:cBhvr>
                                        <p:cTn id="10" dur="1000"/>
                                        <p:tgtEl>
                                          <p:spTgt spid="2"/>
                                        </p:tgtEl>
                                        <p:attrNameLst>
                                          <p:attrName>ppt_y</p:attrName>
                                        </p:attrNameLst>
                                      </p:cBhvr>
                                      <p:tavLst>
                                        <p:tav tm="0">
                                          <p:val>
                                            <p:strVal val="ppt_y"/>
                                          </p:val>
                                        </p:tav>
                                        <p:tav tm="100000">
                                          <p:val>
                                            <p:strVal val="ppt_y+.1"/>
                                          </p:val>
                                        </p:tav>
                                      </p:tavLst>
                                    </p:anim>
                                    <p:set>
                                      <p:cBhvr>
                                        <p:cTn id="11"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A635C-F794-DA9A-3C11-0D81EDA6B43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C1359B7-F49C-E822-0A1F-F4614E82BC45}"/>
              </a:ext>
            </a:extLst>
          </p:cNvPr>
          <p:cNvPicPr>
            <a:picLocks noChangeAspect="1"/>
          </p:cNvPicPr>
          <p:nvPr/>
        </p:nvPicPr>
        <p:blipFill>
          <a:blip r:embed="rId2"/>
          <a:stretch>
            <a:fillRect/>
          </a:stretch>
        </p:blipFill>
        <p:spPr>
          <a:xfrm>
            <a:off x="0" y="1390"/>
            <a:ext cx="12192000" cy="6855220"/>
          </a:xfrm>
          <a:prstGeom prst="rect">
            <a:avLst/>
          </a:prstGeom>
        </p:spPr>
      </p:pic>
    </p:spTree>
    <p:extLst>
      <p:ext uri="{BB962C8B-B14F-4D97-AF65-F5344CB8AC3E}">
        <p14:creationId xmlns:p14="http://schemas.microsoft.com/office/powerpoint/2010/main" val="1322524571"/>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F7699C3-D4FD-DFC6-773D-DDACF185D42C}"/>
              </a:ext>
            </a:extLst>
          </p:cNvPr>
          <p:cNvGrpSpPr/>
          <p:nvPr/>
        </p:nvGrpSpPr>
        <p:grpSpPr>
          <a:xfrm>
            <a:off x="194553" y="265869"/>
            <a:ext cx="11789925" cy="2389534"/>
            <a:chOff x="767622" y="317005"/>
            <a:chExt cx="1087361" cy="346257"/>
          </a:xfrm>
        </p:grpSpPr>
        <p:sp>
          <p:nvSpPr>
            <p:cNvPr id="3" name="Rounded Rectangle 13">
              <a:extLst>
                <a:ext uri="{FF2B5EF4-FFF2-40B4-BE49-F238E27FC236}">
                  <a16:creationId xmlns:a16="http://schemas.microsoft.com/office/drawing/2014/main" id="{6E95D885-80A4-653A-15F1-FE5878D97AB7}"/>
                </a:ext>
              </a:extLst>
            </p:cNvPr>
            <p:cNvSpPr/>
            <p:nvPr/>
          </p:nvSpPr>
          <p:spPr>
            <a:xfrm>
              <a:off x="767622" y="317005"/>
              <a:ext cx="1087361" cy="346257"/>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0A24A72E-2185-680F-874B-D0CA0D455050}"/>
                </a:ext>
              </a:extLst>
            </p:cNvPr>
            <p:cNvSpPr txBox="1"/>
            <p:nvPr/>
          </p:nvSpPr>
          <p:spPr>
            <a:xfrm>
              <a:off x="810763" y="363027"/>
              <a:ext cx="1002274" cy="2542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4. </a:t>
              </a:r>
              <a:r>
                <a:rPr kumimoji="0" lang="vi-VN" sz="36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Viết đoạn văn (3 – 5 câu) về bài thơ </a:t>
              </a:r>
              <a:r>
                <a:rPr kumimoji="0" lang="vi-VN" sz="3600" b="1" i="1"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Hạt gạo làng ta</a:t>
              </a:r>
              <a:r>
                <a:rPr kumimoji="0" lang="vi-VN" sz="36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trong đó</a:t>
              </a:r>
              <a:r>
                <a:rPr kumimoji="0" lang="en-US" sz="36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vi-VN" sz="36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có câu ghép gồm các vế nối bằng một kết từ hoặc nối trực tiếp</a:t>
              </a:r>
              <a:r>
                <a:rPr kumimoji="0" lang="en-US" sz="36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a:t>
              </a:r>
            </a:p>
          </p:txBody>
        </p:sp>
      </p:grpSp>
      <p:pic>
        <p:nvPicPr>
          <p:cNvPr id="5" name="Picture 4">
            <a:extLst>
              <a:ext uri="{FF2B5EF4-FFF2-40B4-BE49-F238E27FC236}">
                <a16:creationId xmlns:a16="http://schemas.microsoft.com/office/drawing/2014/main" id="{1A42F7BB-C394-85B6-7F94-BB8BD5D09E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107" y="2797489"/>
            <a:ext cx="6498078" cy="39048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6818FE8C-E8CE-1EDC-28F7-BAC02317F8D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887185" y="3989848"/>
            <a:ext cx="5499224" cy="2868152"/>
          </a:xfrm>
          <a:prstGeom prst="rect">
            <a:avLst/>
          </a:prstGeom>
        </p:spPr>
      </p:pic>
    </p:spTree>
    <p:extLst>
      <p:ext uri="{BB962C8B-B14F-4D97-AF65-F5344CB8AC3E}">
        <p14:creationId xmlns:p14="http://schemas.microsoft.com/office/powerpoint/2010/main" val="2225521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0A913-1576-5DF0-A168-C9C4E28269F9}"/>
            </a:ext>
          </a:extLst>
        </p:cNvPr>
        <p:cNvGrpSpPr/>
        <p:nvPr/>
      </p:nvGrpSpPr>
      <p:grpSpPr>
        <a:xfrm>
          <a:off x="0" y="0"/>
          <a:ext cx="0" cy="0"/>
          <a:chOff x="0" y="0"/>
          <a:chExt cx="0" cy="0"/>
        </a:xfrm>
      </p:grpSpPr>
      <p:sp>
        <p:nvSpPr>
          <p:cNvPr id="6" name="Freeform 9">
            <a:extLst>
              <a:ext uri="{FF2B5EF4-FFF2-40B4-BE49-F238E27FC236}">
                <a16:creationId xmlns:a16="http://schemas.microsoft.com/office/drawing/2014/main" id="{F1C86950-7D74-36FD-9165-1C02E87DD74B}"/>
              </a:ext>
            </a:extLst>
          </p:cNvPr>
          <p:cNvSpPr/>
          <p:nvPr/>
        </p:nvSpPr>
        <p:spPr>
          <a:xfrm>
            <a:off x="-61686" y="501235"/>
            <a:ext cx="12061371" cy="6236530"/>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2">
              <a:extLst>
                <a:ext uri="{96DAC541-7B7A-43D3-8B79-37D633B846F1}">
                  <asvg:svgBlip xmlns:asvg="http://schemas.microsoft.com/office/drawing/2016/SVG/main" r:embed="rId3"/>
                </a:ext>
              </a:extLst>
            </a:blip>
            <a:srcRect/>
            <a:stretch>
              <a:fillRect/>
            </a:stretch>
          </a:blipFill>
        </p:spPr>
      </p:sp>
      <p:sp>
        <p:nvSpPr>
          <p:cNvPr id="4" name="TextBox 3">
            <a:extLst>
              <a:ext uri="{FF2B5EF4-FFF2-40B4-BE49-F238E27FC236}">
                <a16:creationId xmlns:a16="http://schemas.microsoft.com/office/drawing/2014/main" id="{99BC8E27-52F9-329D-6C2C-2E434FBBB3F9}"/>
              </a:ext>
            </a:extLst>
          </p:cNvPr>
          <p:cNvSpPr txBox="1"/>
          <p:nvPr/>
        </p:nvSpPr>
        <p:spPr>
          <a:xfrm>
            <a:off x="751216" y="754757"/>
            <a:ext cx="10627983" cy="55092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sng"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Gợi</a:t>
            </a:r>
            <a:r>
              <a:rPr kumimoji="0" lang="en-US" sz="3200" b="1" i="0" u="sng"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vi-VN" sz="3200" b="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Bài thơ Hạt gạo làng ta của nhà thơ Trần Đăng Khoa là một bài thơ rất hay. Hạt gạo làng ta có ngôn từ giản dị, trong sáng mang những nét thơ ngây của trẻ em nên bài thơ đã gợi lên vẻ đẹp và tình yêu quê hương, đất nước cũng như phẩm chất chất phác của người nông dân cùng hình ảnh làng quê Việt Nam bình dị, thân thương. Có thể nói, thông qua bài thơ Hạt gạo làng ta đã gợi cho người đọc những cảm nhận về bức tranh sinh hoạt nông nghiệp tươi vui trong những năm kháng chiến đồng thời cũng phản ảnh được sự khốc liệt của chiến tranh.</a:t>
            </a:r>
            <a:endParaRPr kumimoji="0" lang="en-US" sz="3200" b="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1179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B0A17-3336-E7DE-A3F3-26E9373B3AF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7A7A4F2-360C-B738-24F0-2CDF90F23688}"/>
              </a:ext>
            </a:extLst>
          </p:cNvPr>
          <p:cNvPicPr>
            <a:picLocks noChangeAspect="1"/>
          </p:cNvPicPr>
          <p:nvPr/>
        </p:nvPicPr>
        <p:blipFill>
          <a:blip r:embed="rId2"/>
          <a:stretch>
            <a:fillRect/>
          </a:stretch>
        </p:blipFill>
        <p:spPr>
          <a:xfrm>
            <a:off x="0" y="1390"/>
            <a:ext cx="12192000" cy="6855220"/>
          </a:xfrm>
          <a:prstGeom prst="rect">
            <a:avLst/>
          </a:prstGeom>
        </p:spPr>
      </p:pic>
    </p:spTree>
    <p:extLst>
      <p:ext uri="{BB962C8B-B14F-4D97-AF65-F5344CB8AC3E}">
        <p14:creationId xmlns:p14="http://schemas.microsoft.com/office/powerpoint/2010/main" val="30198150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202EC8-E6B7-CDFB-35B2-6996396BC8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2"/>
            <a:ext cx="12192000" cy="6856977"/>
          </a:xfrm>
          <a:prstGeom prst="rect">
            <a:avLst/>
          </a:prstGeom>
        </p:spPr>
      </p:pic>
    </p:spTree>
    <p:extLst>
      <p:ext uri="{BB962C8B-B14F-4D97-AF65-F5344CB8AC3E}">
        <p14:creationId xmlns:p14="http://schemas.microsoft.com/office/powerpoint/2010/main" val="19450260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B66CF1C-0C6D-E4FC-17AE-F5A38B1F2484}"/>
              </a:ext>
            </a:extLst>
          </p:cNvPr>
          <p:cNvPicPr>
            <a:picLocks noChangeAspect="1"/>
          </p:cNvPicPr>
          <p:nvPr/>
        </p:nvPicPr>
        <p:blipFill>
          <a:blip r:embed="rId7"/>
          <a:stretch>
            <a:fillRect/>
          </a:stretch>
        </p:blipFill>
        <p:spPr>
          <a:xfrm>
            <a:off x="-138793" y="-54429"/>
            <a:ext cx="12469586" cy="6966857"/>
          </a:xfrm>
          <a:prstGeom prst="rect">
            <a:avLst/>
          </a:prstGeom>
        </p:spPr>
      </p:pic>
      <p:pic>
        <p:nvPicPr>
          <p:cNvPr id="27" name="Picture 26" descr="A collection of mushrooms and a hedgehog&#10;&#10;Description automatically generated with medium confidence">
            <a:hlinkClick r:id="rId8" action="ppaction://hlinksldjump"/>
            <a:extLst>
              <a:ext uri="{FF2B5EF4-FFF2-40B4-BE49-F238E27FC236}">
                <a16:creationId xmlns:a16="http://schemas.microsoft.com/office/drawing/2014/main" id="{CA881BA2-B5F2-998E-0068-6B02F73811C7}"/>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rcRect l="4052" t="3880" r="51542" b="61299"/>
          <a:stretch/>
        </p:blipFill>
        <p:spPr>
          <a:xfrm>
            <a:off x="8735855" y="3311917"/>
            <a:ext cx="3203292" cy="2511895"/>
          </a:xfrm>
          <a:prstGeom prst="rect">
            <a:avLst/>
          </a:prstGeom>
        </p:spPr>
      </p:pic>
      <p:pic>
        <p:nvPicPr>
          <p:cNvPr id="29" name="Picture 28" descr="A cartoon of a basket&#10;&#10;Description automatically generated with low confidence">
            <a:extLst>
              <a:ext uri="{FF2B5EF4-FFF2-40B4-BE49-F238E27FC236}">
                <a16:creationId xmlns:a16="http://schemas.microsoft.com/office/drawing/2014/main" id="{5D8BE996-0951-8CEF-D6DC-929A49124DDB}"/>
              </a:ext>
            </a:extLst>
          </p:cNvPr>
          <p:cNvPicPr>
            <a:picLocks noChangeAspect="1"/>
          </p:cNvPicPr>
          <p:nvPr/>
        </p:nvPicPr>
        <p:blipFill>
          <a:blip r:embed="rId11" cstate="hqprint">
            <a:extLst>
              <a:ext uri="{BEBA8EAE-BF5A-486C-A8C5-ECC9F3942E4B}">
                <a14:imgProps xmlns:a14="http://schemas.microsoft.com/office/drawing/2010/main">
                  <a14:imgLayer r:embed="rId12">
                    <a14:imgEffect>
                      <a14:backgroundRemoval t="10000" b="90000" l="10000" r="90833">
                        <a14:foregroundMark x1="90833" y1="38917" x2="90500" y2="41250"/>
                      </a14:backgroundRemoval>
                    </a14:imgEffect>
                  </a14:imgLayer>
                </a14:imgProps>
              </a:ext>
              <a:ext uri="{28A0092B-C50C-407E-A947-70E740481C1C}">
                <a14:useLocalDpi xmlns:a14="http://schemas.microsoft.com/office/drawing/2010/main" val="0"/>
              </a:ext>
            </a:extLst>
          </a:blip>
          <a:stretch>
            <a:fillRect/>
          </a:stretch>
        </p:blipFill>
        <p:spPr>
          <a:xfrm>
            <a:off x="6783157" y="3661551"/>
            <a:ext cx="2733183" cy="2902576"/>
          </a:xfrm>
          <a:prstGeom prst="rect">
            <a:avLst/>
          </a:prstGeom>
        </p:spPr>
      </p:pic>
      <p:pic>
        <p:nvPicPr>
          <p:cNvPr id="17" name="Picture 16" descr="A group of mushrooms on grass&#10;&#10;Description automatically generated with low confidence">
            <a:hlinkClick r:id="rId13" action="ppaction://hlinksldjump"/>
            <a:extLst>
              <a:ext uri="{FF2B5EF4-FFF2-40B4-BE49-F238E27FC236}">
                <a16:creationId xmlns:a16="http://schemas.microsoft.com/office/drawing/2014/main" id="{3449F561-BD39-C630-7DA5-EE6A24406FA8}"/>
              </a:ext>
            </a:extLst>
          </p:cNvPr>
          <p:cNvPicPr>
            <a:picLocks noChangeAspect="1"/>
          </p:cNvPicPr>
          <p:nvPr/>
        </p:nvPicPr>
        <p:blipFill rotWithShape="1">
          <a:blip r:embed="rId14">
            <a:extLst>
              <a:ext uri="{28A0092B-C50C-407E-A947-70E740481C1C}">
                <a14:useLocalDpi xmlns:a14="http://schemas.microsoft.com/office/drawing/2010/main" val="0"/>
              </a:ext>
            </a:extLst>
          </a:blip>
          <a:srcRect l="7619" t="5476" r="52382" b="46191"/>
          <a:stretch/>
        </p:blipFill>
        <p:spPr>
          <a:xfrm>
            <a:off x="4417456" y="2325055"/>
            <a:ext cx="2243783" cy="2711243"/>
          </a:xfrm>
          <a:prstGeom prst="rect">
            <a:avLst/>
          </a:prstGeom>
        </p:spPr>
      </p:pic>
      <p:pic>
        <p:nvPicPr>
          <p:cNvPr id="20" name="Picture 19" descr="A group of mushrooms on grass&#10;&#10;Description automatically generated with low confidence">
            <a:hlinkClick r:id="rId15" action="ppaction://hlinksldjump"/>
            <a:extLst>
              <a:ext uri="{FF2B5EF4-FFF2-40B4-BE49-F238E27FC236}">
                <a16:creationId xmlns:a16="http://schemas.microsoft.com/office/drawing/2014/main" id="{4CABFF5B-7F36-0AAA-8484-151CE525FCB9}"/>
              </a:ext>
            </a:extLst>
          </p:cNvPr>
          <p:cNvPicPr>
            <a:picLocks noChangeAspect="1"/>
          </p:cNvPicPr>
          <p:nvPr/>
        </p:nvPicPr>
        <p:blipFill rotWithShape="1">
          <a:blip r:embed="rId14">
            <a:extLst>
              <a:ext uri="{28A0092B-C50C-407E-A947-70E740481C1C}">
                <a14:useLocalDpi xmlns:a14="http://schemas.microsoft.com/office/drawing/2010/main" val="0"/>
              </a:ext>
            </a:extLst>
          </a:blip>
          <a:srcRect l="9286" t="50000" r="50476" b="10546"/>
          <a:stretch/>
        </p:blipFill>
        <p:spPr>
          <a:xfrm>
            <a:off x="2675660" y="3776952"/>
            <a:ext cx="1956168" cy="1918070"/>
          </a:xfrm>
          <a:prstGeom prst="rect">
            <a:avLst/>
          </a:prstGeom>
        </p:spPr>
      </p:pic>
      <p:pic>
        <p:nvPicPr>
          <p:cNvPr id="41" name="Picture 40">
            <a:extLst>
              <a:ext uri="{FF2B5EF4-FFF2-40B4-BE49-F238E27FC236}">
                <a16:creationId xmlns:a16="http://schemas.microsoft.com/office/drawing/2014/main" id="{7DEF278D-2A76-856B-C44D-516E803410AA}"/>
              </a:ext>
            </a:extLst>
          </p:cNvPr>
          <p:cNvPicPr>
            <a:picLocks noChangeAspect="1"/>
          </p:cNvPicPr>
          <p:nvPr/>
        </p:nvPicPr>
        <p:blipFill>
          <a:blip r:embed="rId16"/>
          <a:stretch>
            <a:fillRect/>
          </a:stretch>
        </p:blipFill>
        <p:spPr>
          <a:xfrm>
            <a:off x="2649772" y="-246980"/>
            <a:ext cx="6086083" cy="2033830"/>
          </a:xfrm>
          <a:prstGeom prst="rect">
            <a:avLst/>
          </a:prstGeom>
        </p:spPr>
      </p:pic>
      <p:pic>
        <p:nvPicPr>
          <p:cNvPr id="42" name="Picture 41">
            <a:extLst>
              <a:ext uri="{FF2B5EF4-FFF2-40B4-BE49-F238E27FC236}">
                <a16:creationId xmlns:a16="http://schemas.microsoft.com/office/drawing/2014/main" id="{BB380082-1618-9569-207B-B64F4A77C6C6}"/>
              </a:ext>
            </a:extLst>
          </p:cNvPr>
          <p:cNvPicPr>
            <a:picLocks noChangeAspect="1"/>
          </p:cNvPicPr>
          <p:nvPr/>
        </p:nvPicPr>
        <p:blipFill>
          <a:blip r:embed="rId17"/>
          <a:stretch>
            <a:fillRect/>
          </a:stretch>
        </p:blipFill>
        <p:spPr>
          <a:xfrm>
            <a:off x="6663041" y="903304"/>
            <a:ext cx="6827412" cy="1800513"/>
          </a:xfrm>
          <a:prstGeom prst="rect">
            <a:avLst/>
          </a:prstGeom>
        </p:spPr>
      </p:pic>
      <p:pic>
        <p:nvPicPr>
          <p:cNvPr id="30" name="Picture 29" descr="A cartoon of a basket&#10;&#10;Description automatically generated with low confidence">
            <a:extLst>
              <a:ext uri="{FF2B5EF4-FFF2-40B4-BE49-F238E27FC236}">
                <a16:creationId xmlns:a16="http://schemas.microsoft.com/office/drawing/2014/main" id="{249C950E-5665-3EDB-3D00-B0403C0002B6}"/>
              </a:ext>
            </a:extLst>
          </p:cNvPr>
          <p:cNvPicPr>
            <a:picLocks noChangeAspect="1"/>
          </p:cNvPicPr>
          <p:nvPr/>
        </p:nvPicPr>
        <p:blipFill rotWithShape="1">
          <a:blip r:embed="rId11" cstate="hqprint">
            <a:extLst>
              <a:ext uri="{BEBA8EAE-BF5A-486C-A8C5-ECC9F3942E4B}">
                <a14:imgProps xmlns:a14="http://schemas.microsoft.com/office/drawing/2010/main">
                  <a14:imgLayer r:embed="rId12">
                    <a14:imgEffect>
                      <a14:backgroundRemoval t="10000" b="90000" l="10000" r="90833">
                        <a14:foregroundMark x1="90833" y1="38917" x2="90500" y2="41250"/>
                      </a14:backgroundRemoval>
                    </a14:imgEffect>
                  </a14:imgLayer>
                </a14:imgProps>
              </a:ext>
              <a:ext uri="{28A0092B-C50C-407E-A947-70E740481C1C}">
                <a14:useLocalDpi xmlns:a14="http://schemas.microsoft.com/office/drawing/2010/main" val="0"/>
              </a:ext>
            </a:extLst>
          </a:blip>
          <a:srcRect l="10105" t="41925" r="7257" b="11592"/>
          <a:stretch/>
        </p:blipFill>
        <p:spPr>
          <a:xfrm>
            <a:off x="7055571" y="4883003"/>
            <a:ext cx="2259295" cy="1224834"/>
          </a:xfrm>
          <a:prstGeom prst="rect">
            <a:avLst/>
          </a:prstGeom>
        </p:spPr>
      </p:pic>
      <p:pic>
        <p:nvPicPr>
          <p:cNvPr id="43" name="PA_59afa2ffbebc8">
            <a:hlinkClick r:id="" action="ppaction://media"/>
            <a:extLst>
              <a:ext uri="{FF2B5EF4-FFF2-40B4-BE49-F238E27FC236}">
                <a16:creationId xmlns:a16="http://schemas.microsoft.com/office/drawing/2014/main" id="{6BBB279A-A178-B88D-4FE6-CA362ABCC061}"/>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8"/>
          <a:stretch>
            <a:fillRect/>
          </a:stretch>
        </p:blipFill>
        <p:spPr>
          <a:xfrm>
            <a:off x="-1193255" y="3961236"/>
            <a:ext cx="608092" cy="608092"/>
          </a:xfrm>
          <a:prstGeom prst="rect">
            <a:avLst/>
          </a:prstGeom>
        </p:spPr>
      </p:pic>
    </p:spTree>
    <p:extLst>
      <p:ext uri="{BB962C8B-B14F-4D97-AF65-F5344CB8AC3E}">
        <p14:creationId xmlns:p14="http://schemas.microsoft.com/office/powerpoint/2010/main" val="18704032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99" fill="hold"/>
                                        <p:tgtEl>
                                          <p:spTgt spid="43"/>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20"/>
                                        </p:tgtEl>
                                        <p:attrNameLst>
                                          <p:attrName>r</p:attrName>
                                        </p:attrNameLst>
                                      </p:cBhvr>
                                    </p:animRot>
                                    <p:animRot by="-240000">
                                      <p:cBhvr>
                                        <p:cTn id="9" dur="200" fill="hold">
                                          <p:stCondLst>
                                            <p:cond delay="200"/>
                                          </p:stCondLst>
                                        </p:cTn>
                                        <p:tgtEl>
                                          <p:spTgt spid="20"/>
                                        </p:tgtEl>
                                        <p:attrNameLst>
                                          <p:attrName>r</p:attrName>
                                        </p:attrNameLst>
                                      </p:cBhvr>
                                    </p:animRot>
                                    <p:animRot by="240000">
                                      <p:cBhvr>
                                        <p:cTn id="10" dur="200" fill="hold">
                                          <p:stCondLst>
                                            <p:cond delay="400"/>
                                          </p:stCondLst>
                                        </p:cTn>
                                        <p:tgtEl>
                                          <p:spTgt spid="20"/>
                                        </p:tgtEl>
                                        <p:attrNameLst>
                                          <p:attrName>r</p:attrName>
                                        </p:attrNameLst>
                                      </p:cBhvr>
                                    </p:animRot>
                                    <p:animRot by="-240000">
                                      <p:cBhvr>
                                        <p:cTn id="11" dur="200" fill="hold">
                                          <p:stCondLst>
                                            <p:cond delay="600"/>
                                          </p:stCondLst>
                                        </p:cTn>
                                        <p:tgtEl>
                                          <p:spTgt spid="20"/>
                                        </p:tgtEl>
                                        <p:attrNameLst>
                                          <p:attrName>r</p:attrName>
                                        </p:attrNameLst>
                                      </p:cBhvr>
                                    </p:animRot>
                                    <p:animRot by="120000">
                                      <p:cBhvr>
                                        <p:cTn id="12" dur="200" fill="hold">
                                          <p:stCondLst>
                                            <p:cond delay="800"/>
                                          </p:stCondLst>
                                        </p:cTn>
                                        <p:tgtEl>
                                          <p:spTgt spid="20"/>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7"/>
                                        </p:tgtEl>
                                        <p:attrNameLst>
                                          <p:attrName>r</p:attrName>
                                        </p:attrNameLst>
                                      </p:cBhvr>
                                    </p:animRot>
                                    <p:animRot by="-240000">
                                      <p:cBhvr>
                                        <p:cTn id="15" dur="200" fill="hold">
                                          <p:stCondLst>
                                            <p:cond delay="200"/>
                                          </p:stCondLst>
                                        </p:cTn>
                                        <p:tgtEl>
                                          <p:spTgt spid="17"/>
                                        </p:tgtEl>
                                        <p:attrNameLst>
                                          <p:attrName>r</p:attrName>
                                        </p:attrNameLst>
                                      </p:cBhvr>
                                    </p:animRot>
                                    <p:animRot by="240000">
                                      <p:cBhvr>
                                        <p:cTn id="16" dur="200" fill="hold">
                                          <p:stCondLst>
                                            <p:cond delay="400"/>
                                          </p:stCondLst>
                                        </p:cTn>
                                        <p:tgtEl>
                                          <p:spTgt spid="17"/>
                                        </p:tgtEl>
                                        <p:attrNameLst>
                                          <p:attrName>r</p:attrName>
                                        </p:attrNameLst>
                                      </p:cBhvr>
                                    </p:animRot>
                                    <p:animRot by="-240000">
                                      <p:cBhvr>
                                        <p:cTn id="17" dur="200" fill="hold">
                                          <p:stCondLst>
                                            <p:cond delay="600"/>
                                          </p:stCondLst>
                                        </p:cTn>
                                        <p:tgtEl>
                                          <p:spTgt spid="17"/>
                                        </p:tgtEl>
                                        <p:attrNameLst>
                                          <p:attrName>r</p:attrName>
                                        </p:attrNameLst>
                                      </p:cBhvr>
                                    </p:animRot>
                                    <p:animRot by="120000">
                                      <p:cBhvr>
                                        <p:cTn id="18" dur="200" fill="hold">
                                          <p:stCondLst>
                                            <p:cond delay="800"/>
                                          </p:stCondLst>
                                        </p:cTn>
                                        <p:tgtEl>
                                          <p:spTgt spid="17"/>
                                        </p:tgtEl>
                                        <p:attrNameLst>
                                          <p:attrName>r</p:attrName>
                                        </p:attrNameLst>
                                      </p:cBhvr>
                                    </p:animRot>
                                  </p:childTnLst>
                                  <p:subTnLst>
                                    <p:audio>
                                      <p:cMediaNode>
                                        <p:cTn display="0" masterRel="sameClick">
                                          <p:stCondLst>
                                            <p:cond evt="begin" delay="0">
                                              <p:tn val="13"/>
                                            </p:cond>
                                          </p:stCondLst>
                                          <p:endCondLst>
                                            <p:cond evt="onStopAudio" delay="0">
                                              <p:tgtEl>
                                                <p:sldTgt/>
                                              </p:tgtEl>
                                            </p:cond>
                                          </p:endCondLst>
                                        </p:cTn>
                                        <p:tgtEl>
                                          <p:sndTgt r:embed="rId6" name="click.wav"/>
                                        </p:tgtEl>
                                      </p:cMediaNode>
                                    </p:audio>
                                  </p:sub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p:cTn id="23" dur="1000" fill="hold"/>
                                        <p:tgtEl>
                                          <p:spTgt spid="41"/>
                                        </p:tgtEl>
                                        <p:attrNameLst>
                                          <p:attrName>ppt_w</p:attrName>
                                        </p:attrNameLst>
                                      </p:cBhvr>
                                      <p:tavLst>
                                        <p:tav tm="0">
                                          <p:val>
                                            <p:fltVal val="0"/>
                                          </p:val>
                                        </p:tav>
                                        <p:tav tm="100000">
                                          <p:val>
                                            <p:strVal val="#ppt_w"/>
                                          </p:val>
                                        </p:tav>
                                      </p:tavLst>
                                    </p:anim>
                                    <p:anim calcmode="lin" valueType="num">
                                      <p:cBhvr>
                                        <p:cTn id="24" dur="1000" fill="hold"/>
                                        <p:tgtEl>
                                          <p:spTgt spid="41"/>
                                        </p:tgtEl>
                                        <p:attrNameLst>
                                          <p:attrName>ppt_h</p:attrName>
                                        </p:attrNameLst>
                                      </p:cBhvr>
                                      <p:tavLst>
                                        <p:tav tm="0">
                                          <p:val>
                                            <p:fltVal val="0"/>
                                          </p:val>
                                        </p:tav>
                                        <p:tav tm="100000">
                                          <p:val>
                                            <p:strVal val="#ppt_h"/>
                                          </p:val>
                                        </p:tav>
                                      </p:tavLst>
                                    </p:anim>
                                    <p:anim calcmode="lin" valueType="num">
                                      <p:cBhvr>
                                        <p:cTn id="25" dur="1000" fill="hold"/>
                                        <p:tgtEl>
                                          <p:spTgt spid="41"/>
                                        </p:tgtEl>
                                        <p:attrNameLst>
                                          <p:attrName>style.rotation</p:attrName>
                                        </p:attrNameLst>
                                      </p:cBhvr>
                                      <p:tavLst>
                                        <p:tav tm="0">
                                          <p:val>
                                            <p:fltVal val="90"/>
                                          </p:val>
                                        </p:tav>
                                        <p:tav tm="100000">
                                          <p:val>
                                            <p:fltVal val="0"/>
                                          </p:val>
                                        </p:tav>
                                      </p:tavLst>
                                    </p:anim>
                                    <p:animEffect transition="in" filter="fade">
                                      <p:cBhvr>
                                        <p:cTn id="26" dur="1000"/>
                                        <p:tgtEl>
                                          <p:spTgt spid="41"/>
                                        </p:tgtEl>
                                      </p:cBhvr>
                                    </p:animEffect>
                                  </p:childTnLst>
                                </p:cTn>
                              </p:par>
                              <p:par>
                                <p:cTn id="27" presetID="31" presetClass="entr" presetSubtype="0"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anim calcmode="lin" valueType="num">
                                      <p:cBhvr>
                                        <p:cTn id="29" dur="1000" fill="hold"/>
                                        <p:tgtEl>
                                          <p:spTgt spid="42"/>
                                        </p:tgtEl>
                                        <p:attrNameLst>
                                          <p:attrName>ppt_w</p:attrName>
                                        </p:attrNameLst>
                                      </p:cBhvr>
                                      <p:tavLst>
                                        <p:tav tm="0">
                                          <p:val>
                                            <p:fltVal val="0"/>
                                          </p:val>
                                        </p:tav>
                                        <p:tav tm="100000">
                                          <p:val>
                                            <p:strVal val="#ppt_w"/>
                                          </p:val>
                                        </p:tav>
                                      </p:tavLst>
                                    </p:anim>
                                    <p:anim calcmode="lin" valueType="num">
                                      <p:cBhvr>
                                        <p:cTn id="30" dur="1000" fill="hold"/>
                                        <p:tgtEl>
                                          <p:spTgt spid="42"/>
                                        </p:tgtEl>
                                        <p:attrNameLst>
                                          <p:attrName>ppt_h</p:attrName>
                                        </p:attrNameLst>
                                      </p:cBhvr>
                                      <p:tavLst>
                                        <p:tav tm="0">
                                          <p:val>
                                            <p:fltVal val="0"/>
                                          </p:val>
                                        </p:tav>
                                        <p:tav tm="100000">
                                          <p:val>
                                            <p:strVal val="#ppt_h"/>
                                          </p:val>
                                        </p:tav>
                                      </p:tavLst>
                                    </p:anim>
                                    <p:anim calcmode="lin" valueType="num">
                                      <p:cBhvr>
                                        <p:cTn id="31" dur="1000" fill="hold"/>
                                        <p:tgtEl>
                                          <p:spTgt spid="42"/>
                                        </p:tgtEl>
                                        <p:attrNameLst>
                                          <p:attrName>style.rotation</p:attrName>
                                        </p:attrNameLst>
                                      </p:cBhvr>
                                      <p:tavLst>
                                        <p:tav tm="0">
                                          <p:val>
                                            <p:fltVal val="90"/>
                                          </p:val>
                                        </p:tav>
                                        <p:tav tm="100000">
                                          <p:val>
                                            <p:fltVal val="0"/>
                                          </p:val>
                                        </p:tav>
                                      </p:tavLst>
                                    </p:anim>
                                    <p:animEffect transition="in" filter="fade">
                                      <p:cBhvr>
                                        <p:cTn id="32"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0"/>
                    </p:tgtEl>
                  </p:cond>
                </p:stCondLst>
                <p:endSync evt="end" delay="0">
                  <p:rtn val="all"/>
                </p:endSync>
                <p:childTnLst>
                  <p:par>
                    <p:cTn id="34" fill="hold">
                      <p:stCondLst>
                        <p:cond delay="0"/>
                      </p:stCondLst>
                      <p:childTnLst>
                        <p:par>
                          <p:cTn id="35" fill="hold">
                            <p:stCondLst>
                              <p:cond delay="0"/>
                            </p:stCondLst>
                            <p:childTnLst>
                              <p:par>
                                <p:cTn id="36" presetID="49" presetClass="path" presetSubtype="0" accel="50000" decel="50000" fill="hold" nodeType="withEffect">
                                  <p:stCondLst>
                                    <p:cond delay="0"/>
                                  </p:stCondLst>
                                  <p:childTnLst>
                                    <p:animMotion origin="layout" path="M 0.00156 -0.01574 L 0.38802 0.08727 " pathEditMode="relative" rAng="0" ptsTypes="AA">
                                      <p:cBhvr>
                                        <p:cTn id="37" dur="2000" fill="hold"/>
                                        <p:tgtEl>
                                          <p:spTgt spid="20"/>
                                        </p:tgtEl>
                                        <p:attrNameLst>
                                          <p:attrName>ppt_x</p:attrName>
                                          <p:attrName>ppt_y</p:attrName>
                                        </p:attrNameLst>
                                      </p:cBhvr>
                                      <p:rCtr x="19323" y="5139"/>
                                    </p:animMotion>
                                  </p:childTnLst>
                                  <p:subTnLst>
                                    <p:audio>
                                      <p:cMediaNode>
                                        <p:cTn display="0" masterRel="sameClick">
                                          <p:stCondLst>
                                            <p:cond evt="begin" delay="0">
                                              <p:tn val="36"/>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20"/>
                  </p:tgtEl>
                </p:cond>
              </p:nextCondLst>
            </p:seq>
            <p:seq concurrent="1" nextAc="seek">
              <p:cTn id="38" restart="whenNotActive" fill="hold" evtFilter="cancelBubble" nodeType="interactiveSeq">
                <p:stCondLst>
                  <p:cond evt="onClick" delay="0">
                    <p:tgtEl>
                      <p:spTgt spid="17"/>
                    </p:tgtEl>
                  </p:cond>
                </p:stCondLst>
                <p:endSync evt="end" delay="0">
                  <p:rtn val="all"/>
                </p:endSync>
                <p:childTnLst>
                  <p:par>
                    <p:cTn id="39" fill="hold">
                      <p:stCondLst>
                        <p:cond delay="0"/>
                      </p:stCondLst>
                      <p:childTnLst>
                        <p:par>
                          <p:cTn id="40" fill="hold">
                            <p:stCondLst>
                              <p:cond delay="0"/>
                            </p:stCondLst>
                            <p:childTnLst>
                              <p:par>
                                <p:cTn id="41" presetID="44" presetClass="path" presetSubtype="0" accel="50000" decel="50000" fill="hold" nodeType="withEffect">
                                  <p:stCondLst>
                                    <p:cond delay="0"/>
                                  </p:stCondLst>
                                  <p:childTnLst>
                                    <p:animMotion origin="layout" path="M 3.125E-6 0.14237 L 0.04479 -0.08101 C 0.05403 -0.13171 0.0681 -0.15833 0.08281 -0.15833 C 0.09961 -0.15833 0.11302 -0.13171 0.12226 -0.08101 L 0.16718 0.14237 " pathEditMode="relative" rAng="0" ptsTypes="AAAAA">
                                      <p:cBhvr>
                                        <p:cTn id="42" dur="2000" fill="hold"/>
                                        <p:tgtEl>
                                          <p:spTgt spid="17"/>
                                        </p:tgtEl>
                                        <p:attrNameLst>
                                          <p:attrName>ppt_x</p:attrName>
                                          <p:attrName>ppt_y</p:attrName>
                                        </p:attrNameLst>
                                      </p:cBhvr>
                                      <p:rCtr x="8359" y="-15046"/>
                                    </p:animMotion>
                                  </p:childTnLst>
                                  <p:subTnLst>
                                    <p:audio>
                                      <p:cMediaNode>
                                        <p:cTn display="0" masterRel="sameClick">
                                          <p:stCondLst>
                                            <p:cond evt="begin" delay="0">
                                              <p:tn val="41"/>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7"/>
                  </p:tgtEl>
                </p:cond>
              </p:nextCondLst>
            </p:seq>
            <p:audio>
              <p:cMediaNode vol="9091">
                <p:cTn id="43" fill="hold" display="0">
                  <p:stCondLst>
                    <p:cond delay="indefinite"/>
                  </p:stCondLst>
                  <p:endCondLst>
                    <p:cond evt="onStopAudio" delay="0">
                      <p:tgtEl>
                        <p:sldTgt/>
                      </p:tgtEl>
                    </p:cond>
                  </p:endCondLst>
                </p:cTn>
                <p:tgtEl>
                  <p:spTgt spid="4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1DC5FC8-ADA8-28C9-9D48-B69A59AF1AEB}"/>
              </a:ext>
            </a:extLst>
          </p:cNvPr>
          <p:cNvPicPr>
            <a:picLocks noChangeAspect="1"/>
          </p:cNvPicPr>
          <p:nvPr/>
        </p:nvPicPr>
        <p:blipFill>
          <a:blip r:embed="rId5"/>
          <a:stretch>
            <a:fillRect/>
          </a:stretch>
        </p:blipFill>
        <p:spPr>
          <a:xfrm>
            <a:off x="0" y="-76200"/>
            <a:ext cx="12192000" cy="6772656"/>
          </a:xfrm>
          <a:prstGeom prst="rect">
            <a:avLst/>
          </a:prstGeom>
        </p:spPr>
      </p:pic>
      <p:grpSp>
        <p:nvGrpSpPr>
          <p:cNvPr id="11" name="组合 41">
            <a:extLst>
              <a:ext uri="{FF2B5EF4-FFF2-40B4-BE49-F238E27FC236}">
                <a16:creationId xmlns:a16="http://schemas.microsoft.com/office/drawing/2014/main" id="{698B7258-D17A-6ABB-94FB-D1A9D56C3DCC}"/>
              </a:ext>
            </a:extLst>
          </p:cNvPr>
          <p:cNvGrpSpPr/>
          <p:nvPr/>
        </p:nvGrpSpPr>
        <p:grpSpPr>
          <a:xfrm>
            <a:off x="855586" y="213097"/>
            <a:ext cx="10045754" cy="2060661"/>
            <a:chOff x="1513192" y="1554345"/>
            <a:chExt cx="9542584" cy="2489152"/>
          </a:xfrm>
        </p:grpSpPr>
        <p:sp>
          <p:nvSpPr>
            <p:cNvPr id="12" name="Rectangle 4">
              <a:extLst>
                <a:ext uri="{FF2B5EF4-FFF2-40B4-BE49-F238E27FC236}">
                  <a16:creationId xmlns:a16="http://schemas.microsoft.com/office/drawing/2014/main" id="{F04496C3-720D-7618-FEAE-A03CF6F327A4}"/>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4">
              <a:extLst>
                <a:ext uri="{FF2B5EF4-FFF2-40B4-BE49-F238E27FC236}">
                  <a16:creationId xmlns:a16="http://schemas.microsoft.com/office/drawing/2014/main" id="{57E96D8E-9312-1DB6-C22F-1DF9B4DA2699}"/>
                </a:ext>
              </a:extLst>
            </p:cNvPr>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4" name="TextBox 33">
            <a:extLst>
              <a:ext uri="{FF2B5EF4-FFF2-40B4-BE49-F238E27FC236}">
                <a16:creationId xmlns:a16="http://schemas.microsoft.com/office/drawing/2014/main" id="{33BE813E-A264-2B51-F324-8306DC91DE23}"/>
              </a:ext>
            </a:extLst>
          </p:cNvPr>
          <p:cNvSpPr txBox="1"/>
          <p:nvPr/>
        </p:nvSpPr>
        <p:spPr>
          <a:xfrm>
            <a:off x="1367943" y="781762"/>
            <a:ext cx="904511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Câu</a:t>
            </a:r>
            <a:r>
              <a:rPr kumimoji="0" lang="en-US" sz="5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nào</a:t>
            </a:r>
            <a:r>
              <a:rPr kumimoji="0" lang="en-US" sz="5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sau</a:t>
            </a:r>
            <a:r>
              <a:rPr kumimoji="0" lang="en-US" sz="5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đây</a:t>
            </a:r>
            <a:r>
              <a:rPr kumimoji="0" lang="en-US" sz="5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là</a:t>
            </a:r>
            <a:r>
              <a:rPr kumimoji="0" lang="en-US" sz="5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câu</a:t>
            </a:r>
            <a:r>
              <a:rPr kumimoji="0" lang="en-US" sz="5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đơn</a:t>
            </a:r>
            <a:r>
              <a:rPr kumimoji="0" lang="en-US" sz="5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a:t>
            </a:r>
            <a:endParaRPr kumimoji="0" lang="vi-VN" sz="5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nvGrpSpPr>
          <p:cNvPr id="47" name="Group 46">
            <a:extLst>
              <a:ext uri="{FF2B5EF4-FFF2-40B4-BE49-F238E27FC236}">
                <a16:creationId xmlns:a16="http://schemas.microsoft.com/office/drawing/2014/main" id="{C41A2DAD-F389-5975-CA17-D673DACDAB56}"/>
              </a:ext>
            </a:extLst>
          </p:cNvPr>
          <p:cNvGrpSpPr/>
          <p:nvPr/>
        </p:nvGrpSpPr>
        <p:grpSpPr>
          <a:xfrm>
            <a:off x="-91610" y="2379526"/>
            <a:ext cx="8303472" cy="2627604"/>
            <a:chOff x="24085" y="2432689"/>
            <a:chExt cx="8303472" cy="2627604"/>
          </a:xfrm>
        </p:grpSpPr>
        <p:pic>
          <p:nvPicPr>
            <p:cNvPr id="30" name="Picture 29">
              <a:extLst>
                <a:ext uri="{FF2B5EF4-FFF2-40B4-BE49-F238E27FC236}">
                  <a16:creationId xmlns:a16="http://schemas.microsoft.com/office/drawing/2014/main" id="{57E777E1-EEBA-CE62-2337-0E428F292A93}"/>
                </a:ext>
              </a:extLst>
            </p:cNvPr>
            <p:cNvPicPr>
              <a:picLocks noChangeAspect="1"/>
            </p:cNvPicPr>
            <p:nvPr/>
          </p:nvPicPr>
          <p:blipFill>
            <a:blip r:embed="rId6"/>
            <a:stretch>
              <a:fillRect/>
            </a:stretch>
          </p:blipFill>
          <p:spPr>
            <a:xfrm>
              <a:off x="24085" y="2432689"/>
              <a:ext cx="8303472" cy="2627604"/>
            </a:xfrm>
            <a:prstGeom prst="rect">
              <a:avLst/>
            </a:prstGeom>
          </p:spPr>
        </p:pic>
        <p:pic>
          <p:nvPicPr>
            <p:cNvPr id="43" name="图片 14">
              <a:extLst>
                <a:ext uri="{FF2B5EF4-FFF2-40B4-BE49-F238E27FC236}">
                  <a16:creationId xmlns:a16="http://schemas.microsoft.com/office/drawing/2014/main" id="{64BC045D-62E3-13A1-C67F-4409A858A3D5}"/>
                </a:ext>
              </a:extLst>
            </p:cNvPr>
            <p:cNvPicPr>
              <a:picLocks/>
            </p:cNvPicPr>
            <p:nvPr/>
          </p:nvPicPr>
          <p:blipFill rotWithShape="1">
            <a:blip r:embed="rId7">
              <a:extLst>
                <a:ext uri="{28A0092B-C50C-407E-A947-70E740481C1C}">
                  <a14:useLocalDpi xmlns:a14="http://schemas.microsoft.com/office/drawing/2010/main" val="0"/>
                </a:ext>
              </a:extLst>
            </a:blip>
            <a:srcRect r="78832" b="79921"/>
            <a:stretch/>
          </p:blipFill>
          <p:spPr>
            <a:xfrm>
              <a:off x="275108" y="3027934"/>
              <a:ext cx="1187127" cy="1330788"/>
            </a:xfrm>
            <a:prstGeom prst="rect">
              <a:avLst/>
            </a:prstGeom>
          </p:spPr>
        </p:pic>
      </p:grpSp>
      <p:grpSp>
        <p:nvGrpSpPr>
          <p:cNvPr id="48" name="Group 47">
            <a:extLst>
              <a:ext uri="{FF2B5EF4-FFF2-40B4-BE49-F238E27FC236}">
                <a16:creationId xmlns:a16="http://schemas.microsoft.com/office/drawing/2014/main" id="{A4D4C3F9-E1A7-4A5A-5C77-4458EEE79BAF}"/>
              </a:ext>
            </a:extLst>
          </p:cNvPr>
          <p:cNvGrpSpPr/>
          <p:nvPr/>
        </p:nvGrpSpPr>
        <p:grpSpPr>
          <a:xfrm>
            <a:off x="73832" y="4280878"/>
            <a:ext cx="8291279" cy="2566638"/>
            <a:chOff x="60363" y="4288749"/>
            <a:chExt cx="8291279" cy="2566638"/>
          </a:xfrm>
        </p:grpSpPr>
        <p:pic>
          <p:nvPicPr>
            <p:cNvPr id="31" name="Picture 30">
              <a:extLst>
                <a:ext uri="{FF2B5EF4-FFF2-40B4-BE49-F238E27FC236}">
                  <a16:creationId xmlns:a16="http://schemas.microsoft.com/office/drawing/2014/main" id="{4D16D269-C83D-7AB6-9241-D4BB1438FCEE}"/>
                </a:ext>
              </a:extLst>
            </p:cNvPr>
            <p:cNvPicPr>
              <a:picLocks noChangeAspect="1"/>
            </p:cNvPicPr>
            <p:nvPr/>
          </p:nvPicPr>
          <p:blipFill>
            <a:blip r:embed="rId8"/>
            <a:stretch>
              <a:fillRect/>
            </a:stretch>
          </p:blipFill>
          <p:spPr>
            <a:xfrm>
              <a:off x="60363" y="4288749"/>
              <a:ext cx="8291279" cy="2566638"/>
            </a:xfrm>
            <a:prstGeom prst="rect">
              <a:avLst/>
            </a:prstGeom>
          </p:spPr>
        </p:pic>
        <p:pic>
          <p:nvPicPr>
            <p:cNvPr id="44" name="图片 15">
              <a:extLst>
                <a:ext uri="{FF2B5EF4-FFF2-40B4-BE49-F238E27FC236}">
                  <a16:creationId xmlns:a16="http://schemas.microsoft.com/office/drawing/2014/main" id="{8DABDC9B-2270-390B-8A10-469DB6FF8117}"/>
                </a:ext>
              </a:extLst>
            </p:cNvPr>
            <p:cNvPicPr>
              <a:picLocks/>
            </p:cNvPicPr>
            <p:nvPr/>
          </p:nvPicPr>
          <p:blipFill rotWithShape="1">
            <a:blip r:embed="rId7">
              <a:extLst>
                <a:ext uri="{28A0092B-C50C-407E-A947-70E740481C1C}">
                  <a14:useLocalDpi xmlns:a14="http://schemas.microsoft.com/office/drawing/2010/main" val="0"/>
                </a:ext>
              </a:extLst>
            </a:blip>
            <a:srcRect l="19481" t="-1124" r="59351" b="81045"/>
            <a:stretch/>
          </p:blipFill>
          <p:spPr>
            <a:xfrm>
              <a:off x="108534" y="4856995"/>
              <a:ext cx="1187127" cy="1430145"/>
            </a:xfrm>
            <a:prstGeom prst="rect">
              <a:avLst/>
            </a:prstGeom>
          </p:spPr>
        </p:pic>
      </p:grpSp>
      <p:grpSp>
        <p:nvGrpSpPr>
          <p:cNvPr id="49" name="Group 48">
            <a:extLst>
              <a:ext uri="{FF2B5EF4-FFF2-40B4-BE49-F238E27FC236}">
                <a16:creationId xmlns:a16="http://schemas.microsoft.com/office/drawing/2014/main" id="{27613AFB-BB4A-0C2D-6AB7-79FCAB12F0EC}"/>
              </a:ext>
            </a:extLst>
          </p:cNvPr>
          <p:cNvGrpSpPr/>
          <p:nvPr/>
        </p:nvGrpSpPr>
        <p:grpSpPr>
          <a:xfrm>
            <a:off x="5528527" y="2385193"/>
            <a:ext cx="8297375" cy="2572735"/>
            <a:chOff x="5878463" y="2406961"/>
            <a:chExt cx="8297375" cy="2572735"/>
          </a:xfrm>
        </p:grpSpPr>
        <p:pic>
          <p:nvPicPr>
            <p:cNvPr id="32" name="Picture 31">
              <a:extLst>
                <a:ext uri="{FF2B5EF4-FFF2-40B4-BE49-F238E27FC236}">
                  <a16:creationId xmlns:a16="http://schemas.microsoft.com/office/drawing/2014/main" id="{C4B795C8-AB07-AB09-8EE4-A4FE05DF93B0}"/>
                </a:ext>
              </a:extLst>
            </p:cNvPr>
            <p:cNvPicPr>
              <a:picLocks noChangeAspect="1"/>
            </p:cNvPicPr>
            <p:nvPr/>
          </p:nvPicPr>
          <p:blipFill>
            <a:blip r:embed="rId9"/>
            <a:stretch>
              <a:fillRect/>
            </a:stretch>
          </p:blipFill>
          <p:spPr>
            <a:xfrm>
              <a:off x="5878463" y="2406961"/>
              <a:ext cx="8297375" cy="2572735"/>
            </a:xfrm>
            <a:prstGeom prst="rect">
              <a:avLst/>
            </a:prstGeom>
          </p:spPr>
        </p:pic>
        <p:pic>
          <p:nvPicPr>
            <p:cNvPr id="45" name="图片 16">
              <a:extLst>
                <a:ext uri="{FF2B5EF4-FFF2-40B4-BE49-F238E27FC236}">
                  <a16:creationId xmlns:a16="http://schemas.microsoft.com/office/drawing/2014/main" id="{A8413F0C-0BD2-51BD-9A45-C477D026E084}"/>
                </a:ext>
              </a:extLst>
            </p:cNvPr>
            <p:cNvPicPr>
              <a:picLocks/>
            </p:cNvPicPr>
            <p:nvPr/>
          </p:nvPicPr>
          <p:blipFill rotWithShape="1">
            <a:blip r:embed="rId7">
              <a:extLst>
                <a:ext uri="{28A0092B-C50C-407E-A947-70E740481C1C}">
                  <a14:useLocalDpi xmlns:a14="http://schemas.microsoft.com/office/drawing/2010/main" val="0"/>
                </a:ext>
              </a:extLst>
            </a:blip>
            <a:srcRect l="39221" t="-1542" r="39611" b="81463"/>
            <a:stretch/>
          </p:blipFill>
          <p:spPr>
            <a:xfrm>
              <a:off x="6114177" y="2807293"/>
              <a:ext cx="1202436" cy="1272737"/>
            </a:xfrm>
            <a:prstGeom prst="rect">
              <a:avLst/>
            </a:prstGeom>
          </p:spPr>
        </p:pic>
      </p:grpSp>
      <p:grpSp>
        <p:nvGrpSpPr>
          <p:cNvPr id="50" name="Group 49">
            <a:extLst>
              <a:ext uri="{FF2B5EF4-FFF2-40B4-BE49-F238E27FC236}">
                <a16:creationId xmlns:a16="http://schemas.microsoft.com/office/drawing/2014/main" id="{4A94A842-107C-13A6-444E-52E14C8664F1}"/>
              </a:ext>
            </a:extLst>
          </p:cNvPr>
          <p:cNvGrpSpPr/>
          <p:nvPr/>
        </p:nvGrpSpPr>
        <p:grpSpPr>
          <a:xfrm>
            <a:off x="5687872" y="4169264"/>
            <a:ext cx="8297375" cy="2566638"/>
            <a:chOff x="5932730" y="4247347"/>
            <a:chExt cx="8297375" cy="2566638"/>
          </a:xfrm>
        </p:grpSpPr>
        <p:pic>
          <p:nvPicPr>
            <p:cNvPr id="33" name="Picture 32">
              <a:extLst>
                <a:ext uri="{FF2B5EF4-FFF2-40B4-BE49-F238E27FC236}">
                  <a16:creationId xmlns:a16="http://schemas.microsoft.com/office/drawing/2014/main" id="{444FD3F6-7049-C15F-E11D-03645C0DA3F3}"/>
                </a:ext>
              </a:extLst>
            </p:cNvPr>
            <p:cNvPicPr>
              <a:picLocks noChangeAspect="1"/>
            </p:cNvPicPr>
            <p:nvPr/>
          </p:nvPicPr>
          <p:blipFill>
            <a:blip r:embed="rId10"/>
            <a:stretch>
              <a:fillRect/>
            </a:stretch>
          </p:blipFill>
          <p:spPr>
            <a:xfrm>
              <a:off x="5932730" y="4247347"/>
              <a:ext cx="8297375" cy="2566638"/>
            </a:xfrm>
            <a:prstGeom prst="rect">
              <a:avLst/>
            </a:prstGeom>
          </p:spPr>
        </p:pic>
        <p:pic>
          <p:nvPicPr>
            <p:cNvPr id="46" name="图片 17">
              <a:extLst>
                <a:ext uri="{FF2B5EF4-FFF2-40B4-BE49-F238E27FC236}">
                  <a16:creationId xmlns:a16="http://schemas.microsoft.com/office/drawing/2014/main" id="{0851C158-852E-A33B-3818-FCC3BE1AEF51}"/>
                </a:ext>
              </a:extLst>
            </p:cNvPr>
            <p:cNvPicPr>
              <a:picLocks/>
            </p:cNvPicPr>
            <p:nvPr/>
          </p:nvPicPr>
          <p:blipFill rotWithShape="1">
            <a:blip r:embed="rId7">
              <a:extLst>
                <a:ext uri="{28A0092B-C50C-407E-A947-70E740481C1C}">
                  <a14:useLocalDpi xmlns:a14="http://schemas.microsoft.com/office/drawing/2010/main" val="0"/>
                </a:ext>
              </a:extLst>
            </a:blip>
            <a:srcRect l="59091" t="-915" r="19741" b="80836"/>
            <a:stretch/>
          </p:blipFill>
          <p:spPr>
            <a:xfrm>
              <a:off x="6234017" y="4768107"/>
              <a:ext cx="1082596" cy="1246608"/>
            </a:xfrm>
            <a:prstGeom prst="rect">
              <a:avLst/>
            </a:prstGeom>
          </p:spPr>
        </p:pic>
      </p:grpSp>
      <p:sp>
        <p:nvSpPr>
          <p:cNvPr id="35" name="TextBox 34">
            <a:extLst>
              <a:ext uri="{FF2B5EF4-FFF2-40B4-BE49-F238E27FC236}">
                <a16:creationId xmlns:a16="http://schemas.microsoft.com/office/drawing/2014/main" id="{E2212D96-A716-5310-2D53-A99990A8A486}"/>
              </a:ext>
            </a:extLst>
          </p:cNvPr>
          <p:cNvSpPr txBox="1"/>
          <p:nvPr/>
        </p:nvSpPr>
        <p:spPr>
          <a:xfrm>
            <a:off x="916739" y="2921589"/>
            <a:ext cx="366395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Trời</a:t>
            </a:r>
            <a:r>
              <a:rPr kumimoji="0" lang="en-US"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mưa</a:t>
            </a:r>
            <a:r>
              <a:rPr kumimoji="0" lang="en-US"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gió</a:t>
            </a:r>
            <a:r>
              <a:rPr kumimoji="0" lang="en-US"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lớn</a:t>
            </a:r>
            <a:r>
              <a:rPr kumimoji="0" lang="en-US"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a:t>
            </a:r>
            <a:endParaRPr kumimoji="0" lang="vi-VN"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6" name="TextBox 35">
            <a:extLst>
              <a:ext uri="{FF2B5EF4-FFF2-40B4-BE49-F238E27FC236}">
                <a16:creationId xmlns:a16="http://schemas.microsoft.com/office/drawing/2014/main" id="{1982EA57-78B7-A5FC-696E-76843D5D6AB2}"/>
              </a:ext>
            </a:extLst>
          </p:cNvPr>
          <p:cNvSpPr txBox="1"/>
          <p:nvPr/>
        </p:nvSpPr>
        <p:spPr>
          <a:xfrm>
            <a:off x="1133448" y="4826836"/>
            <a:ext cx="35955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Mẹ</a:t>
            </a:r>
            <a:r>
              <a:rPr kumimoji="0" lang="en-US"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đi</a:t>
            </a:r>
            <a:r>
              <a:rPr kumimoji="0" lang="en-US"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làm</a:t>
            </a:r>
            <a:r>
              <a:rPr kumimoji="0" lang="en-US"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em</a:t>
            </a:r>
            <a:r>
              <a:rPr kumimoji="0" lang="en-US"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đi</a:t>
            </a:r>
            <a:r>
              <a:rPr kumimoji="0" lang="en-US"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học</a:t>
            </a:r>
            <a:r>
              <a:rPr kumimoji="0" lang="en-US"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a:t>
            </a:r>
            <a:endParaRPr kumimoji="0" lang="vi-VN"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7" name="TextBox 36">
            <a:extLst>
              <a:ext uri="{FF2B5EF4-FFF2-40B4-BE49-F238E27FC236}">
                <a16:creationId xmlns:a16="http://schemas.microsoft.com/office/drawing/2014/main" id="{CD9DEDF9-D60D-CA8F-8136-DD53E455128F}"/>
              </a:ext>
            </a:extLst>
          </p:cNvPr>
          <p:cNvSpPr txBox="1"/>
          <p:nvPr/>
        </p:nvSpPr>
        <p:spPr>
          <a:xfrm>
            <a:off x="6717347" y="3316656"/>
            <a:ext cx="395527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Em </a:t>
            </a:r>
            <a:r>
              <a:rPr kumimoji="0" lang="en-US" sz="5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đi</a:t>
            </a:r>
            <a:r>
              <a:rPr kumimoji="0" lang="en-US" sz="5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họ</a:t>
            </a:r>
            <a:r>
              <a:rPr kumimoji="0" lang="en-US" sz="5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c.</a:t>
            </a:r>
            <a:endParaRPr kumimoji="0" lang="vi-VN" sz="5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8" name="TextBox 37">
            <a:extLst>
              <a:ext uri="{FF2B5EF4-FFF2-40B4-BE49-F238E27FC236}">
                <a16:creationId xmlns:a16="http://schemas.microsoft.com/office/drawing/2014/main" id="{7A0AD589-F338-4048-6B2C-EC2C7510BEE3}"/>
              </a:ext>
            </a:extLst>
          </p:cNvPr>
          <p:cNvSpPr txBox="1"/>
          <p:nvPr/>
        </p:nvSpPr>
        <p:spPr>
          <a:xfrm>
            <a:off x="7052821" y="4704229"/>
            <a:ext cx="395056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Ba </a:t>
            </a: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lau</a:t>
            </a:r>
            <a:r>
              <a:rPr kumimoji="0" lang="en-US"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nhà</a:t>
            </a:r>
            <a:r>
              <a:rPr kumimoji="0" lang="en-US"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mẹ</a:t>
            </a:r>
            <a:r>
              <a:rPr kumimoji="0" lang="en-US"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rửa</a:t>
            </a:r>
            <a:r>
              <a:rPr kumimoji="0" lang="en-US"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bát</a:t>
            </a:r>
            <a:r>
              <a:rPr kumimoji="0" lang="en-US"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a:t>
            </a:r>
            <a:endParaRPr kumimoji="0" lang="vi-VN"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pic>
        <p:nvPicPr>
          <p:cNvPr id="25" name="Picture 24" descr="Icon&#10;&#10;Description automatically generated">
            <a:hlinkClick r:id="rId11" action="ppaction://hlinksldjump"/>
            <a:extLst>
              <a:ext uri="{FF2B5EF4-FFF2-40B4-BE49-F238E27FC236}">
                <a16:creationId xmlns:a16="http://schemas.microsoft.com/office/drawing/2014/main" id="{9DD473AD-8F2C-B5B8-0E2C-B876D079473F}"/>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10800000">
            <a:off x="11110057" y="6212792"/>
            <a:ext cx="967327" cy="483664"/>
          </a:xfrm>
          <a:prstGeom prst="rect">
            <a:avLst/>
          </a:prstGeom>
          <a:solidFill>
            <a:schemeClr val="accent6">
              <a:lumMod val="50000"/>
            </a:schemeClr>
          </a:solidFill>
        </p:spPr>
      </p:pic>
      <p:pic>
        <p:nvPicPr>
          <p:cNvPr id="52" name="Picture 51" descr="A green tick and red x&#10;&#10;Description automatically generated with medium confidence">
            <a:extLst>
              <a:ext uri="{FF2B5EF4-FFF2-40B4-BE49-F238E27FC236}">
                <a16:creationId xmlns:a16="http://schemas.microsoft.com/office/drawing/2014/main" id="{B045D3A6-C573-D179-B4D6-D4078F1B25CC}"/>
              </a:ext>
            </a:extLst>
          </p:cNvPr>
          <p:cNvPicPr>
            <a:picLocks noChangeAspect="1"/>
          </p:cNvPicPr>
          <p:nvPr/>
        </p:nvPicPr>
        <p:blipFill rotWithShape="1">
          <a:blip r:embed="rId13">
            <a:extLst>
              <a:ext uri="{28A0092B-C50C-407E-A947-70E740481C1C}">
                <a14:useLocalDpi xmlns:a14="http://schemas.microsoft.com/office/drawing/2010/main" val="0"/>
              </a:ext>
            </a:extLst>
          </a:blip>
          <a:srcRect r="52143"/>
          <a:stretch/>
        </p:blipFill>
        <p:spPr>
          <a:xfrm>
            <a:off x="9556653" y="2771461"/>
            <a:ext cx="1446729" cy="1509361"/>
          </a:xfrm>
          <a:prstGeom prst="rect">
            <a:avLst/>
          </a:prstGeom>
        </p:spPr>
      </p:pic>
      <p:pic>
        <p:nvPicPr>
          <p:cNvPr id="54" name="Picture 53" descr="A green tick and red x&#10;&#10;Description automatically generated with medium confidence">
            <a:extLst>
              <a:ext uri="{FF2B5EF4-FFF2-40B4-BE49-F238E27FC236}">
                <a16:creationId xmlns:a16="http://schemas.microsoft.com/office/drawing/2014/main" id="{5E8EFE26-6410-F5A4-CA4F-6654D6F7CA73}"/>
              </a:ext>
            </a:extLst>
          </p:cNvPr>
          <p:cNvPicPr>
            <a:picLocks noChangeAspect="1"/>
          </p:cNvPicPr>
          <p:nvPr/>
        </p:nvPicPr>
        <p:blipFill rotWithShape="1">
          <a:blip r:embed="rId13">
            <a:extLst>
              <a:ext uri="{28A0092B-C50C-407E-A947-70E740481C1C}">
                <a14:useLocalDpi xmlns:a14="http://schemas.microsoft.com/office/drawing/2010/main" val="0"/>
              </a:ext>
            </a:extLst>
          </a:blip>
          <a:srcRect l="56228"/>
          <a:stretch/>
        </p:blipFill>
        <p:spPr>
          <a:xfrm>
            <a:off x="3727453" y="2830193"/>
            <a:ext cx="1317950" cy="1503355"/>
          </a:xfrm>
          <a:prstGeom prst="rect">
            <a:avLst/>
          </a:prstGeom>
        </p:spPr>
      </p:pic>
      <p:pic>
        <p:nvPicPr>
          <p:cNvPr id="55" name="Picture 54" descr="A green tick and red x&#10;&#10;Description automatically generated with medium confidence">
            <a:extLst>
              <a:ext uri="{FF2B5EF4-FFF2-40B4-BE49-F238E27FC236}">
                <a16:creationId xmlns:a16="http://schemas.microsoft.com/office/drawing/2014/main" id="{CA182F22-F20C-3388-4408-6A1B8BA5CDA3}"/>
              </a:ext>
            </a:extLst>
          </p:cNvPr>
          <p:cNvPicPr>
            <a:picLocks noChangeAspect="1"/>
          </p:cNvPicPr>
          <p:nvPr/>
        </p:nvPicPr>
        <p:blipFill rotWithShape="1">
          <a:blip r:embed="rId13">
            <a:extLst>
              <a:ext uri="{28A0092B-C50C-407E-A947-70E740481C1C}">
                <a14:useLocalDpi xmlns:a14="http://schemas.microsoft.com/office/drawing/2010/main" val="0"/>
              </a:ext>
            </a:extLst>
          </a:blip>
          <a:srcRect l="56228"/>
          <a:stretch/>
        </p:blipFill>
        <p:spPr>
          <a:xfrm>
            <a:off x="3316740" y="4802323"/>
            <a:ext cx="1317950" cy="1503355"/>
          </a:xfrm>
          <a:prstGeom prst="rect">
            <a:avLst/>
          </a:prstGeom>
        </p:spPr>
      </p:pic>
      <p:pic>
        <p:nvPicPr>
          <p:cNvPr id="56" name="Picture 55" descr="A green tick and red x&#10;&#10;Description automatically generated with medium confidence">
            <a:extLst>
              <a:ext uri="{FF2B5EF4-FFF2-40B4-BE49-F238E27FC236}">
                <a16:creationId xmlns:a16="http://schemas.microsoft.com/office/drawing/2014/main" id="{BED74477-DCDA-5B20-CA25-5095EE272623}"/>
              </a:ext>
            </a:extLst>
          </p:cNvPr>
          <p:cNvPicPr>
            <a:picLocks noChangeAspect="1"/>
          </p:cNvPicPr>
          <p:nvPr/>
        </p:nvPicPr>
        <p:blipFill rotWithShape="1">
          <a:blip r:embed="rId13">
            <a:extLst>
              <a:ext uri="{28A0092B-C50C-407E-A947-70E740481C1C}">
                <a14:useLocalDpi xmlns:a14="http://schemas.microsoft.com/office/drawing/2010/main" val="0"/>
              </a:ext>
            </a:extLst>
          </a:blip>
          <a:srcRect l="56228"/>
          <a:stretch/>
        </p:blipFill>
        <p:spPr>
          <a:xfrm>
            <a:off x="9560497" y="4549830"/>
            <a:ext cx="1317950" cy="1503355"/>
          </a:xfrm>
          <a:prstGeom prst="rect">
            <a:avLst/>
          </a:prstGeom>
        </p:spPr>
      </p:pic>
    </p:spTree>
    <p:extLst>
      <p:ext uri="{BB962C8B-B14F-4D97-AF65-F5344CB8AC3E}">
        <p14:creationId xmlns:p14="http://schemas.microsoft.com/office/powerpoint/2010/main" val="267236497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barn(inVertical)">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barn(inVertical)">
                                      <p:cBhvr>
                                        <p:cTn id="18" dur="500"/>
                                        <p:tgtEl>
                                          <p:spTgt spid="4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barn(inVertical)">
                                      <p:cBhvr>
                                        <p:cTn id="21" dur="5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fade">
                                      <p:cBhvr>
                                        <p:cTn id="26" dur="1000"/>
                                        <p:tgtEl>
                                          <p:spTgt spid="48"/>
                                        </p:tgtEl>
                                      </p:cBhvr>
                                    </p:animEffect>
                                    <p:anim calcmode="lin" valueType="num">
                                      <p:cBhvr>
                                        <p:cTn id="27" dur="1000" fill="hold"/>
                                        <p:tgtEl>
                                          <p:spTgt spid="48"/>
                                        </p:tgtEl>
                                        <p:attrNameLst>
                                          <p:attrName>ppt_x</p:attrName>
                                        </p:attrNameLst>
                                      </p:cBhvr>
                                      <p:tavLst>
                                        <p:tav tm="0">
                                          <p:val>
                                            <p:strVal val="#ppt_x"/>
                                          </p:val>
                                        </p:tav>
                                        <p:tav tm="100000">
                                          <p:val>
                                            <p:strVal val="#ppt_x"/>
                                          </p:val>
                                        </p:tav>
                                      </p:tavLst>
                                    </p:anim>
                                    <p:anim calcmode="lin" valueType="num">
                                      <p:cBhvr>
                                        <p:cTn id="28" dur="1000" fill="hold"/>
                                        <p:tgtEl>
                                          <p:spTgt spid="4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1000"/>
                                        <p:tgtEl>
                                          <p:spTgt spid="36"/>
                                        </p:tgtEl>
                                      </p:cBhvr>
                                    </p:animEffect>
                                    <p:anim calcmode="lin" valueType="num">
                                      <p:cBhvr>
                                        <p:cTn id="32" dur="1000" fill="hold"/>
                                        <p:tgtEl>
                                          <p:spTgt spid="36"/>
                                        </p:tgtEl>
                                        <p:attrNameLst>
                                          <p:attrName>ppt_x</p:attrName>
                                        </p:attrNameLst>
                                      </p:cBhvr>
                                      <p:tavLst>
                                        <p:tav tm="0">
                                          <p:val>
                                            <p:strVal val="#ppt_x"/>
                                          </p:val>
                                        </p:tav>
                                        <p:tav tm="100000">
                                          <p:val>
                                            <p:strVal val="#ppt_x"/>
                                          </p:val>
                                        </p:tav>
                                      </p:tavLst>
                                    </p:anim>
                                    <p:anim calcmode="lin" valueType="num">
                                      <p:cBhvr>
                                        <p:cTn id="33"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barn(inVertical)">
                                      <p:cBhvr>
                                        <p:cTn id="38" dur="500"/>
                                        <p:tgtEl>
                                          <p:spTgt spid="49"/>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barn(inVertical)">
                                      <p:cBhvr>
                                        <p:cTn id="41" dur="500"/>
                                        <p:tgtEl>
                                          <p:spTgt spid="37"/>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barn(inVertical)">
                                      <p:cBhvr>
                                        <p:cTn id="46" dur="500"/>
                                        <p:tgtEl>
                                          <p:spTgt spid="50"/>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barn(inVertical)">
                                      <p:cBhvr>
                                        <p:cTn id="4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47"/>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barn(inVertical)">
                                      <p:cBhvr>
                                        <p:cTn id="55" dur="500"/>
                                        <p:tgtEl>
                                          <p:spTgt spid="54"/>
                                        </p:tgtEl>
                                      </p:cBhvr>
                                    </p:animEffect>
                                  </p:childTnLst>
                                  <p:subTnLst>
                                    <p:audio>
                                      <p:cMediaNode>
                                        <p:cTn display="0" masterRel="sameClick">
                                          <p:stCondLst>
                                            <p:cond evt="begin" delay="0">
                                              <p:tn val="53"/>
                                            </p:cond>
                                          </p:stCondLst>
                                          <p:endCondLst>
                                            <p:cond evt="onStopAudio" delay="0">
                                              <p:tgtEl>
                                                <p:sldTgt/>
                                              </p:tgtEl>
                                            </p:cond>
                                          </p:endCondLst>
                                        </p:cTn>
                                        <p:tgtEl>
                                          <p:sndTgt r:embed="rId3" name="coin.wav"/>
                                        </p:tgtEl>
                                      </p:cMediaNode>
                                    </p:audio>
                                  </p:subTnLst>
                                </p:cTn>
                              </p:par>
                            </p:childTnLst>
                          </p:cTn>
                        </p:par>
                      </p:childTnLst>
                    </p:cTn>
                  </p:par>
                </p:childTnLst>
              </p:cTn>
              <p:nextCondLst>
                <p:cond evt="onClick" delay="0">
                  <p:tgtEl>
                    <p:spTgt spid="47"/>
                  </p:tgtEl>
                </p:cond>
              </p:nextCondLst>
            </p:seq>
            <p:seq concurrent="1" nextAc="seek">
              <p:cTn id="56" restart="whenNotActive" fill="hold" evtFilter="cancelBubble" nodeType="interactiveSeq">
                <p:stCondLst>
                  <p:cond evt="onClick" delay="0">
                    <p:tgtEl>
                      <p:spTgt spid="48"/>
                    </p:tgtEl>
                  </p:cond>
                </p:stCondLst>
                <p:endSync evt="end" delay="0">
                  <p:rtn val="all"/>
                </p:endSync>
                <p:childTnLst>
                  <p:par>
                    <p:cTn id="57" fill="hold">
                      <p:stCondLst>
                        <p:cond delay="0"/>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barn(inVertical)">
                                      <p:cBhvr>
                                        <p:cTn id="61" dur="500"/>
                                        <p:tgtEl>
                                          <p:spTgt spid="55"/>
                                        </p:tgtEl>
                                      </p:cBhvr>
                                    </p:animEffect>
                                  </p:childTnLst>
                                  <p:subTnLst>
                                    <p:audio>
                                      <p:cMediaNode>
                                        <p:cTn display="0" masterRel="sameClick">
                                          <p:stCondLst>
                                            <p:cond evt="begin" delay="0">
                                              <p:tn val="59"/>
                                            </p:cond>
                                          </p:stCondLst>
                                          <p:endCondLst>
                                            <p:cond evt="onStopAudio" delay="0">
                                              <p:tgtEl>
                                                <p:sldTgt/>
                                              </p:tgtEl>
                                            </p:cond>
                                          </p:endCondLst>
                                        </p:cTn>
                                        <p:tgtEl>
                                          <p:sndTgt r:embed="rId3" name="coin.wav"/>
                                        </p:tgtEl>
                                      </p:cMediaNode>
                                    </p:audio>
                                  </p:subTnLst>
                                </p:cTn>
                              </p:par>
                            </p:childTnLst>
                          </p:cTn>
                        </p:par>
                      </p:childTnLst>
                    </p:cTn>
                  </p:par>
                </p:childTnLst>
              </p:cTn>
              <p:nextCondLst>
                <p:cond evt="onClick" delay="0">
                  <p:tgtEl>
                    <p:spTgt spid="48"/>
                  </p:tgtEl>
                </p:cond>
              </p:nextCondLst>
            </p:seq>
            <p:seq concurrent="1" nextAc="seek">
              <p:cTn id="62" restart="whenNotActive" fill="hold" evtFilter="cancelBubble" nodeType="interactiveSeq">
                <p:stCondLst>
                  <p:cond evt="onClick" delay="0">
                    <p:tgtEl>
                      <p:spTgt spid="49"/>
                    </p:tgtEl>
                  </p:cond>
                </p:stCondLst>
                <p:endSync evt="end" delay="0">
                  <p:rtn val="all"/>
                </p:endSync>
                <p:childTnLst>
                  <p:par>
                    <p:cTn id="63" fill="hold">
                      <p:stCondLst>
                        <p:cond delay="0"/>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52"/>
                                        </p:tgtEl>
                                        <p:attrNameLst>
                                          <p:attrName>style.visibility</p:attrName>
                                        </p:attrNameLst>
                                      </p:cBhvr>
                                      <p:to>
                                        <p:strVal val="visible"/>
                                      </p:to>
                                    </p:set>
                                    <p:animEffect transition="in" filter="barn(inVertical)">
                                      <p:cBhvr>
                                        <p:cTn id="67" dur="500"/>
                                        <p:tgtEl>
                                          <p:spTgt spid="52"/>
                                        </p:tgtEl>
                                      </p:cBhvr>
                                    </p:animEffect>
                                  </p:childTnLst>
                                  <p:subTnLst>
                                    <p:audio>
                                      <p:cMediaNode>
                                        <p:cTn display="0" masterRel="sameClick">
                                          <p:stCondLst>
                                            <p:cond evt="begin" delay="0">
                                              <p:tn val="65"/>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9"/>
                  </p:tgtEl>
                </p:cond>
              </p:nextCondLst>
            </p:seq>
            <p:seq concurrent="1" nextAc="seek">
              <p:cTn id="68" restart="whenNotActive" fill="hold" evtFilter="cancelBubble" nodeType="interactiveSeq">
                <p:stCondLst>
                  <p:cond evt="onClick" delay="0">
                    <p:tgtEl>
                      <p:spTgt spid="50"/>
                    </p:tgtEl>
                  </p:cond>
                </p:stCondLst>
                <p:endSync evt="end" delay="0">
                  <p:rtn val="all"/>
                </p:endSync>
                <p:childTnLst>
                  <p:par>
                    <p:cTn id="69" fill="hold">
                      <p:stCondLst>
                        <p:cond delay="0"/>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56"/>
                                        </p:tgtEl>
                                        <p:attrNameLst>
                                          <p:attrName>style.visibility</p:attrName>
                                        </p:attrNameLst>
                                      </p:cBhvr>
                                      <p:to>
                                        <p:strVal val="visible"/>
                                      </p:to>
                                    </p:set>
                                    <p:animEffect transition="in" filter="barn(inVertical)">
                                      <p:cBhvr>
                                        <p:cTn id="73" dur="500"/>
                                        <p:tgtEl>
                                          <p:spTgt spid="56"/>
                                        </p:tgtEl>
                                      </p:cBhvr>
                                    </p:animEffect>
                                  </p:childTnLst>
                                  <p:subTnLst>
                                    <p:audio>
                                      <p:cMediaNode>
                                        <p:cTn display="0" masterRel="sameClick">
                                          <p:stCondLst>
                                            <p:cond evt="begin" delay="0">
                                              <p:tn val="71"/>
                                            </p:cond>
                                          </p:stCondLst>
                                          <p:endCondLst>
                                            <p:cond evt="onStopAudio" delay="0">
                                              <p:tgtEl>
                                                <p:sldTgt/>
                                              </p:tgtEl>
                                            </p:cond>
                                          </p:endCondLst>
                                        </p:cTn>
                                        <p:tgtEl>
                                          <p:sndTgt r:embed="rId3" name="coin.wav"/>
                                        </p:tgtEl>
                                      </p:cMediaNode>
                                    </p:audio>
                                  </p:subTnLst>
                                </p:cTn>
                              </p:par>
                            </p:childTnLst>
                          </p:cTn>
                        </p:par>
                      </p:childTnLst>
                    </p:cTn>
                  </p:par>
                </p:childTnLst>
              </p:cTn>
              <p:nextCondLst>
                <p:cond evt="onClick" delay="0">
                  <p:tgtEl>
                    <p:spTgt spid="50"/>
                  </p:tgtEl>
                </p:cond>
              </p:nextCondLst>
            </p:seq>
          </p:childTnLst>
        </p:cTn>
      </p:par>
    </p:tnLst>
    <p:bldLst>
      <p:bldP spid="34" grpId="0"/>
      <p:bldP spid="35" grpId="0"/>
      <p:bldP spid="36" grpId="0"/>
      <p:bldP spid="37" grpId="0"/>
      <p:bldP spid="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1DC5FC8-ADA8-28C9-9D48-B69A59AF1AEB}"/>
              </a:ext>
            </a:extLst>
          </p:cNvPr>
          <p:cNvPicPr>
            <a:picLocks noChangeAspect="1"/>
          </p:cNvPicPr>
          <p:nvPr/>
        </p:nvPicPr>
        <p:blipFill>
          <a:blip r:embed="rId5"/>
          <a:stretch>
            <a:fillRect/>
          </a:stretch>
        </p:blipFill>
        <p:spPr>
          <a:xfrm>
            <a:off x="0" y="-76200"/>
            <a:ext cx="12192000" cy="6772656"/>
          </a:xfrm>
          <a:prstGeom prst="rect">
            <a:avLst/>
          </a:prstGeom>
        </p:spPr>
      </p:pic>
      <p:grpSp>
        <p:nvGrpSpPr>
          <p:cNvPr id="11" name="组合 41">
            <a:extLst>
              <a:ext uri="{FF2B5EF4-FFF2-40B4-BE49-F238E27FC236}">
                <a16:creationId xmlns:a16="http://schemas.microsoft.com/office/drawing/2014/main" id="{698B7258-D17A-6ABB-94FB-D1A9D56C3DCC}"/>
              </a:ext>
            </a:extLst>
          </p:cNvPr>
          <p:cNvGrpSpPr/>
          <p:nvPr/>
        </p:nvGrpSpPr>
        <p:grpSpPr>
          <a:xfrm>
            <a:off x="855586" y="213097"/>
            <a:ext cx="10045754" cy="2060661"/>
            <a:chOff x="1513192" y="1554345"/>
            <a:chExt cx="9542584" cy="2489152"/>
          </a:xfrm>
        </p:grpSpPr>
        <p:sp>
          <p:nvSpPr>
            <p:cNvPr id="12" name="Rectangle 4">
              <a:extLst>
                <a:ext uri="{FF2B5EF4-FFF2-40B4-BE49-F238E27FC236}">
                  <a16:creationId xmlns:a16="http://schemas.microsoft.com/office/drawing/2014/main" id="{F04496C3-720D-7618-FEAE-A03CF6F327A4}"/>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4">
              <a:extLst>
                <a:ext uri="{FF2B5EF4-FFF2-40B4-BE49-F238E27FC236}">
                  <a16:creationId xmlns:a16="http://schemas.microsoft.com/office/drawing/2014/main" id="{57E96D8E-9312-1DB6-C22F-1DF9B4DA2699}"/>
                </a:ext>
              </a:extLst>
            </p:cNvPr>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4" name="TextBox 33">
            <a:extLst>
              <a:ext uri="{FF2B5EF4-FFF2-40B4-BE49-F238E27FC236}">
                <a16:creationId xmlns:a16="http://schemas.microsoft.com/office/drawing/2014/main" id="{33BE813E-A264-2B51-F324-8306DC91DE23}"/>
              </a:ext>
            </a:extLst>
          </p:cNvPr>
          <p:cNvSpPr txBox="1"/>
          <p:nvPr/>
        </p:nvSpPr>
        <p:spPr>
          <a:xfrm>
            <a:off x="1252947" y="563906"/>
            <a:ext cx="925103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Tìm</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chủ</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ngữ</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sa</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chemeClr val="accent2"/>
                </a:solidFill>
                <a:effectLst/>
                <a:uLnTx/>
                <a:uFillTx/>
                <a:latin typeface="Cambria" panose="02040503050406030204" pitchFamily="18" charset="0"/>
                <a:ea typeface="Cambria" panose="02040503050406030204" pitchFamily="18" charset="0"/>
                <a:cs typeface="+mn-cs"/>
              </a:rPr>
              <a:t>Bọn</a:t>
            </a:r>
            <a:r>
              <a:rPr kumimoji="0" lang="en-US" sz="3600" b="1" i="0" u="none" strike="noStrike" kern="1200" cap="none" spc="0" normalizeH="0" baseline="0" noProof="0" dirty="0">
                <a:ln>
                  <a:noFill/>
                </a:ln>
                <a:solidFill>
                  <a:schemeClr val="accent2"/>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chemeClr val="accent2"/>
                </a:solidFill>
                <a:effectLst/>
                <a:uLnTx/>
                <a:uFillTx/>
                <a:latin typeface="Cambria" panose="02040503050406030204" pitchFamily="18" charset="0"/>
                <a:ea typeface="Cambria" panose="02040503050406030204" pitchFamily="18" charset="0"/>
                <a:cs typeface="+mn-cs"/>
              </a:rPr>
              <a:t>trẻ</a:t>
            </a:r>
            <a:r>
              <a:rPr kumimoji="0" lang="en-US" sz="3600" b="1" i="0" u="none" strike="noStrike" kern="1200" cap="none" spc="0" normalizeH="0" baseline="0" noProof="0" dirty="0">
                <a:ln>
                  <a:noFill/>
                </a:ln>
                <a:solidFill>
                  <a:schemeClr val="accent2"/>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chemeClr val="accent2"/>
                </a:solidFill>
                <a:effectLst/>
                <a:uLnTx/>
                <a:uFillTx/>
                <a:latin typeface="Cambria" panose="02040503050406030204" pitchFamily="18" charset="0"/>
                <a:ea typeface="Cambria" panose="02040503050406030204" pitchFamily="18" charset="0"/>
                <a:cs typeface="+mn-cs"/>
              </a:rPr>
              <a:t>vừa</a:t>
            </a:r>
            <a:r>
              <a:rPr kumimoji="0" lang="en-US" sz="3600" b="1" i="0" u="none" strike="noStrike" kern="1200" cap="none" spc="0" normalizeH="0" baseline="0" noProof="0" dirty="0">
                <a:ln>
                  <a:noFill/>
                </a:ln>
                <a:solidFill>
                  <a:schemeClr val="accent2"/>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chemeClr val="accent2"/>
                </a:solidFill>
                <a:effectLst/>
                <a:uLnTx/>
                <a:uFillTx/>
                <a:latin typeface="Cambria" panose="02040503050406030204" pitchFamily="18" charset="0"/>
                <a:ea typeface="Cambria" panose="02040503050406030204" pitchFamily="18" charset="0"/>
                <a:cs typeface="+mn-cs"/>
              </a:rPr>
              <a:t>đứng</a:t>
            </a:r>
            <a:r>
              <a:rPr kumimoji="0" lang="en-US" sz="3600" b="1" i="0" u="none" strike="noStrike" kern="1200" cap="none" spc="0" normalizeH="0" baseline="0" noProof="0" dirty="0">
                <a:ln>
                  <a:noFill/>
                </a:ln>
                <a:solidFill>
                  <a:schemeClr val="accent2"/>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chemeClr val="accent2"/>
                </a:solidFill>
                <a:effectLst/>
                <a:uLnTx/>
                <a:uFillTx/>
                <a:latin typeface="Cambria" panose="02040503050406030204" pitchFamily="18" charset="0"/>
                <a:ea typeface="Cambria" panose="02040503050406030204" pitchFamily="18" charset="0"/>
                <a:cs typeface="+mn-cs"/>
              </a:rPr>
              <a:t>trên</a:t>
            </a:r>
            <a:r>
              <a:rPr kumimoji="0" lang="en-US" sz="3600" b="1" i="0" u="none" strike="noStrike" kern="1200" cap="none" spc="0" normalizeH="0" baseline="0" noProof="0" dirty="0">
                <a:ln>
                  <a:noFill/>
                </a:ln>
                <a:solidFill>
                  <a:schemeClr val="accent2"/>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chemeClr val="accent2"/>
                </a:solidFill>
                <a:effectLst/>
                <a:uLnTx/>
                <a:uFillTx/>
                <a:latin typeface="Cambria" panose="02040503050406030204" pitchFamily="18" charset="0"/>
                <a:ea typeface="Cambria" panose="02040503050406030204" pitchFamily="18" charset="0"/>
                <a:cs typeface="+mn-cs"/>
              </a:rPr>
              <a:t>bờ</a:t>
            </a:r>
            <a:r>
              <a:rPr kumimoji="0" lang="en-US" sz="3600" b="1" i="0" u="none" strike="noStrike" kern="1200" cap="none" spc="0" normalizeH="0" baseline="0" noProof="0" dirty="0">
                <a:ln>
                  <a:noFill/>
                </a:ln>
                <a:solidFill>
                  <a:schemeClr val="accent2"/>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chemeClr val="accent2"/>
                </a:solidFill>
                <a:effectLst/>
                <a:uLnTx/>
                <a:uFillTx/>
                <a:latin typeface="Cambria" panose="02040503050406030204" pitchFamily="18" charset="0"/>
                <a:ea typeface="Cambria" panose="02040503050406030204" pitchFamily="18" charset="0"/>
                <a:cs typeface="+mn-cs"/>
              </a:rPr>
              <a:t>nhìn</a:t>
            </a:r>
            <a:r>
              <a:rPr kumimoji="0" lang="en-US" sz="3600" b="1" i="0" u="none" strike="noStrike" kern="1200" cap="none" spc="0" normalizeH="0" baseline="0" noProof="0" dirty="0">
                <a:ln>
                  <a:noFill/>
                </a:ln>
                <a:solidFill>
                  <a:schemeClr val="accent2"/>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chemeClr val="accent2"/>
                </a:solidFill>
                <a:effectLst/>
                <a:uLnTx/>
                <a:uFillTx/>
                <a:latin typeface="Cambria" panose="02040503050406030204" pitchFamily="18" charset="0"/>
                <a:ea typeface="Cambria" panose="02040503050406030204" pitchFamily="18" charset="0"/>
                <a:cs typeface="+mn-cs"/>
              </a:rPr>
              <a:t>Thắng</a:t>
            </a:r>
            <a:r>
              <a:rPr kumimoji="0" lang="en-US" sz="3600" b="1" i="0" u="none" strike="noStrike" kern="1200" cap="none" spc="0" normalizeH="0" baseline="0" noProof="0" dirty="0">
                <a:ln>
                  <a:noFill/>
                </a:ln>
                <a:solidFill>
                  <a:schemeClr val="accent2"/>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chemeClr val="accent2"/>
                </a:solidFill>
                <a:effectLst/>
                <a:uLnTx/>
                <a:uFillTx/>
                <a:latin typeface="Cambria" panose="02040503050406030204" pitchFamily="18" charset="0"/>
                <a:ea typeface="Cambria" panose="02040503050406030204" pitchFamily="18" charset="0"/>
                <a:cs typeface="+mn-cs"/>
              </a:rPr>
              <a:t>lặn</a:t>
            </a:r>
            <a:r>
              <a:rPr kumimoji="0" lang="en-US" sz="3600" b="1" i="0" u="none" strike="noStrike" kern="1200" cap="none" spc="0" normalizeH="0" baseline="0" noProof="0" dirty="0">
                <a:ln>
                  <a:noFill/>
                </a:ln>
                <a:solidFill>
                  <a:schemeClr val="accent2"/>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chemeClr val="accent2"/>
              </a:solidFill>
              <a:effectLst/>
              <a:uLnTx/>
              <a:uFillTx/>
              <a:latin typeface="Cambria" panose="02040503050406030204" pitchFamily="18" charset="0"/>
              <a:ea typeface="Cambria" panose="02040503050406030204" pitchFamily="18" charset="0"/>
              <a:cs typeface="+mn-cs"/>
            </a:endParaRPr>
          </a:p>
        </p:txBody>
      </p:sp>
      <p:grpSp>
        <p:nvGrpSpPr>
          <p:cNvPr id="47" name="Group 46">
            <a:extLst>
              <a:ext uri="{FF2B5EF4-FFF2-40B4-BE49-F238E27FC236}">
                <a16:creationId xmlns:a16="http://schemas.microsoft.com/office/drawing/2014/main" id="{C41A2DAD-F389-5975-CA17-D673DACDAB56}"/>
              </a:ext>
            </a:extLst>
          </p:cNvPr>
          <p:cNvGrpSpPr/>
          <p:nvPr/>
        </p:nvGrpSpPr>
        <p:grpSpPr>
          <a:xfrm>
            <a:off x="-91610" y="2379526"/>
            <a:ext cx="8303472" cy="2627604"/>
            <a:chOff x="24085" y="2432689"/>
            <a:chExt cx="8303472" cy="2627604"/>
          </a:xfrm>
        </p:grpSpPr>
        <p:pic>
          <p:nvPicPr>
            <p:cNvPr id="30" name="Picture 29">
              <a:extLst>
                <a:ext uri="{FF2B5EF4-FFF2-40B4-BE49-F238E27FC236}">
                  <a16:creationId xmlns:a16="http://schemas.microsoft.com/office/drawing/2014/main" id="{57E777E1-EEBA-CE62-2337-0E428F292A93}"/>
                </a:ext>
              </a:extLst>
            </p:cNvPr>
            <p:cNvPicPr>
              <a:picLocks noChangeAspect="1"/>
            </p:cNvPicPr>
            <p:nvPr/>
          </p:nvPicPr>
          <p:blipFill>
            <a:blip r:embed="rId6"/>
            <a:stretch>
              <a:fillRect/>
            </a:stretch>
          </p:blipFill>
          <p:spPr>
            <a:xfrm>
              <a:off x="24085" y="2432689"/>
              <a:ext cx="8303472" cy="2627604"/>
            </a:xfrm>
            <a:prstGeom prst="rect">
              <a:avLst/>
            </a:prstGeom>
          </p:spPr>
        </p:pic>
        <p:pic>
          <p:nvPicPr>
            <p:cNvPr id="43" name="图片 14">
              <a:extLst>
                <a:ext uri="{FF2B5EF4-FFF2-40B4-BE49-F238E27FC236}">
                  <a16:creationId xmlns:a16="http://schemas.microsoft.com/office/drawing/2014/main" id="{64BC045D-62E3-13A1-C67F-4409A858A3D5}"/>
                </a:ext>
              </a:extLst>
            </p:cNvPr>
            <p:cNvPicPr>
              <a:picLocks/>
            </p:cNvPicPr>
            <p:nvPr/>
          </p:nvPicPr>
          <p:blipFill rotWithShape="1">
            <a:blip r:embed="rId7">
              <a:extLst>
                <a:ext uri="{28A0092B-C50C-407E-A947-70E740481C1C}">
                  <a14:useLocalDpi xmlns:a14="http://schemas.microsoft.com/office/drawing/2010/main" val="0"/>
                </a:ext>
              </a:extLst>
            </a:blip>
            <a:srcRect r="78832" b="79921"/>
            <a:stretch/>
          </p:blipFill>
          <p:spPr>
            <a:xfrm>
              <a:off x="275108" y="3027934"/>
              <a:ext cx="1187127" cy="1330788"/>
            </a:xfrm>
            <a:prstGeom prst="rect">
              <a:avLst/>
            </a:prstGeom>
          </p:spPr>
        </p:pic>
      </p:grpSp>
      <p:grpSp>
        <p:nvGrpSpPr>
          <p:cNvPr id="48" name="Group 47">
            <a:extLst>
              <a:ext uri="{FF2B5EF4-FFF2-40B4-BE49-F238E27FC236}">
                <a16:creationId xmlns:a16="http://schemas.microsoft.com/office/drawing/2014/main" id="{A4D4C3F9-E1A7-4A5A-5C77-4458EEE79BAF}"/>
              </a:ext>
            </a:extLst>
          </p:cNvPr>
          <p:cNvGrpSpPr/>
          <p:nvPr/>
        </p:nvGrpSpPr>
        <p:grpSpPr>
          <a:xfrm>
            <a:off x="73832" y="4280878"/>
            <a:ext cx="8291279" cy="2566638"/>
            <a:chOff x="60363" y="4288749"/>
            <a:chExt cx="8291279" cy="2566638"/>
          </a:xfrm>
        </p:grpSpPr>
        <p:pic>
          <p:nvPicPr>
            <p:cNvPr id="31" name="Picture 30">
              <a:extLst>
                <a:ext uri="{FF2B5EF4-FFF2-40B4-BE49-F238E27FC236}">
                  <a16:creationId xmlns:a16="http://schemas.microsoft.com/office/drawing/2014/main" id="{4D16D269-C83D-7AB6-9241-D4BB1438FCEE}"/>
                </a:ext>
              </a:extLst>
            </p:cNvPr>
            <p:cNvPicPr>
              <a:picLocks noChangeAspect="1"/>
            </p:cNvPicPr>
            <p:nvPr/>
          </p:nvPicPr>
          <p:blipFill>
            <a:blip r:embed="rId8"/>
            <a:stretch>
              <a:fillRect/>
            </a:stretch>
          </p:blipFill>
          <p:spPr>
            <a:xfrm>
              <a:off x="60363" y="4288749"/>
              <a:ext cx="8291279" cy="2566638"/>
            </a:xfrm>
            <a:prstGeom prst="rect">
              <a:avLst/>
            </a:prstGeom>
          </p:spPr>
        </p:pic>
        <p:pic>
          <p:nvPicPr>
            <p:cNvPr id="44" name="图片 15">
              <a:extLst>
                <a:ext uri="{FF2B5EF4-FFF2-40B4-BE49-F238E27FC236}">
                  <a16:creationId xmlns:a16="http://schemas.microsoft.com/office/drawing/2014/main" id="{8DABDC9B-2270-390B-8A10-469DB6FF8117}"/>
                </a:ext>
              </a:extLst>
            </p:cNvPr>
            <p:cNvPicPr>
              <a:picLocks/>
            </p:cNvPicPr>
            <p:nvPr/>
          </p:nvPicPr>
          <p:blipFill rotWithShape="1">
            <a:blip r:embed="rId7">
              <a:extLst>
                <a:ext uri="{28A0092B-C50C-407E-A947-70E740481C1C}">
                  <a14:useLocalDpi xmlns:a14="http://schemas.microsoft.com/office/drawing/2010/main" val="0"/>
                </a:ext>
              </a:extLst>
            </a:blip>
            <a:srcRect l="19481" t="-1124" r="59351" b="81045"/>
            <a:stretch/>
          </p:blipFill>
          <p:spPr>
            <a:xfrm>
              <a:off x="108534" y="4856995"/>
              <a:ext cx="1187127" cy="1430145"/>
            </a:xfrm>
            <a:prstGeom prst="rect">
              <a:avLst/>
            </a:prstGeom>
          </p:spPr>
        </p:pic>
      </p:grpSp>
      <p:grpSp>
        <p:nvGrpSpPr>
          <p:cNvPr id="49" name="Group 48">
            <a:extLst>
              <a:ext uri="{FF2B5EF4-FFF2-40B4-BE49-F238E27FC236}">
                <a16:creationId xmlns:a16="http://schemas.microsoft.com/office/drawing/2014/main" id="{27613AFB-BB4A-0C2D-6AB7-79FCAB12F0EC}"/>
              </a:ext>
            </a:extLst>
          </p:cNvPr>
          <p:cNvGrpSpPr/>
          <p:nvPr/>
        </p:nvGrpSpPr>
        <p:grpSpPr>
          <a:xfrm>
            <a:off x="5773385" y="2406960"/>
            <a:ext cx="8297375" cy="2572735"/>
            <a:chOff x="5878463" y="2406961"/>
            <a:chExt cx="8297375" cy="2572735"/>
          </a:xfrm>
        </p:grpSpPr>
        <p:pic>
          <p:nvPicPr>
            <p:cNvPr id="32" name="Picture 31">
              <a:extLst>
                <a:ext uri="{FF2B5EF4-FFF2-40B4-BE49-F238E27FC236}">
                  <a16:creationId xmlns:a16="http://schemas.microsoft.com/office/drawing/2014/main" id="{C4B795C8-AB07-AB09-8EE4-A4FE05DF93B0}"/>
                </a:ext>
              </a:extLst>
            </p:cNvPr>
            <p:cNvPicPr>
              <a:picLocks noChangeAspect="1"/>
            </p:cNvPicPr>
            <p:nvPr/>
          </p:nvPicPr>
          <p:blipFill>
            <a:blip r:embed="rId9"/>
            <a:stretch>
              <a:fillRect/>
            </a:stretch>
          </p:blipFill>
          <p:spPr>
            <a:xfrm>
              <a:off x="5878463" y="2406961"/>
              <a:ext cx="8297375" cy="2572735"/>
            </a:xfrm>
            <a:prstGeom prst="rect">
              <a:avLst/>
            </a:prstGeom>
          </p:spPr>
        </p:pic>
        <p:pic>
          <p:nvPicPr>
            <p:cNvPr id="45" name="图片 16">
              <a:extLst>
                <a:ext uri="{FF2B5EF4-FFF2-40B4-BE49-F238E27FC236}">
                  <a16:creationId xmlns:a16="http://schemas.microsoft.com/office/drawing/2014/main" id="{A8413F0C-0BD2-51BD-9A45-C477D026E084}"/>
                </a:ext>
              </a:extLst>
            </p:cNvPr>
            <p:cNvPicPr>
              <a:picLocks/>
            </p:cNvPicPr>
            <p:nvPr/>
          </p:nvPicPr>
          <p:blipFill rotWithShape="1">
            <a:blip r:embed="rId7">
              <a:extLst>
                <a:ext uri="{28A0092B-C50C-407E-A947-70E740481C1C}">
                  <a14:useLocalDpi xmlns:a14="http://schemas.microsoft.com/office/drawing/2010/main" val="0"/>
                </a:ext>
              </a:extLst>
            </a:blip>
            <a:srcRect l="39221" t="-1542" r="39611" b="81463"/>
            <a:stretch/>
          </p:blipFill>
          <p:spPr>
            <a:xfrm>
              <a:off x="6114177" y="2807293"/>
              <a:ext cx="1202436" cy="1272737"/>
            </a:xfrm>
            <a:prstGeom prst="rect">
              <a:avLst/>
            </a:prstGeom>
          </p:spPr>
        </p:pic>
      </p:grpSp>
      <p:grpSp>
        <p:nvGrpSpPr>
          <p:cNvPr id="50" name="Group 49">
            <a:extLst>
              <a:ext uri="{FF2B5EF4-FFF2-40B4-BE49-F238E27FC236}">
                <a16:creationId xmlns:a16="http://schemas.microsoft.com/office/drawing/2014/main" id="{4A94A842-107C-13A6-444E-52E14C8664F1}"/>
              </a:ext>
            </a:extLst>
          </p:cNvPr>
          <p:cNvGrpSpPr/>
          <p:nvPr/>
        </p:nvGrpSpPr>
        <p:grpSpPr>
          <a:xfrm>
            <a:off x="5808252" y="4214055"/>
            <a:ext cx="8297375" cy="2566638"/>
            <a:chOff x="5932730" y="4247347"/>
            <a:chExt cx="8297375" cy="2566638"/>
          </a:xfrm>
        </p:grpSpPr>
        <p:pic>
          <p:nvPicPr>
            <p:cNvPr id="33" name="Picture 32">
              <a:extLst>
                <a:ext uri="{FF2B5EF4-FFF2-40B4-BE49-F238E27FC236}">
                  <a16:creationId xmlns:a16="http://schemas.microsoft.com/office/drawing/2014/main" id="{444FD3F6-7049-C15F-E11D-03645C0DA3F3}"/>
                </a:ext>
              </a:extLst>
            </p:cNvPr>
            <p:cNvPicPr>
              <a:picLocks noChangeAspect="1"/>
            </p:cNvPicPr>
            <p:nvPr/>
          </p:nvPicPr>
          <p:blipFill>
            <a:blip r:embed="rId10"/>
            <a:stretch>
              <a:fillRect/>
            </a:stretch>
          </p:blipFill>
          <p:spPr>
            <a:xfrm>
              <a:off x="5932730" y="4247347"/>
              <a:ext cx="8297375" cy="2566638"/>
            </a:xfrm>
            <a:prstGeom prst="rect">
              <a:avLst/>
            </a:prstGeom>
          </p:spPr>
        </p:pic>
        <p:pic>
          <p:nvPicPr>
            <p:cNvPr id="46" name="图片 17">
              <a:extLst>
                <a:ext uri="{FF2B5EF4-FFF2-40B4-BE49-F238E27FC236}">
                  <a16:creationId xmlns:a16="http://schemas.microsoft.com/office/drawing/2014/main" id="{0851C158-852E-A33B-3818-FCC3BE1AEF51}"/>
                </a:ext>
              </a:extLst>
            </p:cNvPr>
            <p:cNvPicPr>
              <a:picLocks/>
            </p:cNvPicPr>
            <p:nvPr/>
          </p:nvPicPr>
          <p:blipFill rotWithShape="1">
            <a:blip r:embed="rId7">
              <a:extLst>
                <a:ext uri="{28A0092B-C50C-407E-A947-70E740481C1C}">
                  <a14:useLocalDpi xmlns:a14="http://schemas.microsoft.com/office/drawing/2010/main" val="0"/>
                </a:ext>
              </a:extLst>
            </a:blip>
            <a:srcRect l="59091" t="-915" r="19741" b="80836"/>
            <a:stretch/>
          </p:blipFill>
          <p:spPr>
            <a:xfrm>
              <a:off x="6234017" y="4768107"/>
              <a:ext cx="1082596" cy="1246608"/>
            </a:xfrm>
            <a:prstGeom prst="rect">
              <a:avLst/>
            </a:prstGeom>
          </p:spPr>
        </p:pic>
      </p:grpSp>
      <p:sp>
        <p:nvSpPr>
          <p:cNvPr id="35" name="TextBox 34">
            <a:extLst>
              <a:ext uri="{FF2B5EF4-FFF2-40B4-BE49-F238E27FC236}">
                <a16:creationId xmlns:a16="http://schemas.microsoft.com/office/drawing/2014/main" id="{E2212D96-A716-5310-2D53-A99990A8A486}"/>
              </a:ext>
            </a:extLst>
          </p:cNvPr>
          <p:cNvSpPr txBox="1"/>
          <p:nvPr/>
        </p:nvSpPr>
        <p:spPr>
          <a:xfrm>
            <a:off x="1401795" y="3176488"/>
            <a:ext cx="272854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Bọn</a:t>
            </a:r>
            <a:r>
              <a:rPr kumimoji="0" lang="en-US" sz="5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trẻ</a:t>
            </a:r>
            <a:endParaRPr kumimoji="0" lang="vi-VN" sz="5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6" name="TextBox 35">
            <a:extLst>
              <a:ext uri="{FF2B5EF4-FFF2-40B4-BE49-F238E27FC236}">
                <a16:creationId xmlns:a16="http://schemas.microsoft.com/office/drawing/2014/main" id="{1982EA57-78B7-A5FC-696E-76843D5D6AB2}"/>
              </a:ext>
            </a:extLst>
          </p:cNvPr>
          <p:cNvSpPr txBox="1"/>
          <p:nvPr/>
        </p:nvSpPr>
        <p:spPr>
          <a:xfrm>
            <a:off x="1437980" y="5086021"/>
            <a:ext cx="278149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Thắng</a:t>
            </a:r>
            <a:endParaRPr kumimoji="0" lang="vi-VN" sz="6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7" name="TextBox 36">
            <a:extLst>
              <a:ext uri="{FF2B5EF4-FFF2-40B4-BE49-F238E27FC236}">
                <a16:creationId xmlns:a16="http://schemas.microsoft.com/office/drawing/2014/main" id="{CD9DEDF9-D60D-CA8F-8136-DD53E455128F}"/>
              </a:ext>
            </a:extLst>
          </p:cNvPr>
          <p:cNvSpPr txBox="1"/>
          <p:nvPr/>
        </p:nvSpPr>
        <p:spPr>
          <a:xfrm>
            <a:off x="7873639" y="3176488"/>
            <a:ext cx="21271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Bờ</a:t>
            </a:r>
            <a:endParaRPr kumimoji="0" lang="vi-VN" sz="6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8" name="TextBox 37">
            <a:extLst>
              <a:ext uri="{FF2B5EF4-FFF2-40B4-BE49-F238E27FC236}">
                <a16:creationId xmlns:a16="http://schemas.microsoft.com/office/drawing/2014/main" id="{7A0AD589-F338-4048-6B2C-EC2C7510BEE3}"/>
              </a:ext>
            </a:extLst>
          </p:cNvPr>
          <p:cNvSpPr txBox="1"/>
          <p:nvPr/>
        </p:nvSpPr>
        <p:spPr>
          <a:xfrm>
            <a:off x="7817934" y="4999052"/>
            <a:ext cx="191742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Lặn</a:t>
            </a:r>
            <a:endParaRPr kumimoji="0" lang="vi-VN" sz="6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pic>
        <p:nvPicPr>
          <p:cNvPr id="2" name="Picture 1" descr="A green tick and red x&#10;&#10;Description automatically generated with medium confidence">
            <a:extLst>
              <a:ext uri="{FF2B5EF4-FFF2-40B4-BE49-F238E27FC236}">
                <a16:creationId xmlns:a16="http://schemas.microsoft.com/office/drawing/2014/main" id="{166C7637-7F45-CE56-2AA0-4A2372032AE5}"/>
              </a:ext>
            </a:extLst>
          </p:cNvPr>
          <p:cNvPicPr>
            <a:picLocks noChangeAspect="1"/>
          </p:cNvPicPr>
          <p:nvPr/>
        </p:nvPicPr>
        <p:blipFill rotWithShape="1">
          <a:blip r:embed="rId11">
            <a:extLst>
              <a:ext uri="{28A0092B-C50C-407E-A947-70E740481C1C}">
                <a14:useLocalDpi xmlns:a14="http://schemas.microsoft.com/office/drawing/2010/main" val="0"/>
              </a:ext>
            </a:extLst>
          </a:blip>
          <a:srcRect r="52143"/>
          <a:stretch/>
        </p:blipFill>
        <p:spPr>
          <a:xfrm>
            <a:off x="3601329" y="2750909"/>
            <a:ext cx="1446729" cy="1509361"/>
          </a:xfrm>
          <a:prstGeom prst="rect">
            <a:avLst/>
          </a:prstGeom>
        </p:spPr>
      </p:pic>
      <p:pic>
        <p:nvPicPr>
          <p:cNvPr id="3" name="Picture 2" descr="A green tick and red x&#10;&#10;Description automatically generated with medium confidence">
            <a:extLst>
              <a:ext uri="{FF2B5EF4-FFF2-40B4-BE49-F238E27FC236}">
                <a16:creationId xmlns:a16="http://schemas.microsoft.com/office/drawing/2014/main" id="{F28DC997-81C3-2A5C-AB70-B237EE775859}"/>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9440958" y="2831990"/>
            <a:ext cx="1317950" cy="1503355"/>
          </a:xfrm>
          <a:prstGeom prst="rect">
            <a:avLst/>
          </a:prstGeom>
        </p:spPr>
      </p:pic>
      <p:pic>
        <p:nvPicPr>
          <p:cNvPr id="4" name="Picture 3" descr="A green tick and red x&#10;&#10;Description automatically generated with medium confidence">
            <a:extLst>
              <a:ext uri="{FF2B5EF4-FFF2-40B4-BE49-F238E27FC236}">
                <a16:creationId xmlns:a16="http://schemas.microsoft.com/office/drawing/2014/main" id="{29F94F73-C76C-F610-4239-0E7E5FD3516C}"/>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3316740" y="4802323"/>
            <a:ext cx="1317950" cy="1503355"/>
          </a:xfrm>
          <a:prstGeom prst="rect">
            <a:avLst/>
          </a:prstGeom>
        </p:spPr>
      </p:pic>
      <p:pic>
        <p:nvPicPr>
          <p:cNvPr id="5" name="Picture 4" descr="A green tick and red x&#10;&#10;Description automatically generated with medium confidence">
            <a:extLst>
              <a:ext uri="{FF2B5EF4-FFF2-40B4-BE49-F238E27FC236}">
                <a16:creationId xmlns:a16="http://schemas.microsoft.com/office/drawing/2014/main" id="{76BA4DEB-85B1-2C9D-036C-DA43E7FE4802}"/>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9731561" y="4789515"/>
            <a:ext cx="1317950" cy="1503355"/>
          </a:xfrm>
          <a:prstGeom prst="rect">
            <a:avLst/>
          </a:prstGeom>
        </p:spPr>
      </p:pic>
      <p:pic>
        <p:nvPicPr>
          <p:cNvPr id="25" name="Picture 24" descr="Icon&#10;&#10;Description automatically generated">
            <a:hlinkClick r:id="rId12" action="ppaction://hlinksldjump"/>
            <a:extLst>
              <a:ext uri="{FF2B5EF4-FFF2-40B4-BE49-F238E27FC236}">
                <a16:creationId xmlns:a16="http://schemas.microsoft.com/office/drawing/2014/main" id="{9DD473AD-8F2C-B5B8-0E2C-B876D079473F}"/>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10800000">
            <a:off x="11110057" y="6212792"/>
            <a:ext cx="967327" cy="483664"/>
          </a:xfrm>
          <a:prstGeom prst="rect">
            <a:avLst/>
          </a:prstGeom>
          <a:solidFill>
            <a:schemeClr val="accent6">
              <a:lumMod val="50000"/>
            </a:schemeClr>
          </a:solidFill>
        </p:spPr>
      </p:pic>
    </p:spTree>
    <p:extLst>
      <p:ext uri="{BB962C8B-B14F-4D97-AF65-F5344CB8AC3E}">
        <p14:creationId xmlns:p14="http://schemas.microsoft.com/office/powerpoint/2010/main" val="72065802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barn(inVertical)">
                                      <p:cBhvr>
                                        <p:cTn id="12" dur="500"/>
                                        <p:tgtEl>
                                          <p:spTgt spid="4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fade">
                                      <p:cBhvr>
                                        <p:cTn id="20" dur="1000"/>
                                        <p:tgtEl>
                                          <p:spTgt spid="48"/>
                                        </p:tgtEl>
                                      </p:cBhvr>
                                    </p:animEffect>
                                    <p:anim calcmode="lin" valueType="num">
                                      <p:cBhvr>
                                        <p:cTn id="21" dur="1000" fill="hold"/>
                                        <p:tgtEl>
                                          <p:spTgt spid="48"/>
                                        </p:tgtEl>
                                        <p:attrNameLst>
                                          <p:attrName>ppt_x</p:attrName>
                                        </p:attrNameLst>
                                      </p:cBhvr>
                                      <p:tavLst>
                                        <p:tav tm="0">
                                          <p:val>
                                            <p:strVal val="#ppt_x"/>
                                          </p:val>
                                        </p:tav>
                                        <p:tav tm="100000">
                                          <p:val>
                                            <p:strVal val="#ppt_x"/>
                                          </p:val>
                                        </p:tav>
                                      </p:tavLst>
                                    </p:anim>
                                    <p:anim calcmode="lin" valueType="num">
                                      <p:cBhvr>
                                        <p:cTn id="22" dur="1000" fill="hold"/>
                                        <p:tgtEl>
                                          <p:spTgt spid="48"/>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1000"/>
                                        <p:tgtEl>
                                          <p:spTgt spid="36"/>
                                        </p:tgtEl>
                                      </p:cBhvr>
                                    </p:animEffect>
                                    <p:anim calcmode="lin" valueType="num">
                                      <p:cBhvr>
                                        <p:cTn id="26" dur="1000" fill="hold"/>
                                        <p:tgtEl>
                                          <p:spTgt spid="36"/>
                                        </p:tgtEl>
                                        <p:attrNameLst>
                                          <p:attrName>ppt_x</p:attrName>
                                        </p:attrNameLst>
                                      </p:cBhvr>
                                      <p:tavLst>
                                        <p:tav tm="0">
                                          <p:val>
                                            <p:strVal val="#ppt_x"/>
                                          </p:val>
                                        </p:tav>
                                        <p:tav tm="100000">
                                          <p:val>
                                            <p:strVal val="#ppt_x"/>
                                          </p:val>
                                        </p:tav>
                                      </p:tavLst>
                                    </p:anim>
                                    <p:anim calcmode="lin" valueType="num">
                                      <p:cBhvr>
                                        <p:cTn id="27"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barn(inVertical)">
                                      <p:cBhvr>
                                        <p:cTn id="32" dur="500"/>
                                        <p:tgtEl>
                                          <p:spTgt spid="4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barn(inVertical)">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barn(inVertical)">
                                      <p:cBhvr>
                                        <p:cTn id="40" dur="500"/>
                                        <p:tgtEl>
                                          <p:spTgt spid="5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barn(inVertical)">
                                      <p:cBhvr>
                                        <p:cTn id="4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47"/>
                    </p:tgtEl>
                  </p:cond>
                </p:stCondLst>
                <p:endSync evt="end" delay="0">
                  <p:rtn val="all"/>
                </p:endSync>
                <p:childTnLst>
                  <p:par>
                    <p:cTn id="45" fill="hold">
                      <p:stCondLst>
                        <p:cond delay="0"/>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barn(inVertical)">
                                      <p:cBhvr>
                                        <p:cTn id="49" dur="500"/>
                                        <p:tgtEl>
                                          <p:spTgt spid="2"/>
                                        </p:tgtEl>
                                      </p:cBhvr>
                                    </p:animEffect>
                                  </p:childTnLst>
                                  <p:subTnLst>
                                    <p:audio>
                                      <p:cMediaNode>
                                        <p:cTn display="0" masterRel="sameClick">
                                          <p:stCondLst>
                                            <p:cond evt="begin" delay="0">
                                              <p:tn val="4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7"/>
                  </p:tgtEl>
                </p:cond>
              </p:nextCondLst>
            </p:seq>
            <p:seq concurrent="1" nextAc="seek">
              <p:cTn id="50" restart="whenNotActive" fill="hold" evtFilter="cancelBubble" nodeType="interactiveSeq">
                <p:stCondLst>
                  <p:cond evt="onClick" delay="0">
                    <p:tgtEl>
                      <p:spTgt spid="48"/>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barn(inVertical)">
                                      <p:cBhvr>
                                        <p:cTn id="55" dur="500"/>
                                        <p:tgtEl>
                                          <p:spTgt spid="4"/>
                                        </p:tgtEl>
                                      </p:cBhvr>
                                    </p:animEffect>
                                  </p:childTnLst>
                                  <p:subTnLst>
                                    <p:audio>
                                      <p:cMediaNode>
                                        <p:cTn display="0" masterRel="sameClick">
                                          <p:stCondLst>
                                            <p:cond evt="begin" delay="0">
                                              <p:tn val="5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48"/>
                  </p:tgtEl>
                </p:cond>
              </p:nextCondLst>
            </p:seq>
            <p:seq concurrent="1" nextAc="seek">
              <p:cTn id="56" restart="whenNotActive" fill="hold" evtFilter="cancelBubble" nodeType="interactiveSeq">
                <p:stCondLst>
                  <p:cond evt="onClick" delay="0">
                    <p:tgtEl>
                      <p:spTgt spid="49"/>
                    </p:tgtEl>
                  </p:cond>
                </p:stCondLst>
                <p:endSync evt="end" delay="0">
                  <p:rtn val="all"/>
                </p:endSync>
                <p:childTnLst>
                  <p:par>
                    <p:cTn id="57" fill="hold">
                      <p:stCondLst>
                        <p:cond delay="0"/>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barn(inVertical)">
                                      <p:cBhvr>
                                        <p:cTn id="61" dur="500"/>
                                        <p:tgtEl>
                                          <p:spTgt spid="3"/>
                                        </p:tgtEl>
                                      </p:cBhvr>
                                    </p:animEffect>
                                  </p:childTnLst>
                                  <p:subTnLst>
                                    <p:audio>
                                      <p:cMediaNode>
                                        <p:cTn display="0" masterRel="sameClick">
                                          <p:stCondLst>
                                            <p:cond evt="begin" delay="0">
                                              <p:tn val="5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49"/>
                  </p:tgtEl>
                </p:cond>
              </p:nextCondLst>
            </p:seq>
            <p:seq concurrent="1" nextAc="seek">
              <p:cTn id="62" restart="whenNotActive" fill="hold" evtFilter="cancelBubble" nodeType="interactiveSeq">
                <p:stCondLst>
                  <p:cond evt="onClick" delay="0">
                    <p:tgtEl>
                      <p:spTgt spid="50"/>
                    </p:tgtEl>
                  </p:cond>
                </p:stCondLst>
                <p:endSync evt="end" delay="0">
                  <p:rtn val="all"/>
                </p:endSync>
                <p:childTnLst>
                  <p:par>
                    <p:cTn id="63" fill="hold">
                      <p:stCondLst>
                        <p:cond delay="0"/>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barn(inVertical)">
                                      <p:cBhvr>
                                        <p:cTn id="67" dur="500"/>
                                        <p:tgtEl>
                                          <p:spTgt spid="5"/>
                                        </p:tgtEl>
                                      </p:cBhvr>
                                    </p:animEffect>
                                  </p:childTnLst>
                                  <p:subTnLst>
                                    <p:audio>
                                      <p:cMediaNode vol="90000">
                                        <p:cTn display="0" masterRel="sameClick">
                                          <p:stCondLst>
                                            <p:cond evt="begin" delay="0">
                                              <p:tn val="6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50"/>
                  </p:tgtEl>
                </p:cond>
              </p:nextCondLst>
            </p:seq>
          </p:childTnLst>
        </p:cTn>
      </p:par>
    </p:tnLst>
    <p:bldLst>
      <p:bldP spid="34" grpId="0"/>
      <p:bldP spid="35" grpId="0"/>
      <p:bldP spid="36" grpId="0"/>
      <p:bldP spid="37" grpId="0"/>
      <p:bldP spid="3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A1F47-57FB-A1A2-7A50-625D2F99045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94AA7A2-2B2E-654C-6B59-9B85B840C237}"/>
              </a:ext>
            </a:extLst>
          </p:cNvPr>
          <p:cNvPicPr>
            <a:picLocks noChangeAspect="1"/>
          </p:cNvPicPr>
          <p:nvPr/>
        </p:nvPicPr>
        <p:blipFill>
          <a:blip r:embed="rId2"/>
          <a:stretch>
            <a:fillRect/>
          </a:stretch>
        </p:blipFill>
        <p:spPr>
          <a:xfrm>
            <a:off x="0" y="1390"/>
            <a:ext cx="12192000" cy="6855220"/>
          </a:xfrm>
          <a:prstGeom prst="rect">
            <a:avLst/>
          </a:prstGeom>
        </p:spPr>
      </p:pic>
    </p:spTree>
    <p:extLst>
      <p:ext uri="{BB962C8B-B14F-4D97-AF65-F5344CB8AC3E}">
        <p14:creationId xmlns:p14="http://schemas.microsoft.com/office/powerpoint/2010/main" val="3727089091"/>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9">
            <a:extLst>
              <a:ext uri="{FF2B5EF4-FFF2-40B4-BE49-F238E27FC236}">
                <a16:creationId xmlns:a16="http://schemas.microsoft.com/office/drawing/2014/main" id="{B5ACD67F-5FBB-2C65-1BBC-16109D0903A7}"/>
              </a:ext>
            </a:extLst>
          </p:cNvPr>
          <p:cNvSpPr/>
          <p:nvPr/>
        </p:nvSpPr>
        <p:spPr>
          <a:xfrm>
            <a:off x="0" y="1526693"/>
            <a:ext cx="12010098" cy="5243209"/>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2">
              <a:extLst>
                <a:ext uri="{96DAC541-7B7A-43D3-8B79-37D633B846F1}">
                  <asvg:svgBlip xmlns:asvg="http://schemas.microsoft.com/office/drawing/2016/SVG/main" r:embed="rId3"/>
                </a:ext>
              </a:extLst>
            </a:blip>
            <a:srcRect/>
            <a:stretch>
              <a:fillRect/>
            </a:stretch>
          </a:blipFill>
        </p:spPr>
      </p:sp>
      <p:grpSp>
        <p:nvGrpSpPr>
          <p:cNvPr id="4" name="Group 3">
            <a:extLst>
              <a:ext uri="{FF2B5EF4-FFF2-40B4-BE49-F238E27FC236}">
                <a16:creationId xmlns:a16="http://schemas.microsoft.com/office/drawing/2014/main" id="{1B48F768-421E-E5F5-1A2D-DA647BED7811}"/>
              </a:ext>
            </a:extLst>
          </p:cNvPr>
          <p:cNvGrpSpPr/>
          <p:nvPr/>
        </p:nvGrpSpPr>
        <p:grpSpPr>
          <a:xfrm>
            <a:off x="204940" y="95591"/>
            <a:ext cx="10252953" cy="1241923"/>
            <a:chOff x="748446" y="315065"/>
            <a:chExt cx="1248188" cy="229351"/>
          </a:xfrm>
        </p:grpSpPr>
        <p:sp>
          <p:nvSpPr>
            <p:cNvPr id="5" name="Rounded Rectangle 13">
              <a:extLst>
                <a:ext uri="{FF2B5EF4-FFF2-40B4-BE49-F238E27FC236}">
                  <a16:creationId xmlns:a16="http://schemas.microsoft.com/office/drawing/2014/main" id="{8A44B1F4-67AF-63EB-584E-E032D024FB2F}"/>
                </a:ext>
              </a:extLst>
            </p:cNvPr>
            <p:cNvSpPr/>
            <p:nvPr/>
          </p:nvSpPr>
          <p:spPr>
            <a:xfrm>
              <a:off x="767622" y="315065"/>
              <a:ext cx="1209836" cy="229351"/>
            </a:xfrm>
            <a:prstGeom prst="roundRect">
              <a:avLst>
                <a:gd name="adj" fmla="val 50000"/>
              </a:avLst>
            </a:prstGeom>
            <a:solidFill>
              <a:schemeClr val="bg1"/>
            </a:solidFill>
            <a:ln w="38100">
              <a:solidFill>
                <a:srgbClr val="0130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C0C44278-4B20-6FBF-2B2E-C50A52B1DF09}"/>
                </a:ext>
              </a:extLst>
            </p:cNvPr>
            <p:cNvSpPr txBox="1"/>
            <p:nvPr/>
          </p:nvSpPr>
          <p:spPr>
            <a:xfrm>
              <a:off x="748446" y="329225"/>
              <a:ext cx="1248188" cy="1875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1.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Tìm</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ghép</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trong</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đoạn</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dưới</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đây</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cho</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biết</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kết</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được</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dùng</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để</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nối</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vế</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a:t>
              </a:r>
            </a:p>
          </p:txBody>
        </p:sp>
      </p:grpSp>
      <p:sp>
        <p:nvSpPr>
          <p:cNvPr id="7" name="TextBox 6">
            <a:extLst>
              <a:ext uri="{FF2B5EF4-FFF2-40B4-BE49-F238E27FC236}">
                <a16:creationId xmlns:a16="http://schemas.microsoft.com/office/drawing/2014/main" id="{0A4C4306-4A3C-E560-A62E-C3DC96A46BFB}"/>
              </a:ext>
            </a:extLst>
          </p:cNvPr>
          <p:cNvSpPr txBox="1"/>
          <p:nvPr/>
        </p:nvSpPr>
        <p:spPr>
          <a:xfrm>
            <a:off x="479898" y="1676275"/>
            <a:ext cx="11112737"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Hoa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bưởi</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cây</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còn</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nhài</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bụi</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Hoa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cây</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có</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sức</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sống</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mạnh</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mẽ</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Hoa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bụi</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có</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chút</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gì</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giản</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dị</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hơn</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Hương</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tỏa</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cánh</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nhưng</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hương</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bưởi</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hương</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nhài</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chẳng</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bao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giờ</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lẫn</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2800" b="0" i="1"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Theo</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Ngô Văn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Phú</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8" name="TextBox 7">
            <a:extLst>
              <a:ext uri="{FF2B5EF4-FFF2-40B4-BE49-F238E27FC236}">
                <a16:creationId xmlns:a16="http://schemas.microsoft.com/office/drawing/2014/main" id="{D003C471-D17A-BBED-FAF4-20C0956E648D}"/>
              </a:ext>
            </a:extLst>
          </p:cNvPr>
          <p:cNvSpPr txBox="1"/>
          <p:nvPr/>
        </p:nvSpPr>
        <p:spPr>
          <a:xfrm>
            <a:off x="448680" y="3365337"/>
            <a:ext cx="11112737"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Năm</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nay,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vườn</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của</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ông</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tôi</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được</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mùa</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cả</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lẫn</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quả</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Ôi</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chao,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cây</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khế</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sai</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chi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chít</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quả</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chín</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giàn</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nhót</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đỏ</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mọng</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chùm</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trái</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ngon</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lành</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(Vũ Tú Nam) </a:t>
            </a:r>
          </a:p>
        </p:txBody>
      </p:sp>
      <p:sp>
        <p:nvSpPr>
          <p:cNvPr id="9" name="TextBox 8">
            <a:extLst>
              <a:ext uri="{FF2B5EF4-FFF2-40B4-BE49-F238E27FC236}">
                <a16:creationId xmlns:a16="http://schemas.microsoft.com/office/drawing/2014/main" id="{7A3081B9-0139-2BA8-AEE3-C75C0D292E29}"/>
              </a:ext>
            </a:extLst>
          </p:cNvPr>
          <p:cNvSpPr txBox="1"/>
          <p:nvPr/>
        </p:nvSpPr>
        <p:spPr>
          <a:xfrm>
            <a:off x="417462" y="5052596"/>
            <a:ext cx="10961738"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Chiếc</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xe</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lao</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đi</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khá</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nhanh</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mà</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rất</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êm</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Thỉnh</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thoảng</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xe</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chạy</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chậm</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lại</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vì</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vướng</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xe</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phía</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trước</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rồi</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xe</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lại</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lướt</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lên</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như</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mũi</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tên</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2800" b="0" i="1"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Theo</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Trần</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Thanh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Địch</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1574676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C8B95A-79F8-FA55-6CC0-2994DAAFF95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7350" y="1931857"/>
            <a:ext cx="11417300" cy="4683688"/>
          </a:xfrm>
          <a:prstGeom prst="rect">
            <a:avLst/>
          </a:prstGeom>
        </p:spPr>
      </p:pic>
    </p:spTree>
    <p:extLst>
      <p:ext uri="{BB962C8B-B14F-4D97-AF65-F5344CB8AC3E}">
        <p14:creationId xmlns:p14="http://schemas.microsoft.com/office/powerpoint/2010/main" val="507441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9">
            <a:extLst>
              <a:ext uri="{FF2B5EF4-FFF2-40B4-BE49-F238E27FC236}">
                <a16:creationId xmlns:a16="http://schemas.microsoft.com/office/drawing/2014/main" id="{410D5A46-7BF1-9E5A-B0F4-D9460597C405}"/>
              </a:ext>
            </a:extLst>
          </p:cNvPr>
          <p:cNvSpPr/>
          <p:nvPr/>
        </p:nvSpPr>
        <p:spPr>
          <a:xfrm>
            <a:off x="-109401" y="1213080"/>
            <a:ext cx="12366534" cy="5460079"/>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2">
              <a:extLst>
                <a:ext uri="{96DAC541-7B7A-43D3-8B79-37D633B846F1}">
                  <asvg:svgBlip xmlns:asvg="http://schemas.microsoft.com/office/drawing/2016/SVG/main" r:embed="rId3"/>
                </a:ext>
              </a:extLst>
            </a:blip>
            <a:srcRect/>
            <a:stretch>
              <a:fillRect/>
            </a:stretch>
          </a:blipFill>
        </p:spPr>
      </p:sp>
      <p:sp>
        <p:nvSpPr>
          <p:cNvPr id="7" name="TextBox 6">
            <a:extLst>
              <a:ext uri="{FF2B5EF4-FFF2-40B4-BE49-F238E27FC236}">
                <a16:creationId xmlns:a16="http://schemas.microsoft.com/office/drawing/2014/main" id="{20944F88-639F-30A4-8055-DB97ED7678D7}"/>
              </a:ext>
            </a:extLst>
          </p:cNvPr>
          <p:cNvSpPr txBox="1"/>
          <p:nvPr/>
        </p:nvSpPr>
        <p:spPr>
          <a:xfrm>
            <a:off x="533540" y="1414191"/>
            <a:ext cx="11459151"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Hoa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bưởi</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cây</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còn</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nhài</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bụi</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Hoa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cây</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có</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sức</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sống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mạnh</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mẽ</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Hoa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bụi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có</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chút</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gì</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giản</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dị</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hơn</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Hương</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tỏa</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cánh</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nhưng</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hương</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bưởi</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hương</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nhài</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chẳng</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bao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giờ</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lẫn</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4200" b="0" i="1"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Theo</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Ngô Văn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Phú</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8" name="TextBox 7">
            <a:extLst>
              <a:ext uri="{FF2B5EF4-FFF2-40B4-BE49-F238E27FC236}">
                <a16:creationId xmlns:a16="http://schemas.microsoft.com/office/drawing/2014/main" id="{7721377E-7AE0-80AD-1387-8484C3F2E63D}"/>
              </a:ext>
            </a:extLst>
          </p:cNvPr>
          <p:cNvSpPr txBox="1"/>
          <p:nvPr/>
        </p:nvSpPr>
        <p:spPr>
          <a:xfrm>
            <a:off x="732849" y="1414190"/>
            <a:ext cx="11459151" cy="73866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Hoa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bưởi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cây</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còn</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nhài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bụi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9" name="TextBox 8">
            <a:extLst>
              <a:ext uri="{FF2B5EF4-FFF2-40B4-BE49-F238E27FC236}">
                <a16:creationId xmlns:a16="http://schemas.microsoft.com/office/drawing/2014/main" id="{BF42364A-7B83-17AB-4691-8660F502DBA3}"/>
              </a:ext>
            </a:extLst>
          </p:cNvPr>
          <p:cNvSpPr txBox="1"/>
          <p:nvPr/>
        </p:nvSpPr>
        <p:spPr>
          <a:xfrm>
            <a:off x="732849" y="1414190"/>
            <a:ext cx="11459151" cy="73866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Hoa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bưởi</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cây</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còn</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nhài</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bụi</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10" name="TextBox 9">
            <a:extLst>
              <a:ext uri="{FF2B5EF4-FFF2-40B4-BE49-F238E27FC236}">
                <a16:creationId xmlns:a16="http://schemas.microsoft.com/office/drawing/2014/main" id="{8A847E72-9F72-1FA8-84A4-E3B7DFD0A948}"/>
              </a:ext>
            </a:extLst>
          </p:cNvPr>
          <p:cNvSpPr txBox="1"/>
          <p:nvPr/>
        </p:nvSpPr>
        <p:spPr>
          <a:xfrm>
            <a:off x="179540" y="5386425"/>
            <a:ext cx="814800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Kết</a:t>
            </a:r>
            <a:r>
              <a:rPr kumimoji="0" lang="en-US" sz="40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40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nối</a:t>
            </a:r>
            <a:r>
              <a:rPr kumimoji="0" lang="en-US" sz="40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40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vế</a:t>
            </a:r>
            <a:r>
              <a:rPr kumimoji="0" lang="en-US" sz="40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40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40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en-US" sz="40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a:extLst>
              <a:ext uri="{FF2B5EF4-FFF2-40B4-BE49-F238E27FC236}">
                <a16:creationId xmlns:a16="http://schemas.microsoft.com/office/drawing/2014/main" id="{96118501-401E-D998-903D-F81B6D9B4316}"/>
              </a:ext>
            </a:extLst>
          </p:cNvPr>
          <p:cNvSpPr txBox="1"/>
          <p:nvPr/>
        </p:nvSpPr>
        <p:spPr>
          <a:xfrm>
            <a:off x="511266" y="2708400"/>
            <a:ext cx="11526148" cy="203132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Hương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tỏa</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cánh</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nhưng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hương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bưởi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hương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nhài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chẳng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bao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giờ</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lẫn</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13" name="TextBox 12">
            <a:extLst>
              <a:ext uri="{FF2B5EF4-FFF2-40B4-BE49-F238E27FC236}">
                <a16:creationId xmlns:a16="http://schemas.microsoft.com/office/drawing/2014/main" id="{10856C9A-CFB7-BFAA-5938-A82E2B186AF6}"/>
              </a:ext>
            </a:extLst>
          </p:cNvPr>
          <p:cNvSpPr txBox="1"/>
          <p:nvPr/>
        </p:nvSpPr>
        <p:spPr>
          <a:xfrm>
            <a:off x="511266" y="2708400"/>
            <a:ext cx="11526148" cy="203132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Hương</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tỏa</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cánh</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nhưng</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hương</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bưởi</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hương</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nhài</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chẳng</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bao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giờ</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lẫn</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15" name="TextBox 14">
            <a:extLst>
              <a:ext uri="{FF2B5EF4-FFF2-40B4-BE49-F238E27FC236}">
                <a16:creationId xmlns:a16="http://schemas.microsoft.com/office/drawing/2014/main" id="{15600CCF-BE4D-3F14-FD34-507C5E7EBE7A}"/>
              </a:ext>
            </a:extLst>
          </p:cNvPr>
          <p:cNvSpPr txBox="1"/>
          <p:nvPr/>
        </p:nvSpPr>
        <p:spPr>
          <a:xfrm>
            <a:off x="7510438" y="5358194"/>
            <a:ext cx="1857898"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6EA434"/>
                </a:solidFill>
                <a:effectLst/>
                <a:uLnTx/>
                <a:uFillTx/>
                <a:latin typeface="Tahoma" panose="020B0604030504040204" pitchFamily="34" charset="0"/>
                <a:ea typeface="Tahoma" panose="020B0604030504040204" pitchFamily="34" charset="0"/>
                <a:cs typeface="Tahoma" panose="020B0604030504040204" pitchFamily="34" charset="0"/>
              </a:rPr>
              <a:t>còn</a:t>
            </a:r>
            <a:r>
              <a:rPr kumimoji="0" lang="en-US" sz="4800" b="1" i="0" u="none" strike="noStrike" kern="1200" cap="none" spc="0" normalizeH="0" baseline="0" noProof="0" dirty="0">
                <a:ln>
                  <a:noFill/>
                </a:ln>
                <a:solidFill>
                  <a:srgbClr val="6EA434"/>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en-US" sz="4800" b="0" i="0" u="none" strike="noStrike" kern="1200" cap="none" spc="0" normalizeH="0" baseline="0" noProof="0" dirty="0">
              <a:ln>
                <a:noFill/>
              </a:ln>
              <a:solidFill>
                <a:srgbClr val="6EA434"/>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695ED853-359B-7F4D-03E9-EF3EE9377C46}"/>
              </a:ext>
            </a:extLst>
          </p:cNvPr>
          <p:cNvSpPr txBox="1"/>
          <p:nvPr/>
        </p:nvSpPr>
        <p:spPr>
          <a:xfrm>
            <a:off x="9115820" y="5370768"/>
            <a:ext cx="268414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6EA434"/>
                </a:solidFill>
                <a:effectLst/>
                <a:uLnTx/>
                <a:uFillTx/>
                <a:latin typeface="Tahoma" panose="020B0604030504040204" pitchFamily="34" charset="0"/>
                <a:ea typeface="Tahoma" panose="020B0604030504040204" pitchFamily="34" charset="0"/>
                <a:cs typeface="Tahoma" panose="020B0604030504040204" pitchFamily="34" charset="0"/>
              </a:rPr>
              <a:t>nhưng</a:t>
            </a:r>
            <a:endParaRPr kumimoji="0" lang="en-US" sz="4800" b="0" i="0" u="none" strike="noStrike" kern="1200" cap="none" spc="0" normalizeH="0" baseline="0" noProof="0" dirty="0">
              <a:ln>
                <a:noFill/>
              </a:ln>
              <a:solidFill>
                <a:srgbClr val="6EA434"/>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EDE11BE9-0148-5A24-FEBB-35929BBC6D29}"/>
              </a:ext>
            </a:extLst>
          </p:cNvPr>
          <p:cNvGrpSpPr/>
          <p:nvPr/>
        </p:nvGrpSpPr>
        <p:grpSpPr>
          <a:xfrm>
            <a:off x="204940" y="95591"/>
            <a:ext cx="10252953" cy="1241923"/>
            <a:chOff x="748446" y="315065"/>
            <a:chExt cx="1248188" cy="229351"/>
          </a:xfrm>
        </p:grpSpPr>
        <p:sp>
          <p:nvSpPr>
            <p:cNvPr id="18" name="Rounded Rectangle 13">
              <a:extLst>
                <a:ext uri="{FF2B5EF4-FFF2-40B4-BE49-F238E27FC236}">
                  <a16:creationId xmlns:a16="http://schemas.microsoft.com/office/drawing/2014/main" id="{2783A33D-CDD3-A953-AB7C-6F87AD471583}"/>
                </a:ext>
              </a:extLst>
            </p:cNvPr>
            <p:cNvSpPr/>
            <p:nvPr/>
          </p:nvSpPr>
          <p:spPr>
            <a:xfrm>
              <a:off x="767622" y="315065"/>
              <a:ext cx="1209836" cy="229351"/>
            </a:xfrm>
            <a:prstGeom prst="roundRect">
              <a:avLst>
                <a:gd name="adj" fmla="val 50000"/>
              </a:avLst>
            </a:prstGeom>
            <a:solidFill>
              <a:schemeClr val="bg1"/>
            </a:solidFill>
            <a:ln w="38100">
              <a:solidFill>
                <a:srgbClr val="0130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2EE6A676-B3C1-72DC-CF0F-F5CA52836094}"/>
                </a:ext>
              </a:extLst>
            </p:cNvPr>
            <p:cNvSpPr txBox="1"/>
            <p:nvPr/>
          </p:nvSpPr>
          <p:spPr>
            <a:xfrm>
              <a:off x="748446" y="329225"/>
              <a:ext cx="1248188" cy="1875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1.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Tìm</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ghép</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trong</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đoạn</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dưới</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đây</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cho</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biết</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kết</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được</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dùng</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để</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nối</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vế</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a:t>
              </a:r>
            </a:p>
          </p:txBody>
        </p:sp>
      </p:grpSp>
      <p:sp>
        <p:nvSpPr>
          <p:cNvPr id="20" name="Oval 19">
            <a:extLst>
              <a:ext uri="{FF2B5EF4-FFF2-40B4-BE49-F238E27FC236}">
                <a16:creationId xmlns:a16="http://schemas.microsoft.com/office/drawing/2014/main" id="{32E26F8E-2C73-9CF7-1EC4-122C55D0790E}"/>
              </a:ext>
            </a:extLst>
          </p:cNvPr>
          <p:cNvSpPr/>
          <p:nvPr/>
        </p:nvSpPr>
        <p:spPr>
          <a:xfrm>
            <a:off x="6096000" y="1410235"/>
            <a:ext cx="1013552" cy="815341"/>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D7853FBA-9BE9-AC43-ED7B-23B1786FD5CD}"/>
              </a:ext>
            </a:extLst>
          </p:cNvPr>
          <p:cNvSpPr/>
          <p:nvPr/>
        </p:nvSpPr>
        <p:spPr>
          <a:xfrm>
            <a:off x="533540" y="3362432"/>
            <a:ext cx="1763346" cy="815341"/>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212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P spid="15" grpId="0"/>
      <p:bldP spid="16" grpId="0"/>
      <p:bldP spid="20" grpId="0" animBg="1"/>
      <p:bldP spid="2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TotalTime>
  <Words>1793</Words>
  <Application>Microsoft Office PowerPoint</Application>
  <PresentationFormat>Màn hình rộng</PresentationFormat>
  <Paragraphs>130</Paragraphs>
  <Slides>29</Slides>
  <Notes>3</Notes>
  <HiddenSlides>0</HiddenSlides>
  <MMClips>1</MMClips>
  <ScaleCrop>false</ScaleCrop>
  <HeadingPairs>
    <vt:vector size="6" baseType="variant">
      <vt:variant>
        <vt:lpstr>Phông được Dùng</vt:lpstr>
      </vt:variant>
      <vt:variant>
        <vt:i4>8</vt:i4>
      </vt:variant>
      <vt:variant>
        <vt:lpstr>Chủ đề</vt:lpstr>
      </vt:variant>
      <vt:variant>
        <vt:i4>3</vt:i4>
      </vt:variant>
      <vt:variant>
        <vt:lpstr>Tiêu đề Bản chiếu</vt:lpstr>
      </vt:variant>
      <vt:variant>
        <vt:i4>29</vt:i4>
      </vt:variant>
    </vt:vector>
  </HeadingPairs>
  <TitlesOfParts>
    <vt:vector size="40" baseType="lpstr">
      <vt:lpstr>#9Slide07 HoneyCream</vt:lpstr>
      <vt:lpstr>Arial</vt:lpstr>
      <vt:lpstr>Calibri</vt:lpstr>
      <vt:lpstr>Calibri Light</vt:lpstr>
      <vt:lpstr>Cambria</vt:lpstr>
      <vt:lpstr>SVN-Newton</vt:lpstr>
      <vt:lpstr>Tahoma</vt:lpstr>
      <vt:lpstr>Times New Roman</vt:lpstr>
      <vt:lpstr>1_Office Theme</vt:lpstr>
      <vt:lpstr>2_Office Theme</vt:lpstr>
      <vt:lpstr>3_Office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Administrator</cp:lastModifiedBy>
  <cp:revision>8</cp:revision>
  <dcterms:created xsi:type="dcterms:W3CDTF">2024-12-05T15:33:48Z</dcterms:created>
  <dcterms:modified xsi:type="dcterms:W3CDTF">2026-01-19T08:32:20Z</dcterms:modified>
</cp:coreProperties>
</file>