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303" r:id="rId3"/>
    <p:sldId id="268" r:id="rId4"/>
    <p:sldId id="263" r:id="rId5"/>
    <p:sldId id="302" r:id="rId6"/>
    <p:sldId id="270" r:id="rId7"/>
    <p:sldId id="272" r:id="rId8"/>
    <p:sldId id="274" r:id="rId9"/>
    <p:sldId id="273" r:id="rId10"/>
    <p:sldId id="275" r:id="rId11"/>
    <p:sldId id="293" r:id="rId12"/>
    <p:sldId id="278" r:id="rId13"/>
    <p:sldId id="279" r:id="rId14"/>
    <p:sldId id="280" r:id="rId15"/>
    <p:sldId id="294" r:id="rId16"/>
    <p:sldId id="283" r:id="rId17"/>
    <p:sldId id="281" r:id="rId18"/>
    <p:sldId id="295" r:id="rId19"/>
    <p:sldId id="285" r:id="rId20"/>
    <p:sldId id="286" r:id="rId21"/>
    <p:sldId id="287" r:id="rId22"/>
    <p:sldId id="296" r:id="rId23"/>
    <p:sldId id="290" r:id="rId24"/>
    <p:sldId id="288" r:id="rId25"/>
    <p:sldId id="297" r:id="rId26"/>
    <p:sldId id="292" r:id="rId27"/>
    <p:sldId id="298" r:id="rId28"/>
    <p:sldId id="276" r:id="rId29"/>
    <p:sldId id="299" r:id="rId30"/>
  </p:sldIdLst>
  <p:sldSz cx="18288000" cy="10287000"/>
  <p:notesSz cx="6858000" cy="9144000"/>
  <p:embeddedFontLst>
    <p:embeddedFont>
      <p:font typeface="#9Slide06 SVNDope Script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FF9"/>
    <a:srgbClr val="FBE9E5"/>
    <a:srgbClr val="6C7C8A"/>
    <a:srgbClr val="F0F0F0"/>
    <a:srgbClr val="FFB600"/>
    <a:srgbClr val="FC6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01502-2B96-4A97-AB3C-F6D002C1C46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94753-388D-43BD-ABC7-B662D41ED0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753-388D-43BD-ABC7-B662D41ED0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6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753-388D-43BD-ABC7-B662D41ED0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00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94753-388D-43BD-ABC7-B662D41ED0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2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373600" y="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229600" y="6515100"/>
            <a:ext cx="3352800" cy="1143000"/>
            <a:chOff x="5434643" y="5818957"/>
            <a:chExt cx="7288213" cy="893693"/>
          </a:xfrm>
        </p:grpSpPr>
        <p:grpSp>
          <p:nvGrpSpPr>
            <p:cNvPr id="3" name="Group 3"/>
            <p:cNvGrpSpPr/>
            <p:nvPr/>
          </p:nvGrpSpPr>
          <p:grpSpPr>
            <a:xfrm>
              <a:off x="5434643" y="5818957"/>
              <a:ext cx="7288213" cy="893693"/>
              <a:chOff x="0" y="0"/>
              <a:chExt cx="1919529" cy="2353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9529" cy="235376"/>
              </a:xfrm>
              <a:custGeom>
                <a:avLst/>
                <a:gdLst/>
                <a:ahLst/>
                <a:cxnLst/>
                <a:rect l="l" t="t" r="r" b="b"/>
                <a:pathLst>
                  <a:path w="1919529" h="235376">
                    <a:moveTo>
                      <a:pt x="8498" y="0"/>
                    </a:moveTo>
                    <a:lnTo>
                      <a:pt x="1911031" y="0"/>
                    </a:lnTo>
                    <a:cubicBezTo>
                      <a:pt x="1915725" y="0"/>
                      <a:pt x="1919529" y="3805"/>
                      <a:pt x="1919529" y="8498"/>
                    </a:cubicBezTo>
                    <a:lnTo>
                      <a:pt x="1919529" y="226878"/>
                    </a:lnTo>
                    <a:cubicBezTo>
                      <a:pt x="1919529" y="231571"/>
                      <a:pt x="1915725" y="235376"/>
                      <a:pt x="1911031" y="235376"/>
                    </a:cubicBezTo>
                    <a:lnTo>
                      <a:pt x="8498" y="235376"/>
                    </a:lnTo>
                    <a:cubicBezTo>
                      <a:pt x="3805" y="235376"/>
                      <a:pt x="0" y="231571"/>
                      <a:pt x="0" y="226878"/>
                    </a:cubicBezTo>
                    <a:lnTo>
                      <a:pt x="0" y="8498"/>
                    </a:lnTo>
                    <a:cubicBezTo>
                      <a:pt x="0" y="3805"/>
                      <a:pt x="3805" y="0"/>
                      <a:pt x="8498" y="0"/>
                    </a:cubicBezTo>
                    <a:close/>
                  </a:path>
                </a:pathLst>
              </a:cu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49257" y="6045801"/>
              <a:ext cx="6858983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4800" b="1" dirty="0" err="1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Tiết</a:t>
              </a:r>
              <a:r>
                <a:rPr lang="en-US" sz="4800" b="1" dirty="0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 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77" y="-119933"/>
            <a:ext cx="1607331" cy="160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77" y="5448300"/>
            <a:ext cx="18704149" cy="614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7930"/>
            <a:ext cx="17942083" cy="5511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533400" y="838201"/>
            <a:ext cx="17221200" cy="5448299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851440" y="1352351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GB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9960" y="2293441"/>
            <a:ext cx="1085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40.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9960" y="3180457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86375" y="4374208"/>
            <a:ext cx="990600" cy="898623"/>
            <a:chOff x="3048000" y="4294764"/>
            <a:chExt cx="990600" cy="898623"/>
          </a:xfrm>
        </p:grpSpPr>
        <p:sp>
          <p:nvSpPr>
            <p:cNvPr id="2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3" name="TextBox 22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2390" y="4374208"/>
            <a:ext cx="990600" cy="898623"/>
            <a:chOff x="3048000" y="4294764"/>
            <a:chExt cx="990600" cy="898623"/>
          </a:xfrm>
        </p:grpSpPr>
        <p:sp>
          <p:nvSpPr>
            <p:cNvPr id="2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276600" y="4374058"/>
                  <a:ext cx="6096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74058"/>
                  <a:ext cx="6096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558405" y="4374208"/>
            <a:ext cx="990600" cy="898623"/>
            <a:chOff x="3048000" y="4294764"/>
            <a:chExt cx="990600" cy="898623"/>
          </a:xfrm>
        </p:grpSpPr>
        <p:sp>
          <p:nvSpPr>
            <p:cNvPr id="2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9" name="TextBox 28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4420" y="4374208"/>
            <a:ext cx="990600" cy="898623"/>
            <a:chOff x="3048000" y="4294764"/>
            <a:chExt cx="990600" cy="898623"/>
          </a:xfrm>
        </p:grpSpPr>
        <p:sp>
          <p:nvSpPr>
            <p:cNvPr id="3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2" name="TextBox 31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830435" y="4374208"/>
            <a:ext cx="990600" cy="898623"/>
            <a:chOff x="3048000" y="4294764"/>
            <a:chExt cx="990600" cy="898623"/>
          </a:xfrm>
        </p:grpSpPr>
        <p:sp>
          <p:nvSpPr>
            <p:cNvPr id="3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10966450" y="4374208"/>
            <a:ext cx="990600" cy="898623"/>
            <a:chOff x="3048000" y="4294764"/>
            <a:chExt cx="990600" cy="898623"/>
          </a:xfrm>
        </p:grpSpPr>
        <p:sp>
          <p:nvSpPr>
            <p:cNvPr id="3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8" name="TextBox 37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74508" y="6548339"/>
            <a:ext cx="15959772" cy="3259482"/>
            <a:chOff x="2262188" y="6563025"/>
            <a:chExt cx="15959772" cy="3259482"/>
          </a:xfrm>
        </p:grpSpPr>
        <p:grpSp>
          <p:nvGrpSpPr>
            <p:cNvPr id="40" name="Group 39"/>
            <p:cNvGrpSpPr/>
            <p:nvPr/>
          </p:nvGrpSpPr>
          <p:grpSpPr>
            <a:xfrm>
              <a:off x="2262188" y="6563025"/>
              <a:ext cx="14845664" cy="3259482"/>
              <a:chOff x="2756535" y="6534496"/>
              <a:chExt cx="14845664" cy="3259482"/>
            </a:xfrm>
          </p:grpSpPr>
          <p:sp>
            <p:nvSpPr>
              <p:cNvPr id="42" name="Freeform 4"/>
              <p:cNvSpPr/>
              <p:nvPr/>
            </p:nvSpPr>
            <p:spPr>
              <a:xfrm>
                <a:off x="4839334" y="7146375"/>
                <a:ext cx="12762865" cy="2035725"/>
              </a:xfrm>
              <a:prstGeom prst="roundRect">
                <a:avLst/>
              </a:prstGeom>
              <a:solidFill>
                <a:srgbClr val="D9FFF9"/>
              </a:solidFill>
            </p:spPr>
          </p:sp>
          <p:sp>
            <p:nvSpPr>
              <p:cNvPr id="43" name="Freeform 9"/>
              <p:cNvSpPr/>
              <p:nvPr/>
            </p:nvSpPr>
            <p:spPr>
              <a:xfrm>
                <a:off x="2756535" y="6534496"/>
                <a:ext cx="2529840" cy="3259482"/>
              </a:xfrm>
              <a:custGeom>
                <a:avLst/>
                <a:gdLst/>
                <a:ahLst/>
                <a:cxnLst/>
                <a:rect l="l" t="t" r="r" b="b"/>
                <a:pathLst>
                  <a:path w="3152966" h="4114800">
                    <a:moveTo>
                      <a:pt x="0" y="0"/>
                    </a:moveTo>
                    <a:lnTo>
                      <a:pt x="3152965" y="0"/>
                    </a:lnTo>
                    <a:lnTo>
                      <a:pt x="315296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1" name="TextBox 7"/>
            <p:cNvSpPr txBox="1"/>
            <p:nvPr/>
          </p:nvSpPr>
          <p:spPr>
            <a:xfrm>
              <a:off x="3710940" y="7446408"/>
              <a:ext cx="14511020" cy="1492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Làm</a:t>
              </a:r>
              <a:r>
                <a:rPr lang="en-US" sz="9700" spc="255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việc</a:t>
              </a:r>
              <a:r>
                <a:rPr lang="en-US" sz="9700" spc="255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cá</a:t>
              </a:r>
              <a:r>
                <a:rPr lang="en-US" sz="9700" spc="255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nhân</a:t>
              </a:r>
              <a:endParaRPr lang="en-US" sz="9700" spc="255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rgbClr val="FFB600"/>
                    </a:gs>
                    <a:gs pos="74000">
                      <a:srgbClr val="FC6858"/>
                    </a:gs>
                    <a:gs pos="100000">
                      <a:srgbClr val="FFB600"/>
                    </a:gs>
                  </a:gsLst>
                  <a:lin ang="5400000" scaled="1"/>
                </a:gradFill>
                <a:latin typeface="UTM Zebrawood" panose="02040603050506020204" pitchFamily="18" charset="0"/>
                <a:ea typeface="Gulfs Display"/>
                <a:cs typeface="Gulfs Display"/>
                <a:sym typeface="Gulfs Dis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0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914402" y="723902"/>
            <a:ext cx="16459199" cy="6324597"/>
            <a:chOff x="914402" y="723902"/>
            <a:chExt cx="16459199" cy="6324597"/>
          </a:xfrm>
        </p:grpSpPr>
        <p:grpSp>
          <p:nvGrpSpPr>
            <p:cNvPr id="3" name="Group 3"/>
            <p:cNvGrpSpPr/>
            <p:nvPr/>
          </p:nvGrpSpPr>
          <p:grpSpPr>
            <a:xfrm>
              <a:off x="914402" y="723902"/>
              <a:ext cx="16459199" cy="6324597"/>
              <a:chOff x="-693611" y="-60873"/>
              <a:chExt cx="3484187" cy="33683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93611" y="-60873"/>
                <a:ext cx="3484187" cy="336831"/>
              </a:xfrm>
              <a:prstGeom prst="roundRect">
                <a:avLst/>
              </a:prstGeom>
              <a:solidFill>
                <a:schemeClr val="bg1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00200" y="1049466"/>
              <a:ext cx="142493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bấm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phím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128799"/>
            <a:ext cx="1524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 algn="just">
              <a:buFontTx/>
              <a:buChar char="-"/>
            </a:pP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7,5.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4761" y="5498385"/>
            <a:ext cx="159308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7,5%.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340668" y="2546449"/>
            <a:ext cx="1080000" cy="1080000"/>
            <a:chOff x="3048000" y="4294764"/>
            <a:chExt cx="990600" cy="898623"/>
          </a:xfrm>
        </p:grpSpPr>
        <p:sp>
          <p:nvSpPr>
            <p:cNvPr id="4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3" name="TextBox 42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76683" y="2546449"/>
            <a:ext cx="1080000" cy="1080000"/>
            <a:chOff x="3048000" y="4294764"/>
            <a:chExt cx="990600" cy="898623"/>
          </a:xfrm>
        </p:grpSpPr>
        <p:sp>
          <p:nvSpPr>
            <p:cNvPr id="4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276600" y="4374058"/>
                  <a:ext cx="609600" cy="768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74058"/>
                  <a:ext cx="609600" cy="7682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7612698" y="2546449"/>
            <a:ext cx="1080000" cy="1080000"/>
            <a:chOff x="3048000" y="4294764"/>
            <a:chExt cx="990600" cy="898623"/>
          </a:xfrm>
        </p:grpSpPr>
        <p:sp>
          <p:nvSpPr>
            <p:cNvPr id="4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9" name="TextBox 48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48713" y="2546449"/>
            <a:ext cx="1080000" cy="1080000"/>
            <a:chOff x="3048000" y="4294764"/>
            <a:chExt cx="990600" cy="898623"/>
          </a:xfrm>
        </p:grpSpPr>
        <p:sp>
          <p:nvSpPr>
            <p:cNvPr id="5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52" name="TextBox 51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884728" y="2546449"/>
            <a:ext cx="1080000" cy="1080000"/>
            <a:chOff x="3048000" y="4294764"/>
            <a:chExt cx="990600" cy="898623"/>
          </a:xfrm>
        </p:grpSpPr>
        <p:sp>
          <p:nvSpPr>
            <p:cNvPr id="5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235325" y="4302056"/>
                  <a:ext cx="609600" cy="768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68264"/>
                </a:xfrm>
                <a:prstGeom prst="rect">
                  <a:avLst/>
                </a:prstGeom>
                <a:blipFill>
                  <a:blip r:embed="rId5"/>
                  <a:stretch>
                    <a:fillRect r="-9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11020743" y="2546449"/>
            <a:ext cx="1080000" cy="1080000"/>
            <a:chOff x="3048000" y="4294764"/>
            <a:chExt cx="990600" cy="898623"/>
          </a:xfrm>
        </p:grpSpPr>
        <p:sp>
          <p:nvSpPr>
            <p:cNvPr id="5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58" name="TextBox 57"/>
            <p:cNvSpPr txBox="1"/>
            <p:nvPr/>
          </p:nvSpPr>
          <p:spPr>
            <a:xfrm>
              <a:off x="3276600" y="4374058"/>
              <a:ext cx="609600" cy="76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594" y="-21252"/>
            <a:ext cx="10156816" cy="74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685800" y="1808065"/>
            <a:ext cx="17221200" cy="3848099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2362200" y="2483775"/>
            <a:ext cx="11736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5155" y="3810710"/>
            <a:ext cx="630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a) 8% </a:t>
            </a:r>
            <a:r>
              <a:rPr lang="en-GB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90600" y="2340305"/>
            <a:ext cx="1066800" cy="1066800"/>
            <a:chOff x="486300" y="452437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0BB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807607" y="738880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73858" y="3810710"/>
            <a:ext cx="6027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b) 32% </a:t>
            </a:r>
            <a:r>
              <a:rPr lang="en-GB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289" y="6027987"/>
            <a:ext cx="15960711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685800" y="775720"/>
            <a:ext cx="16992600" cy="871118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8" name="TextBox 7"/>
          <p:cNvSpPr txBox="1"/>
          <p:nvPr/>
        </p:nvSpPr>
        <p:spPr>
          <a:xfrm>
            <a:off x="1257889" y="3411985"/>
            <a:ext cx="630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 8%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58874" y="3390900"/>
            <a:ext cx="602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 32%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7889" y="4296231"/>
            <a:ext cx="710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50701" y="5472346"/>
            <a:ext cx="900000" cy="900000"/>
            <a:chOff x="3048000" y="4294764"/>
            <a:chExt cx="990600" cy="898623"/>
          </a:xfrm>
        </p:grpSpPr>
        <p:sp>
          <p:nvSpPr>
            <p:cNvPr id="1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0" name="TextBox 19"/>
            <p:cNvSpPr txBox="1"/>
            <p:nvPr/>
          </p:nvSpPr>
          <p:spPr>
            <a:xfrm>
              <a:off x="3276600" y="4347932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86716" y="5472346"/>
            <a:ext cx="900000" cy="900000"/>
            <a:chOff x="3048000" y="4294764"/>
            <a:chExt cx="990600" cy="898623"/>
          </a:xfrm>
        </p:grpSpPr>
        <p:sp>
          <p:nvSpPr>
            <p:cNvPr id="2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3622731" y="5449394"/>
            <a:ext cx="900000" cy="922951"/>
            <a:chOff x="3048000" y="4271848"/>
            <a:chExt cx="990600" cy="921539"/>
          </a:xfrm>
        </p:grpSpPr>
        <p:sp>
          <p:nvSpPr>
            <p:cNvPr id="2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4758746" y="5472346"/>
            <a:ext cx="900000" cy="900000"/>
            <a:chOff x="3048000" y="4294764"/>
            <a:chExt cx="990600" cy="898623"/>
          </a:xfrm>
        </p:grpSpPr>
        <p:sp>
          <p:nvSpPr>
            <p:cNvPr id="2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9" name="TextBox 28"/>
            <p:cNvSpPr txBox="1"/>
            <p:nvPr/>
          </p:nvSpPr>
          <p:spPr>
            <a:xfrm>
              <a:off x="3237476" y="4347932"/>
              <a:ext cx="609600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94761" y="5472346"/>
            <a:ext cx="900000" cy="900000"/>
            <a:chOff x="3048000" y="4294764"/>
            <a:chExt cx="990600" cy="898623"/>
          </a:xfrm>
        </p:grpSpPr>
        <p:sp>
          <p:nvSpPr>
            <p:cNvPr id="3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161294" y="4302056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294" y="4302056"/>
                  <a:ext cx="609600" cy="691438"/>
                </a:xfrm>
                <a:prstGeom prst="rect">
                  <a:avLst/>
                </a:prstGeom>
                <a:blipFill>
                  <a:blip r:embed="rId4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7030776" y="5449394"/>
            <a:ext cx="900000" cy="922951"/>
            <a:chOff x="3048000" y="4271848"/>
            <a:chExt cx="990600" cy="921539"/>
          </a:xfrm>
        </p:grpSpPr>
        <p:sp>
          <p:nvSpPr>
            <p:cNvPr id="3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5" name="TextBox 34"/>
            <p:cNvSpPr txBox="1"/>
            <p:nvPr/>
          </p:nvSpPr>
          <p:spPr>
            <a:xfrm>
              <a:off x="3252853" y="427184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33157" y="6603489"/>
            <a:ext cx="710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 2,8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04488" y="7660294"/>
            <a:ext cx="670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8%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 = 2,8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50590" y="4296231"/>
            <a:ext cx="698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906122" y="5467570"/>
            <a:ext cx="900000" cy="900000"/>
            <a:chOff x="3048000" y="4294764"/>
            <a:chExt cx="990600" cy="898623"/>
          </a:xfrm>
        </p:grpSpPr>
        <p:sp>
          <p:nvSpPr>
            <p:cNvPr id="4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5" name="TextBox 44"/>
            <p:cNvSpPr txBox="1"/>
            <p:nvPr/>
          </p:nvSpPr>
          <p:spPr>
            <a:xfrm>
              <a:off x="3276600" y="4347932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042137" y="5467570"/>
            <a:ext cx="900000" cy="900000"/>
            <a:chOff x="3048000" y="4294764"/>
            <a:chExt cx="990600" cy="898623"/>
          </a:xfrm>
        </p:grpSpPr>
        <p:sp>
          <p:nvSpPr>
            <p:cNvPr id="4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4347932"/>
                  <a:ext cx="609600" cy="8297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12178152" y="5444618"/>
            <a:ext cx="900000" cy="922951"/>
            <a:chOff x="3048000" y="4271848"/>
            <a:chExt cx="990600" cy="921539"/>
          </a:xfrm>
        </p:grpSpPr>
        <p:sp>
          <p:nvSpPr>
            <p:cNvPr id="5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788" y="4271848"/>
                  <a:ext cx="609600" cy="829726"/>
                </a:xfrm>
                <a:prstGeom prst="rect">
                  <a:avLst/>
                </a:prstGeom>
                <a:blipFill>
                  <a:blip r:embed="rId6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14450182" y="5467570"/>
            <a:ext cx="900000" cy="900000"/>
            <a:chOff x="3048000" y="4294764"/>
            <a:chExt cx="990600" cy="898623"/>
          </a:xfrm>
        </p:grpSpPr>
        <p:sp>
          <p:nvSpPr>
            <p:cNvPr id="5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3161294" y="4302056"/>
                  <a:ext cx="609600" cy="82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294" y="4302056"/>
                  <a:ext cx="609600" cy="82972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15586197" y="5444618"/>
            <a:ext cx="900000" cy="922951"/>
            <a:chOff x="3048000" y="4271848"/>
            <a:chExt cx="990600" cy="921539"/>
          </a:xfrm>
        </p:grpSpPr>
        <p:sp>
          <p:nvSpPr>
            <p:cNvPr id="6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63" name="TextBox 62"/>
            <p:cNvSpPr txBox="1"/>
            <p:nvPr/>
          </p:nvSpPr>
          <p:spPr>
            <a:xfrm>
              <a:off x="3252853" y="427184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9550590" y="6514329"/>
            <a:ext cx="698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 1,28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783355" y="7641263"/>
            <a:ext cx="670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32%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= 1,28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314167" y="5456093"/>
            <a:ext cx="900000" cy="911477"/>
            <a:chOff x="13134865" y="4235797"/>
            <a:chExt cx="900000" cy="911477"/>
          </a:xfrm>
        </p:grpSpPr>
        <p:grpSp>
          <p:nvGrpSpPr>
            <p:cNvPr id="54" name="Group 53"/>
            <p:cNvGrpSpPr/>
            <p:nvPr/>
          </p:nvGrpSpPr>
          <p:grpSpPr>
            <a:xfrm>
              <a:off x="13134865" y="4247274"/>
              <a:ext cx="900000" cy="900000"/>
              <a:chOff x="3048000" y="4294764"/>
              <a:chExt cx="990600" cy="898623"/>
            </a:xfrm>
          </p:grpSpPr>
          <p:sp>
            <p:nvSpPr>
              <p:cNvPr id="55" name="Freeform 4"/>
              <p:cNvSpPr/>
              <p:nvPr/>
            </p:nvSpPr>
            <p:spPr>
              <a:xfrm>
                <a:off x="3048000" y="4294764"/>
                <a:ext cx="990600" cy="898623"/>
              </a:xfrm>
              <a:prstGeom prst="roundRect">
                <a:avLst>
                  <a:gd name="adj" fmla="val 2272"/>
                </a:avLst>
              </a:prstGeom>
              <a:solidFill>
                <a:srgbClr val="6C7C8A"/>
              </a:solidFill>
            </p:spPr>
          </p:sp>
          <p:sp>
            <p:nvSpPr>
              <p:cNvPr id="57" name="TextBox 56"/>
              <p:cNvSpPr txBox="1"/>
              <p:nvPr/>
            </p:nvSpPr>
            <p:spPr>
              <a:xfrm>
                <a:off x="3237476" y="4347932"/>
                <a:ext cx="609600" cy="829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3214667" y="4235797"/>
                  <a:ext cx="760143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48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14667" y="4235797"/>
                  <a:ext cx="760143" cy="83099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9329" y="1049375"/>
            <a:ext cx="1280271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5" grpId="0"/>
      <p:bldP spid="36" grpId="0"/>
      <p:bldP spid="37" grpId="0"/>
      <p:bldP spid="38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501357" y="1831511"/>
            <a:ext cx="17221200" cy="3848099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1884799" y="2365505"/>
            <a:ext cx="1514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3076" y="3851799"/>
            <a:ext cx="362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 16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80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28634" y="3851798"/>
            <a:ext cx="602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 38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7" y="2052031"/>
            <a:ext cx="1371719" cy="1603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548" y="6072125"/>
            <a:ext cx="15960711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457200" y="775720"/>
            <a:ext cx="17449800" cy="863498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56" name="TextBox 55"/>
          <p:cNvSpPr txBox="1"/>
          <p:nvPr/>
        </p:nvSpPr>
        <p:spPr>
          <a:xfrm>
            <a:off x="908059" y="3214790"/>
            <a:ext cx="362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 16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80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915400" y="3193467"/>
            <a:ext cx="602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 38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125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03437" y="5838935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181069" y="6885143"/>
            <a:ext cx="6924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20%.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005471" y="4519546"/>
            <a:ext cx="900000" cy="900000"/>
            <a:chOff x="3048000" y="4294764"/>
            <a:chExt cx="990600" cy="898623"/>
          </a:xfrm>
        </p:grpSpPr>
        <p:sp>
          <p:nvSpPr>
            <p:cNvPr id="7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72" name="TextBox 71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979323" y="4519546"/>
            <a:ext cx="900000" cy="900000"/>
            <a:chOff x="3048000" y="4294764"/>
            <a:chExt cx="990600" cy="898623"/>
          </a:xfrm>
        </p:grpSpPr>
        <p:sp>
          <p:nvSpPr>
            <p:cNvPr id="7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/>
          <p:cNvGrpSpPr/>
          <p:nvPr/>
        </p:nvGrpSpPr>
        <p:grpSpPr>
          <a:xfrm>
            <a:off x="3969923" y="4519546"/>
            <a:ext cx="982273" cy="900000"/>
            <a:chOff x="3048000" y="4294764"/>
            <a:chExt cx="1081155" cy="898623"/>
          </a:xfrm>
        </p:grpSpPr>
        <p:sp>
          <p:nvSpPr>
            <p:cNvPr id="7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78" name="TextBox 77"/>
            <p:cNvSpPr txBox="1"/>
            <p:nvPr/>
          </p:nvSpPr>
          <p:spPr>
            <a:xfrm>
              <a:off x="3214656" y="4344034"/>
              <a:ext cx="914499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960523" y="4519546"/>
            <a:ext cx="900000" cy="900000"/>
            <a:chOff x="3048000" y="4294764"/>
            <a:chExt cx="990600" cy="898623"/>
          </a:xfrm>
        </p:grpSpPr>
        <p:sp>
          <p:nvSpPr>
            <p:cNvPr id="8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81" name="TextBox 80"/>
            <p:cNvSpPr txBox="1"/>
            <p:nvPr/>
          </p:nvSpPr>
          <p:spPr>
            <a:xfrm>
              <a:off x="3276600" y="437405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951123" y="4519546"/>
            <a:ext cx="900000" cy="900000"/>
            <a:chOff x="3048000" y="4294764"/>
            <a:chExt cx="990600" cy="898623"/>
          </a:xfrm>
        </p:grpSpPr>
        <p:sp>
          <p:nvSpPr>
            <p:cNvPr id="8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blipFill>
                  <a:blip r:embed="rId3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 84"/>
          <p:cNvGrpSpPr/>
          <p:nvPr/>
        </p:nvGrpSpPr>
        <p:grpSpPr>
          <a:xfrm>
            <a:off x="6941723" y="4519546"/>
            <a:ext cx="900000" cy="900000"/>
            <a:chOff x="3048000" y="4294764"/>
            <a:chExt cx="990600" cy="898623"/>
          </a:xfrm>
        </p:grpSpPr>
        <p:sp>
          <p:nvSpPr>
            <p:cNvPr id="86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87" name="TextBox 86"/>
            <p:cNvSpPr txBox="1"/>
            <p:nvPr/>
          </p:nvSpPr>
          <p:spPr>
            <a:xfrm>
              <a:off x="3276600" y="4374058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003123" y="4519546"/>
            <a:ext cx="900000" cy="900000"/>
            <a:chOff x="3048000" y="4294764"/>
            <a:chExt cx="990600" cy="898623"/>
          </a:xfrm>
        </p:grpSpPr>
        <p:sp>
          <p:nvSpPr>
            <p:cNvPr id="8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90" name="TextBox 89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8820029" y="5733641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30,4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667703" y="6957905"/>
            <a:ext cx="6924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125 </a:t>
            </a:r>
            <a:r>
              <a:rPr lang="en-GB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30,4%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8999123" y="4519546"/>
            <a:ext cx="900000" cy="900000"/>
            <a:chOff x="3048000" y="4294764"/>
            <a:chExt cx="990600" cy="898623"/>
          </a:xfrm>
        </p:grpSpPr>
        <p:sp>
          <p:nvSpPr>
            <p:cNvPr id="9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95" name="TextBox 94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0980323" y="4519546"/>
            <a:ext cx="900000" cy="900000"/>
            <a:chOff x="3048000" y="4294764"/>
            <a:chExt cx="990600" cy="898623"/>
          </a:xfrm>
        </p:grpSpPr>
        <p:sp>
          <p:nvSpPr>
            <p:cNvPr id="9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568" y="4335348"/>
                  <a:ext cx="609600" cy="6914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oup 98"/>
          <p:cNvGrpSpPr/>
          <p:nvPr/>
        </p:nvGrpSpPr>
        <p:grpSpPr>
          <a:xfrm>
            <a:off x="11970923" y="4519546"/>
            <a:ext cx="1025609" cy="900000"/>
            <a:chOff x="3048000" y="4294764"/>
            <a:chExt cx="1128853" cy="898623"/>
          </a:xfrm>
        </p:grpSpPr>
        <p:sp>
          <p:nvSpPr>
            <p:cNvPr id="10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01" name="TextBox 100"/>
            <p:cNvSpPr txBox="1"/>
            <p:nvPr/>
          </p:nvSpPr>
          <p:spPr>
            <a:xfrm>
              <a:off x="3262354" y="4344034"/>
              <a:ext cx="91449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2961523" y="4519546"/>
            <a:ext cx="900000" cy="910413"/>
            <a:chOff x="3048000" y="4294764"/>
            <a:chExt cx="990600" cy="909020"/>
          </a:xfrm>
        </p:grpSpPr>
        <p:sp>
          <p:nvSpPr>
            <p:cNvPr id="10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04" name="TextBox 103"/>
            <p:cNvSpPr txBox="1"/>
            <p:nvPr/>
          </p:nvSpPr>
          <p:spPr>
            <a:xfrm>
              <a:off x="3276600" y="4374058"/>
              <a:ext cx="609600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4942723" y="4519546"/>
            <a:ext cx="900000" cy="900000"/>
            <a:chOff x="3048000" y="4294764"/>
            <a:chExt cx="990600" cy="898623"/>
          </a:xfrm>
        </p:grpSpPr>
        <p:sp>
          <p:nvSpPr>
            <p:cNvPr id="106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691438"/>
                </a:xfrm>
                <a:prstGeom prst="rect">
                  <a:avLst/>
                </a:prstGeom>
                <a:blipFill>
                  <a:blip r:embed="rId3"/>
                  <a:stretch>
                    <a:fillRect r="-87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>
            <a:off x="15933323" y="4512354"/>
            <a:ext cx="900000" cy="907192"/>
            <a:chOff x="3048000" y="4287583"/>
            <a:chExt cx="990600" cy="905804"/>
          </a:xfrm>
        </p:grpSpPr>
        <p:sp>
          <p:nvSpPr>
            <p:cNvPr id="10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10" name="TextBox 109"/>
            <p:cNvSpPr txBox="1"/>
            <p:nvPr/>
          </p:nvSpPr>
          <p:spPr>
            <a:xfrm>
              <a:off x="3215742" y="4287583"/>
              <a:ext cx="609600" cy="691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9989723" y="4519546"/>
            <a:ext cx="900000" cy="900000"/>
            <a:chOff x="3048000" y="4294764"/>
            <a:chExt cx="990600" cy="898623"/>
          </a:xfrm>
        </p:grpSpPr>
        <p:sp>
          <p:nvSpPr>
            <p:cNvPr id="11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13" name="TextBox 112"/>
            <p:cNvSpPr txBox="1"/>
            <p:nvPr/>
          </p:nvSpPr>
          <p:spPr>
            <a:xfrm>
              <a:off x="3241275" y="4304878"/>
              <a:ext cx="732639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3952123" y="4516341"/>
            <a:ext cx="900000" cy="910413"/>
            <a:chOff x="3048000" y="4294764"/>
            <a:chExt cx="990600" cy="909020"/>
          </a:xfrm>
        </p:grpSpPr>
        <p:sp>
          <p:nvSpPr>
            <p:cNvPr id="11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16" name="TextBox 115"/>
            <p:cNvSpPr txBox="1"/>
            <p:nvPr/>
          </p:nvSpPr>
          <p:spPr>
            <a:xfrm>
              <a:off x="3276600" y="4374058"/>
              <a:ext cx="609600" cy="82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123" y="1009118"/>
            <a:ext cx="1280271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6" grpId="0"/>
      <p:bldP spid="68" grpId="0"/>
      <p:bldP spid="69" grpId="0"/>
      <p:bldP spid="91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286" y="419100"/>
            <a:ext cx="9089924" cy="111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887" y="175122"/>
            <a:ext cx="10169009" cy="74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381000" y="495300"/>
            <a:ext cx="17449800" cy="9312521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1895283" y="642458"/>
            <a:ext cx="15588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10%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1 000 000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64645" y="759789"/>
            <a:ext cx="1066800" cy="1066800"/>
            <a:chOff x="486300" y="452437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0BB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807607" y="738880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2382" y="3211466"/>
            <a:ext cx="8033229" cy="3480745"/>
            <a:chOff x="548914" y="2851082"/>
            <a:chExt cx="8033229" cy="3480745"/>
          </a:xfrm>
        </p:grpSpPr>
        <p:sp>
          <p:nvSpPr>
            <p:cNvPr id="8" name="TextBox 7"/>
            <p:cNvSpPr txBox="1"/>
            <p:nvPr/>
          </p:nvSpPr>
          <p:spPr>
            <a:xfrm>
              <a:off x="548914" y="2851082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27026" y="3115213"/>
              <a:ext cx="7355117" cy="3216614"/>
              <a:chOff x="1507434" y="3091292"/>
              <a:chExt cx="7355117" cy="3216614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1507434" y="3091292"/>
                <a:ext cx="7355117" cy="3216614"/>
              </a:xfrm>
              <a:prstGeom prst="roundRect">
                <a:avLst>
                  <a:gd name="adj" fmla="val 2272"/>
                </a:avLst>
              </a:prstGeom>
              <a:solidFill>
                <a:srgbClr val="FBE9E5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0" name="Rectangle 19"/>
              <p:cNvSpPr/>
              <p:nvPr/>
            </p:nvSpPr>
            <p:spPr>
              <a:xfrm>
                <a:off x="1607529" y="3266966"/>
                <a:ext cx="725502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Áo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len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275 000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Quần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âu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599 000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Mũ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120 000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736403" y="3222286"/>
            <a:ext cx="8747367" cy="3531183"/>
            <a:chOff x="8772935" y="2861902"/>
            <a:chExt cx="8747367" cy="3531183"/>
          </a:xfrm>
        </p:grpSpPr>
        <p:grpSp>
          <p:nvGrpSpPr>
            <p:cNvPr id="6" name="Group 5"/>
            <p:cNvGrpSpPr/>
            <p:nvPr/>
          </p:nvGrpSpPr>
          <p:grpSpPr>
            <a:xfrm>
              <a:off x="9474508" y="3126062"/>
              <a:ext cx="8045794" cy="3267023"/>
              <a:chOff x="1403253" y="3091321"/>
              <a:chExt cx="8045794" cy="3267023"/>
            </a:xfrm>
          </p:grpSpPr>
          <p:sp>
            <p:nvSpPr>
              <p:cNvPr id="15" name="Freeform 4"/>
              <p:cNvSpPr/>
              <p:nvPr/>
            </p:nvSpPr>
            <p:spPr>
              <a:xfrm>
                <a:off x="1403253" y="3091321"/>
                <a:ext cx="8009262" cy="3267023"/>
              </a:xfrm>
              <a:prstGeom prst="roundRect">
                <a:avLst>
                  <a:gd name="adj" fmla="val 2272"/>
                </a:avLst>
              </a:prstGeom>
              <a:solidFill>
                <a:srgbClr val="FBE9E5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5" name="Rectangle 4"/>
              <p:cNvSpPr/>
              <p:nvPr/>
            </p:nvSpPr>
            <p:spPr>
              <a:xfrm>
                <a:off x="1539880" y="3673648"/>
                <a:ext cx="790916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Áo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khoác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850 000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Găng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tay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250 000 </a:t>
                </a:r>
                <a:r>
                  <a:rPr lang="en-GB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8772935" y="2861902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89" y="7038057"/>
            <a:ext cx="15960711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1371600" y="682003"/>
            <a:ext cx="15316200" cy="893978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56" name="TextBox 55"/>
          <p:cNvSpPr txBox="1"/>
          <p:nvPr/>
        </p:nvSpPr>
        <p:spPr>
          <a:xfrm>
            <a:off x="1918584" y="2720133"/>
            <a:ext cx="1409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GB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6808" y="6986147"/>
            <a:ext cx="1242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850 000 + 250 000 = 1 100 000; </a:t>
            </a:r>
          </a:p>
          <a:p>
            <a:pPr lvl="0" algn="just">
              <a:lnSpc>
                <a:spcPct val="150000"/>
              </a:lnSpc>
            </a:pP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1 100 000 × 10% = 110 000 (</a:t>
            </a: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4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6808" y="3616414"/>
            <a:ext cx="1577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275 000 + 599 000 + 120 000 = 994 000 </a:t>
            </a:r>
          </a:p>
          <a:p>
            <a:pPr algn="just">
              <a:lnSpc>
                <a:spcPct val="150000"/>
              </a:lnSpc>
            </a:pPr>
            <a:r>
              <a:rPr lang="en-GB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994 000 &lt; 1 000 000</a:t>
            </a:r>
            <a:endParaRPr lang="en-GB" sz="4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18584" y="5997952"/>
            <a:ext cx="166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110 000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GB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345" y="791541"/>
            <a:ext cx="1280271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4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381000" y="1135917"/>
            <a:ext cx="17449800" cy="426720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2057400" y="2061729"/>
            <a:ext cx="15588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250 000 000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lãi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suất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8%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lãi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26762" y="2149091"/>
            <a:ext cx="1066800" cy="1066800"/>
            <a:chOff x="486300" y="452437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0BB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807607" y="738880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86115" y="6328929"/>
            <a:ext cx="15959772" cy="3259482"/>
            <a:chOff x="2262188" y="6563025"/>
            <a:chExt cx="15959772" cy="3259482"/>
          </a:xfrm>
        </p:grpSpPr>
        <p:grpSp>
          <p:nvGrpSpPr>
            <p:cNvPr id="14" name="Group 13"/>
            <p:cNvGrpSpPr/>
            <p:nvPr/>
          </p:nvGrpSpPr>
          <p:grpSpPr>
            <a:xfrm>
              <a:off x="2262188" y="6563025"/>
              <a:ext cx="14845664" cy="3259482"/>
              <a:chOff x="2756535" y="6534496"/>
              <a:chExt cx="14845664" cy="3259482"/>
            </a:xfrm>
          </p:grpSpPr>
          <p:sp>
            <p:nvSpPr>
              <p:cNvPr id="18" name="Freeform 4"/>
              <p:cNvSpPr/>
              <p:nvPr/>
            </p:nvSpPr>
            <p:spPr>
              <a:xfrm>
                <a:off x="4839334" y="7146375"/>
                <a:ext cx="12762865" cy="2035725"/>
              </a:xfrm>
              <a:prstGeom prst="roundRect">
                <a:avLst/>
              </a:prstGeom>
              <a:solidFill>
                <a:srgbClr val="D9FFF9"/>
              </a:solidFill>
            </p:spPr>
          </p:sp>
          <p:sp>
            <p:nvSpPr>
              <p:cNvPr id="19" name="Freeform 9"/>
              <p:cNvSpPr/>
              <p:nvPr/>
            </p:nvSpPr>
            <p:spPr>
              <a:xfrm>
                <a:off x="2756535" y="6534496"/>
                <a:ext cx="2529840" cy="3259482"/>
              </a:xfrm>
              <a:custGeom>
                <a:avLst/>
                <a:gdLst/>
                <a:ahLst/>
                <a:cxnLst/>
                <a:rect l="l" t="t" r="r" b="b"/>
                <a:pathLst>
                  <a:path w="3152966" h="4114800">
                    <a:moveTo>
                      <a:pt x="0" y="0"/>
                    </a:moveTo>
                    <a:lnTo>
                      <a:pt x="3152965" y="0"/>
                    </a:lnTo>
                    <a:lnTo>
                      <a:pt x="3152965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5" name="TextBox 7"/>
            <p:cNvSpPr txBox="1"/>
            <p:nvPr/>
          </p:nvSpPr>
          <p:spPr>
            <a:xfrm>
              <a:off x="3710940" y="7446408"/>
              <a:ext cx="14511020" cy="1492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Làm</a:t>
              </a:r>
              <a:r>
                <a:rPr lang="en-US" sz="9700" spc="255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việc</a:t>
              </a:r>
              <a:r>
                <a:rPr lang="en-US" sz="9700" spc="255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cá</a:t>
              </a:r>
              <a:r>
                <a:rPr lang="en-US" sz="9700" spc="255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 </a:t>
              </a:r>
              <a:r>
                <a:rPr lang="en-US" sz="9700" spc="255" dirty="0" err="1">
                  <a:ln w="0">
                    <a:solidFill>
                      <a:schemeClr val="tx1"/>
                    </a:solidFill>
                  </a:ln>
                  <a:gradFill>
                    <a:gsLst>
                      <a:gs pos="0">
                        <a:srgbClr val="FFB600"/>
                      </a:gs>
                      <a:gs pos="74000">
                        <a:srgbClr val="FC6858"/>
                      </a:gs>
                      <a:gs pos="100000">
                        <a:srgbClr val="FFB600"/>
                      </a:gs>
                    </a:gsLst>
                    <a:lin ang="5400000" scaled="1"/>
                  </a:gradFill>
                  <a:latin typeface="UTM Zebrawood" panose="02040603050506020204" pitchFamily="18" charset="0"/>
                  <a:ea typeface="Gulfs Display"/>
                  <a:cs typeface="Gulfs Display"/>
                  <a:sym typeface="Gulfs Display"/>
                </a:rPr>
                <a:t>nhân</a:t>
              </a:r>
              <a:endParaRPr lang="en-US" sz="9700" spc="255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rgbClr val="FFB600"/>
                    </a:gs>
                    <a:gs pos="74000">
                      <a:srgbClr val="FC6858"/>
                    </a:gs>
                    <a:gs pos="100000">
                      <a:srgbClr val="FFB600"/>
                    </a:gs>
                  </a:gsLst>
                  <a:lin ang="5400000" scaled="1"/>
                </a:gradFill>
                <a:latin typeface="UTM Zebrawood" panose="02040603050506020204" pitchFamily="18" charset="0"/>
                <a:ea typeface="Gulfs Display"/>
                <a:cs typeface="Gulfs Display"/>
                <a:sym typeface="Gulfs Dis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7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1371600" y="1257300"/>
            <a:ext cx="15316200" cy="7357097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981468" y="4347197"/>
                <a:ext cx="14096464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250 000 000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8% = 20 000 000 (</a:t>
                </a:r>
                <a:r>
                  <a:rPr lang="en-GB" sz="4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GB" sz="4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GB" sz="4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GB" sz="4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48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20 000 000 </a:t>
                </a:r>
                <a:r>
                  <a:rPr lang="en-GB" sz="48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</a:t>
                </a:r>
                <a:endParaRPr lang="en-GB" sz="4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468" y="4347197"/>
                <a:ext cx="14096464" cy="3046988"/>
              </a:xfrm>
              <a:prstGeom prst="rect">
                <a:avLst/>
              </a:prstGeom>
              <a:blipFill>
                <a:blip r:embed="rId2"/>
                <a:stretch>
                  <a:fillRect t="-4600" b="-9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90700"/>
            <a:ext cx="1280271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6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488051" y="4810226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287891"/>
            <a:ext cx="10510415" cy="74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4076699" y="1151505"/>
            <a:ext cx="10134600" cy="5134995"/>
            <a:chOff x="4076699" y="1151505"/>
            <a:chExt cx="10134600" cy="5134995"/>
          </a:xfrm>
        </p:grpSpPr>
        <p:grpSp>
          <p:nvGrpSpPr>
            <p:cNvPr id="3" name="Group 3"/>
            <p:cNvGrpSpPr/>
            <p:nvPr/>
          </p:nvGrpSpPr>
          <p:grpSpPr>
            <a:xfrm>
              <a:off x="4076699" y="1151505"/>
              <a:ext cx="10134600" cy="5134995"/>
              <a:chOff x="-24196" y="-38100"/>
              <a:chExt cx="2145356" cy="273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4196" y="-38100"/>
                <a:ext cx="2145356" cy="273476"/>
              </a:xfrm>
              <a:prstGeom prst="roundRect">
                <a:avLst/>
              </a:pr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67223" y="2149341"/>
              <a:ext cx="9353551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tỉ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7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4076699" y="1151505"/>
            <a:ext cx="10134600" cy="5134995"/>
            <a:chOff x="4076699" y="1151505"/>
            <a:chExt cx="10134600" cy="5134995"/>
          </a:xfrm>
        </p:grpSpPr>
        <p:grpSp>
          <p:nvGrpSpPr>
            <p:cNvPr id="3" name="Group 3"/>
            <p:cNvGrpSpPr/>
            <p:nvPr/>
          </p:nvGrpSpPr>
          <p:grpSpPr>
            <a:xfrm>
              <a:off x="4076699" y="1151505"/>
              <a:ext cx="10134600" cy="5134995"/>
              <a:chOff x="-24196" y="-38100"/>
              <a:chExt cx="2145356" cy="273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4196" y="-38100"/>
                <a:ext cx="2145356" cy="273476"/>
              </a:xfrm>
              <a:prstGeom prst="roundRect">
                <a:avLst/>
              </a:pr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67223" y="1641510"/>
              <a:ext cx="935355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4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4076699" y="1151505"/>
            <a:ext cx="10134600" cy="5134995"/>
            <a:chOff x="4076699" y="1151505"/>
            <a:chExt cx="10134600" cy="5134995"/>
          </a:xfrm>
        </p:grpSpPr>
        <p:grpSp>
          <p:nvGrpSpPr>
            <p:cNvPr id="3" name="Group 3"/>
            <p:cNvGrpSpPr/>
            <p:nvPr/>
          </p:nvGrpSpPr>
          <p:grpSpPr>
            <a:xfrm>
              <a:off x="4076699" y="1151505"/>
              <a:ext cx="10134600" cy="5134995"/>
              <a:chOff x="-24196" y="-38100"/>
              <a:chExt cx="2145356" cy="2734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4196" y="-38100"/>
                <a:ext cx="2145356" cy="273476"/>
              </a:xfrm>
              <a:prstGeom prst="roundRect">
                <a:avLst/>
              </a:pr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467223" y="2149341"/>
              <a:ext cx="9353551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04900"/>
            <a:ext cx="12040644" cy="800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14020800" y="2420285"/>
            <a:ext cx="3352800" cy="5373971"/>
            <a:chOff x="14020800" y="2420285"/>
            <a:chExt cx="3352800" cy="5373971"/>
          </a:xfrm>
        </p:grpSpPr>
        <p:sp>
          <p:nvSpPr>
            <p:cNvPr id="16" name="Freeform 4"/>
            <p:cNvSpPr/>
            <p:nvPr/>
          </p:nvSpPr>
          <p:spPr>
            <a:xfrm>
              <a:off x="14020800" y="2420285"/>
              <a:ext cx="3352800" cy="5373971"/>
            </a:xfrm>
            <a:prstGeom prst="roundRect">
              <a:avLst/>
            </a:prstGeom>
            <a:solidFill>
              <a:srgbClr val="FFF4D6"/>
            </a:solidFill>
          </p:spPr>
        </p:sp>
        <p:sp>
          <p:nvSpPr>
            <p:cNvPr id="17" name="TextBox 16"/>
            <p:cNvSpPr txBox="1"/>
            <p:nvPr/>
          </p:nvSpPr>
          <p:spPr>
            <a:xfrm>
              <a:off x="14249400" y="3029779"/>
              <a:ext cx="289560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229600" y="6515100"/>
            <a:ext cx="3352800" cy="1143000"/>
            <a:chOff x="5434643" y="5818957"/>
            <a:chExt cx="7288213" cy="893693"/>
          </a:xfrm>
        </p:grpSpPr>
        <p:grpSp>
          <p:nvGrpSpPr>
            <p:cNvPr id="3" name="Group 3"/>
            <p:cNvGrpSpPr/>
            <p:nvPr/>
          </p:nvGrpSpPr>
          <p:grpSpPr>
            <a:xfrm>
              <a:off x="5434643" y="5818957"/>
              <a:ext cx="7288213" cy="893693"/>
              <a:chOff x="0" y="0"/>
              <a:chExt cx="1919529" cy="2353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9529" cy="235376"/>
              </a:xfrm>
              <a:custGeom>
                <a:avLst/>
                <a:gdLst/>
                <a:ahLst/>
                <a:cxnLst/>
                <a:rect l="l" t="t" r="r" b="b"/>
                <a:pathLst>
                  <a:path w="1919529" h="235376">
                    <a:moveTo>
                      <a:pt x="8498" y="0"/>
                    </a:moveTo>
                    <a:lnTo>
                      <a:pt x="1911031" y="0"/>
                    </a:lnTo>
                    <a:cubicBezTo>
                      <a:pt x="1915725" y="0"/>
                      <a:pt x="1919529" y="3805"/>
                      <a:pt x="1919529" y="8498"/>
                    </a:cubicBezTo>
                    <a:lnTo>
                      <a:pt x="1919529" y="226878"/>
                    </a:lnTo>
                    <a:cubicBezTo>
                      <a:pt x="1919529" y="231571"/>
                      <a:pt x="1915725" y="235376"/>
                      <a:pt x="1911031" y="235376"/>
                    </a:cubicBezTo>
                    <a:lnTo>
                      <a:pt x="8498" y="235376"/>
                    </a:lnTo>
                    <a:cubicBezTo>
                      <a:pt x="3805" y="235376"/>
                      <a:pt x="0" y="231571"/>
                      <a:pt x="0" y="226878"/>
                    </a:cubicBezTo>
                    <a:lnTo>
                      <a:pt x="0" y="8498"/>
                    </a:lnTo>
                    <a:cubicBezTo>
                      <a:pt x="0" y="3805"/>
                      <a:pt x="3805" y="0"/>
                      <a:pt x="8498" y="0"/>
                    </a:cubicBezTo>
                    <a:close/>
                  </a:path>
                </a:pathLst>
              </a:custGeom>
              <a:solidFill>
                <a:srgbClr val="FFF4D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28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649257" y="6045801"/>
              <a:ext cx="6858983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4800" b="1" dirty="0" err="1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Tiết</a:t>
              </a:r>
              <a:r>
                <a:rPr lang="en-US" sz="4800" b="1" dirty="0">
                  <a:solidFill>
                    <a:srgbClr val="021E42"/>
                  </a:solidFill>
                  <a:latin typeface="UTM Cancel" panose="02040603050506020204" pitchFamily="18" charset="0"/>
                  <a:ea typeface="Garet Bold"/>
                  <a:cs typeface="Garet Bold"/>
                  <a:sym typeface="Garet Bold"/>
                </a:rPr>
                <a:t> 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77" y="-119933"/>
            <a:ext cx="1607331" cy="160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77" y="5448300"/>
            <a:ext cx="18704149" cy="614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7930"/>
            <a:ext cx="17942083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00440" y="0"/>
            <a:ext cx="9687560" cy="6455359"/>
          </a:xfrm>
          <a:custGeom>
            <a:avLst/>
            <a:gdLst/>
            <a:ahLst/>
            <a:cxnLst/>
            <a:rect l="l" t="t" r="r" b="b"/>
            <a:pathLst>
              <a:path w="12708473" h="8451135">
                <a:moveTo>
                  <a:pt x="0" y="0"/>
                </a:moveTo>
                <a:lnTo>
                  <a:pt x="12708473" y="0"/>
                </a:lnTo>
                <a:lnTo>
                  <a:pt x="12708473" y="8451135"/>
                </a:lnTo>
                <a:lnTo>
                  <a:pt x="0" y="845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511" y="20171"/>
            <a:ext cx="10169009" cy="110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/>
          <p:cNvSpPr/>
          <p:nvPr/>
        </p:nvSpPr>
        <p:spPr>
          <a:xfrm>
            <a:off x="538480" y="495300"/>
            <a:ext cx="17221200" cy="5867400"/>
          </a:xfrm>
          <a:prstGeom prst="roundRect">
            <a:avLst>
              <a:gd name="adj" fmla="val 2272"/>
            </a:avLst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574040" y="990599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5040" y="195054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5%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780 000.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040" y="2837556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19425" y="4031307"/>
            <a:ext cx="990600" cy="898623"/>
            <a:chOff x="3048000" y="4294764"/>
            <a:chExt cx="990600" cy="898623"/>
          </a:xfrm>
        </p:grpSpPr>
        <p:sp>
          <p:nvSpPr>
            <p:cNvPr id="1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2" name="TextBox 11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55440" y="4031307"/>
            <a:ext cx="990600" cy="898623"/>
            <a:chOff x="3048000" y="4294764"/>
            <a:chExt cx="990600" cy="898623"/>
          </a:xfrm>
        </p:grpSpPr>
        <p:sp>
          <p:nvSpPr>
            <p:cNvPr id="1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0" name="TextBox 19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1455" y="4031307"/>
            <a:ext cx="990600" cy="898623"/>
            <a:chOff x="3048000" y="4294764"/>
            <a:chExt cx="990600" cy="898623"/>
          </a:xfrm>
        </p:grpSpPr>
        <p:sp>
          <p:nvSpPr>
            <p:cNvPr id="2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3" name="TextBox 22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7470" y="4031307"/>
            <a:ext cx="990600" cy="898623"/>
            <a:chOff x="3048000" y="4294764"/>
            <a:chExt cx="990600" cy="898623"/>
          </a:xfrm>
        </p:grpSpPr>
        <p:sp>
          <p:nvSpPr>
            <p:cNvPr id="2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6" name="TextBox 25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63485" y="4031307"/>
            <a:ext cx="990600" cy="898623"/>
            <a:chOff x="3048000" y="4294764"/>
            <a:chExt cx="990600" cy="898623"/>
          </a:xfrm>
        </p:grpSpPr>
        <p:sp>
          <p:nvSpPr>
            <p:cNvPr id="2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9" name="TextBox 28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9500" y="4031307"/>
            <a:ext cx="990600" cy="898623"/>
            <a:chOff x="3048000" y="4294764"/>
            <a:chExt cx="990600" cy="898623"/>
          </a:xfrm>
        </p:grpSpPr>
        <p:sp>
          <p:nvSpPr>
            <p:cNvPr id="3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2" name="TextBox 31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835515" y="4031307"/>
            <a:ext cx="990600" cy="898623"/>
            <a:chOff x="3048000" y="4294764"/>
            <a:chExt cx="990600" cy="898623"/>
          </a:xfrm>
        </p:grpSpPr>
        <p:sp>
          <p:nvSpPr>
            <p:cNvPr id="3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4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10971530" y="4031307"/>
            <a:ext cx="990600" cy="898623"/>
            <a:chOff x="3048000" y="4294764"/>
            <a:chExt cx="990600" cy="898623"/>
          </a:xfrm>
        </p:grpSpPr>
        <p:sp>
          <p:nvSpPr>
            <p:cNvPr id="3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8" name="TextBox 37"/>
            <p:cNvSpPr txBox="1"/>
            <p:nvPr/>
          </p:nvSpPr>
          <p:spPr>
            <a:xfrm>
              <a:off x="3276600" y="4374058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107545" y="4031307"/>
            <a:ext cx="990600" cy="898623"/>
            <a:chOff x="3048000" y="4294764"/>
            <a:chExt cx="990600" cy="898623"/>
          </a:xfrm>
        </p:grpSpPr>
        <p:sp>
          <p:nvSpPr>
            <p:cNvPr id="4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1" name="TextBox 40"/>
            <p:cNvSpPr txBox="1"/>
            <p:nvPr/>
          </p:nvSpPr>
          <p:spPr>
            <a:xfrm>
              <a:off x="3185160" y="4303336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%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235305" y="4031306"/>
            <a:ext cx="990600" cy="898623"/>
            <a:chOff x="3048000" y="4294764"/>
            <a:chExt cx="990600" cy="898623"/>
          </a:xfrm>
        </p:grpSpPr>
        <p:sp>
          <p:nvSpPr>
            <p:cNvPr id="4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4" name="TextBox 43"/>
            <p:cNvSpPr txBox="1"/>
            <p:nvPr/>
          </p:nvSpPr>
          <p:spPr>
            <a:xfrm>
              <a:off x="3264535" y="4303336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640" y="6838852"/>
            <a:ext cx="17221200" cy="2876647"/>
            <a:chOff x="548640" y="6838852"/>
            <a:chExt cx="17221200" cy="2876647"/>
          </a:xfrm>
        </p:grpSpPr>
        <p:sp>
          <p:nvSpPr>
            <p:cNvPr id="54" name="Freeform 4"/>
            <p:cNvSpPr/>
            <p:nvPr/>
          </p:nvSpPr>
          <p:spPr>
            <a:xfrm>
              <a:off x="548640" y="6848730"/>
              <a:ext cx="17221200" cy="2866769"/>
            </a:xfrm>
            <a:prstGeom prst="roundRect">
              <a:avLst>
                <a:gd name="adj" fmla="val 2272"/>
              </a:avLst>
            </a:prstGeom>
            <a:solidFill>
              <a:schemeClr val="bg1"/>
            </a:solidFill>
          </p:spPr>
        </p:sp>
        <p:sp>
          <p:nvSpPr>
            <p:cNvPr id="55" name="TextBox 54"/>
            <p:cNvSpPr txBox="1"/>
            <p:nvPr/>
          </p:nvSpPr>
          <p:spPr>
            <a:xfrm>
              <a:off x="5410200" y="7220285"/>
              <a:ext cx="1157986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1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1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bấm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65" y="6838852"/>
              <a:ext cx="4208751" cy="2673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4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43316" y="6451252"/>
            <a:ext cx="9064270" cy="6050400"/>
          </a:xfrm>
          <a:custGeom>
            <a:avLst/>
            <a:gdLst/>
            <a:ahLst/>
            <a:cxnLst/>
            <a:rect l="l" t="t" r="r" b="b"/>
            <a:pathLst>
              <a:path w="9064270" h="6050400">
                <a:moveTo>
                  <a:pt x="0" y="0"/>
                </a:moveTo>
                <a:lnTo>
                  <a:pt x="9064270" y="0"/>
                </a:lnTo>
                <a:lnTo>
                  <a:pt x="9064270" y="6050400"/>
                </a:lnTo>
                <a:lnTo>
                  <a:pt x="0" y="605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5798" y="7072630"/>
            <a:ext cx="717518" cy="1028700"/>
          </a:xfrm>
          <a:custGeom>
            <a:avLst/>
            <a:gdLst/>
            <a:ahLst/>
            <a:cxnLst/>
            <a:rect l="l" t="t" r="r" b="b"/>
            <a:pathLst>
              <a:path w="717518" h="1028700">
                <a:moveTo>
                  <a:pt x="0" y="0"/>
                </a:moveTo>
                <a:lnTo>
                  <a:pt x="717518" y="0"/>
                </a:lnTo>
                <a:lnTo>
                  <a:pt x="71751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3647" y="7755631"/>
            <a:ext cx="482249" cy="691397"/>
          </a:xfrm>
          <a:custGeom>
            <a:avLst/>
            <a:gdLst/>
            <a:ahLst/>
            <a:cxnLst/>
            <a:rect l="l" t="t" r="r" b="b"/>
            <a:pathLst>
              <a:path w="482249" h="691397">
                <a:moveTo>
                  <a:pt x="0" y="0"/>
                </a:moveTo>
                <a:lnTo>
                  <a:pt x="482249" y="0"/>
                </a:lnTo>
                <a:lnTo>
                  <a:pt x="482249" y="691397"/>
                </a:lnTo>
                <a:lnTo>
                  <a:pt x="0" y="69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9761"/>
            <a:ext cx="12802710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025" y="4732685"/>
            <a:ext cx="18776051" cy="5867516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9"/>
          <p:cNvGrpSpPr/>
          <p:nvPr/>
        </p:nvGrpSpPr>
        <p:grpSpPr>
          <a:xfrm>
            <a:off x="914402" y="723902"/>
            <a:ext cx="16459199" cy="6324597"/>
            <a:chOff x="914402" y="723902"/>
            <a:chExt cx="16459199" cy="6324597"/>
          </a:xfrm>
        </p:grpSpPr>
        <p:grpSp>
          <p:nvGrpSpPr>
            <p:cNvPr id="3" name="Group 3"/>
            <p:cNvGrpSpPr/>
            <p:nvPr/>
          </p:nvGrpSpPr>
          <p:grpSpPr>
            <a:xfrm>
              <a:off x="914402" y="723902"/>
              <a:ext cx="16459199" cy="6324597"/>
              <a:chOff x="-693611" y="-60873"/>
              <a:chExt cx="3484187" cy="33683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93611" y="-60873"/>
                <a:ext cx="3484187" cy="336831"/>
              </a:xfrm>
              <a:prstGeom prst="roundRect">
                <a:avLst/>
              </a:prstGeom>
              <a:solidFill>
                <a:schemeClr val="bg1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919529" cy="273476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600200" y="1049466"/>
              <a:ext cx="142493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bấm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phím</a:t>
              </a:r>
              <a:r>
                <a:rPr lang="en-GB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128799"/>
            <a:ext cx="1524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 algn="just">
              <a:buFontTx/>
              <a:buChar char="-"/>
            </a:pP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39 000.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42920" y="2602654"/>
            <a:ext cx="1080000" cy="1101695"/>
            <a:chOff x="3048000" y="4294764"/>
            <a:chExt cx="990600" cy="898623"/>
          </a:xfrm>
        </p:grpSpPr>
        <p:sp>
          <p:nvSpPr>
            <p:cNvPr id="12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3" name="TextBox 12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78935" y="2602654"/>
            <a:ext cx="1080000" cy="1101695"/>
            <a:chOff x="3048000" y="4294764"/>
            <a:chExt cx="990600" cy="898623"/>
          </a:xfrm>
        </p:grpSpPr>
        <p:sp>
          <p:nvSpPr>
            <p:cNvPr id="15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6" name="TextBox 15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14950" y="2602654"/>
            <a:ext cx="1080000" cy="1101695"/>
            <a:chOff x="3048000" y="4294764"/>
            <a:chExt cx="990600" cy="898623"/>
          </a:xfrm>
        </p:grpSpPr>
        <p:sp>
          <p:nvSpPr>
            <p:cNvPr id="18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19" name="TextBox 18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50965" y="2602654"/>
            <a:ext cx="1080000" cy="1101695"/>
            <a:chOff x="3048000" y="4294764"/>
            <a:chExt cx="990600" cy="898623"/>
          </a:xfrm>
        </p:grpSpPr>
        <p:sp>
          <p:nvSpPr>
            <p:cNvPr id="21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2" name="TextBox 21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6980" y="2602654"/>
            <a:ext cx="1080000" cy="1101695"/>
            <a:chOff x="3048000" y="4294764"/>
            <a:chExt cx="990600" cy="898623"/>
          </a:xfrm>
        </p:grpSpPr>
        <p:sp>
          <p:nvSpPr>
            <p:cNvPr id="24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5" name="TextBox 24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22995" y="2602654"/>
            <a:ext cx="1080000" cy="1101695"/>
            <a:chOff x="3048000" y="4294764"/>
            <a:chExt cx="990600" cy="898623"/>
          </a:xfrm>
        </p:grpSpPr>
        <p:sp>
          <p:nvSpPr>
            <p:cNvPr id="27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28" name="TextBox 27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859010" y="2602655"/>
            <a:ext cx="1080000" cy="1116000"/>
            <a:chOff x="3048000" y="4294764"/>
            <a:chExt cx="990600" cy="898623"/>
          </a:xfrm>
        </p:grpSpPr>
        <p:sp>
          <p:nvSpPr>
            <p:cNvPr id="30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235325" y="4302056"/>
                  <a:ext cx="609600" cy="743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325" y="4302056"/>
                  <a:ext cx="609600" cy="7434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10995025" y="2602654"/>
            <a:ext cx="1080000" cy="1101695"/>
            <a:chOff x="3048000" y="4294764"/>
            <a:chExt cx="990600" cy="898623"/>
          </a:xfrm>
        </p:grpSpPr>
        <p:sp>
          <p:nvSpPr>
            <p:cNvPr id="33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4" name="TextBox 33"/>
            <p:cNvSpPr txBox="1"/>
            <p:nvPr/>
          </p:nvSpPr>
          <p:spPr>
            <a:xfrm>
              <a:off x="3276600" y="4374058"/>
              <a:ext cx="609600" cy="7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31040" y="2602655"/>
            <a:ext cx="1080000" cy="1116000"/>
            <a:chOff x="3048000" y="4294764"/>
            <a:chExt cx="990600" cy="898623"/>
          </a:xfrm>
        </p:grpSpPr>
        <p:sp>
          <p:nvSpPr>
            <p:cNvPr id="36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37" name="TextBox 36"/>
            <p:cNvSpPr txBox="1"/>
            <p:nvPr/>
          </p:nvSpPr>
          <p:spPr>
            <a:xfrm>
              <a:off x="3185160" y="4303336"/>
              <a:ext cx="609600" cy="743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%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258800" y="2602654"/>
            <a:ext cx="1080000" cy="1116000"/>
            <a:chOff x="3048000" y="4294764"/>
            <a:chExt cx="990600" cy="898623"/>
          </a:xfrm>
        </p:grpSpPr>
        <p:sp>
          <p:nvSpPr>
            <p:cNvPr id="39" name="Freeform 4"/>
            <p:cNvSpPr/>
            <p:nvPr/>
          </p:nvSpPr>
          <p:spPr>
            <a:xfrm>
              <a:off x="3048000" y="4294764"/>
              <a:ext cx="990600" cy="898623"/>
            </a:xfrm>
            <a:prstGeom prst="roundRect">
              <a:avLst>
                <a:gd name="adj" fmla="val 2272"/>
              </a:avLst>
            </a:prstGeom>
            <a:solidFill>
              <a:srgbClr val="6C7C8A"/>
            </a:solidFill>
          </p:spPr>
        </p:sp>
        <p:sp>
          <p:nvSpPr>
            <p:cNvPr id="40" name="TextBox 39"/>
            <p:cNvSpPr txBox="1"/>
            <p:nvPr/>
          </p:nvSpPr>
          <p:spPr>
            <a:xfrm>
              <a:off x="3264535" y="4303336"/>
              <a:ext cx="609600" cy="743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802255" y="5427082"/>
            <a:ext cx="126834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5%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780 000 </a:t>
            </a:r>
            <a:r>
              <a:rPr lang="en-GB" sz="6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39 000.</a:t>
            </a:r>
          </a:p>
        </p:txBody>
      </p:sp>
    </p:spTree>
    <p:extLst>
      <p:ext uri="{BB962C8B-B14F-4D97-AF65-F5344CB8AC3E}">
        <p14:creationId xmlns:p14="http://schemas.microsoft.com/office/powerpoint/2010/main" val="19583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680</Words>
  <Application>Microsoft Office PowerPoint</Application>
  <PresentationFormat>Tùy chỉnh</PresentationFormat>
  <Paragraphs>125</Paragraphs>
  <Slides>29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9" baseType="lpstr">
      <vt:lpstr>Cambria</vt:lpstr>
      <vt:lpstr>UTM Zebrawood</vt:lpstr>
      <vt:lpstr>Arial</vt:lpstr>
      <vt:lpstr>Calibri</vt:lpstr>
      <vt:lpstr>SVN-Newton</vt:lpstr>
      <vt:lpstr>#9Slide06 SVNDope Script</vt:lpstr>
      <vt:lpstr>UTM Cancel</vt:lpstr>
      <vt:lpstr>Cambria Math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tinh cam tay</dc:title>
  <cp:lastModifiedBy>Administrator</cp:lastModifiedBy>
  <cp:revision>35</cp:revision>
  <dcterms:created xsi:type="dcterms:W3CDTF">2006-08-16T00:00:00Z</dcterms:created>
  <dcterms:modified xsi:type="dcterms:W3CDTF">2026-01-28T07:50:06Z</dcterms:modified>
  <dc:identifier>DAGYyx955-c</dc:identifier>
</cp:coreProperties>
</file>