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7" r:id="rId3"/>
  </p:sldMasterIdLst>
  <p:notesMasterIdLst>
    <p:notesMasterId r:id="rId28"/>
  </p:notesMasterIdLst>
  <p:sldIdLst>
    <p:sldId id="289" r:id="rId4"/>
    <p:sldId id="320" r:id="rId5"/>
    <p:sldId id="315" r:id="rId6"/>
    <p:sldId id="297" r:id="rId7"/>
    <p:sldId id="288" r:id="rId8"/>
    <p:sldId id="321" r:id="rId9"/>
    <p:sldId id="290" r:id="rId10"/>
    <p:sldId id="291" r:id="rId11"/>
    <p:sldId id="292" r:id="rId12"/>
    <p:sldId id="293" r:id="rId13"/>
    <p:sldId id="294" r:id="rId14"/>
    <p:sldId id="295" r:id="rId15"/>
    <p:sldId id="323" r:id="rId16"/>
    <p:sldId id="324" r:id="rId17"/>
    <p:sldId id="322" r:id="rId18"/>
    <p:sldId id="256" r:id="rId19"/>
    <p:sldId id="258" r:id="rId20"/>
    <p:sldId id="260" r:id="rId21"/>
    <p:sldId id="261" r:id="rId22"/>
    <p:sldId id="259" r:id="rId23"/>
    <p:sldId id="262" r:id="rId24"/>
    <p:sldId id="325" r:id="rId25"/>
    <p:sldId id="296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1A022-A05A-484F-ADE1-C81F99F357C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7D16-BBC4-48D0-9C3F-7BDD6DF2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64846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Tấm</a:t>
            </a:r>
            <a:r>
              <a:rPr lang="en-SG" baseline="0" dirty="0"/>
              <a:t> </a:t>
            </a:r>
            <a:r>
              <a:rPr lang="en-SG" baseline="0" dirty="0" err="1"/>
              <a:t>gương</a:t>
            </a:r>
            <a:r>
              <a:rPr lang="en-SG" baseline="0" dirty="0"/>
              <a:t> </a:t>
            </a:r>
            <a:r>
              <a:rPr lang="en-SG" baseline="0" dirty="0" err="1"/>
              <a:t>Nguyễn</a:t>
            </a:r>
            <a:r>
              <a:rPr lang="en-SG" baseline="0" dirty="0"/>
              <a:t> </a:t>
            </a:r>
            <a:r>
              <a:rPr lang="en-SG" baseline="0" dirty="0" err="1"/>
              <a:t>Ngọc</a:t>
            </a:r>
            <a:r>
              <a:rPr lang="en-SG" baseline="0" dirty="0"/>
              <a:t> </a:t>
            </a:r>
            <a:r>
              <a:rPr lang="en-SG" baseline="0" dirty="0" err="1"/>
              <a:t>Ký</a:t>
            </a:r>
            <a:r>
              <a:rPr lang="en-SG" baseline="0" dirty="0"/>
              <a:t> </a:t>
            </a:r>
          </a:p>
          <a:p>
            <a:r>
              <a:rPr lang="en-SG" dirty="0"/>
              <a:t>https://www.youtube.com/watch?v=gLVGcjCzycM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C2C50-6C61-47F1-B3B5-559DE4C7DC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1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333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9581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332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9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6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7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4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4ED616-7C46-4855-B5B0-5DC39CBB7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0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3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6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278296"/>
            <a:ext cx="12192001" cy="6241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752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6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4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6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7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9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4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1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7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C861F2-1488-408E-A4E7-08BA70BB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5A6A6F-46B3-4F10-BD33-3F4E992A4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B1A8-AC9F-4B19-8C0C-1FD403E5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97F0-B053-4EC5-AF1C-AE7BEB4C501E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1E374-A0EB-43A6-A319-6C40AF8E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9455-3191-4CC3-9FB6-96036A8C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3D5F77-ED88-F43F-11D7-CE002D4F58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38.gif"/><Relationship Id="rId3" Type="http://schemas.openxmlformats.org/officeDocument/2006/relationships/audio" Target="../media/audio2.wav"/><Relationship Id="rId21" Type="http://schemas.openxmlformats.org/officeDocument/2006/relationships/slide" Target="slide19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20" Type="http://schemas.openxmlformats.org/officeDocument/2006/relationships/slide" Target="slide18.xml"/><Relationship Id="rId29" Type="http://schemas.openxmlformats.org/officeDocument/2006/relationships/image" Target="../media/image41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gif"/><Relationship Id="rId11" Type="http://schemas.openxmlformats.org/officeDocument/2006/relationships/image" Target="../media/image28.png"/><Relationship Id="rId24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32.png"/><Relationship Id="rId23" Type="http://schemas.openxmlformats.org/officeDocument/2006/relationships/slide" Target="slide21.xml"/><Relationship Id="rId28" Type="http://schemas.openxmlformats.org/officeDocument/2006/relationships/image" Target="../media/image40.gif"/><Relationship Id="rId10" Type="http://schemas.openxmlformats.org/officeDocument/2006/relationships/image" Target="../media/image27.png"/><Relationship Id="rId19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1.png"/><Relationship Id="rId22" Type="http://schemas.openxmlformats.org/officeDocument/2006/relationships/slide" Target="slide20.xml"/><Relationship Id="rId27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slide" Target="slide1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slide" Target="slide1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slide" Target="slide1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slide" Target="slide16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slide" Target="slide16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93" y="5831549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C65D1-5A54-B08F-9DF8-CCC20DE50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374" y="1035374"/>
            <a:ext cx="10222766" cy="3377385"/>
          </a:xfrm>
          <a:prstGeom prst="rect">
            <a:avLst/>
          </a:prstGeom>
        </p:spPr>
      </p:pic>
      <p:pic>
        <p:nvPicPr>
          <p:cNvPr id="3" name="Picture 2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0488CA44-42E8-3CF6-593E-7143B5F9C8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4" name="Picture 3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D09B02EE-61A4-10EB-0981-4F1D8D73B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5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B44C692-64B0-D54E-18BF-43384EC96B8D}"/>
              </a:ext>
            </a:extLst>
          </p:cNvPr>
          <p:cNvSpPr/>
          <p:nvPr/>
        </p:nvSpPr>
        <p:spPr>
          <a:xfrm>
            <a:off x="214685" y="238539"/>
            <a:ext cx="11672515" cy="19357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Hãy kể tên các công việc chính trong thiết kế?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3AE35C9-9B5F-F9B7-AE49-48D15050B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58FA8166-0DE2-3F88-9C61-10DF3C93E83F}"/>
              </a:ext>
            </a:extLst>
          </p:cNvPr>
          <p:cNvSpPr/>
          <p:nvPr/>
        </p:nvSpPr>
        <p:spPr>
          <a:xfrm>
            <a:off x="660400" y="2955378"/>
            <a:ext cx="9206100" cy="239894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Hình thành ý tưởng về sản phẩm.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Vẽ phác thảo  sản phẩm và lựa chọn vật liệu, dụng cụ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 Làm sản phẩm mẫu.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Đánh giá và 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82439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250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31" y="27853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Hãy kể tên các bước của cách làm đồng hồ đeo tay?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213360" y="2780793"/>
            <a:ext cx="9672131" cy="2302475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có 4 bước: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mặt số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quai  đeo và núm vặn.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bộ kim đồng hồ.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 các bộ phận để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</a:p>
        </p:txBody>
      </p:sp>
    </p:spTree>
    <p:extLst>
      <p:ext uri="{BB962C8B-B14F-4D97-AF65-F5344CB8AC3E}">
        <p14:creationId xmlns:p14="http://schemas.microsoft.com/office/powerpoint/2010/main" val="182528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7" y="286618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60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51" y="363878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</a:rPr>
              <a:t>Câu 5: Cần lưu ý điều gì khi gọi điện thoại di động?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81280" y="3024633"/>
            <a:ext cx="9540051" cy="2553207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sử dụng khi đang sạc pin và khi pin yếu.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sử dụng khi cần thiết. sử dụng với thời gian vừa phải.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 bảo an toàn, bảo mật thông tin.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8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11" y="370990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E6D7D820-5A4E-1E24-4081-BC10EFF50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2469" y="1140971"/>
            <a:ext cx="881298" cy="881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75FB1-F936-26E8-32B3-CCD5833D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54" y="465483"/>
            <a:ext cx="6392517" cy="6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892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 p14:bounceEnd="51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19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0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1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2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3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7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5701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Vai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465978" y="529668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B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945578" y="4262916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Lười nhác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45578" y="532723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5978" y="426185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734" y="39612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0879" y="5092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0628" y="39216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92572" y="49878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bao nhiêu bước trong thiết kế một sản phẩm công nghệ?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4552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uổi Thơ Của Tôi P34 Chiếc Điện Thoại Thần Kì Và Lần Báo Bố Trót Lọt  Vương Bờm_720pFHR">
            <a:hlinkClick r:id="" action="ppaction://media"/>
            <a:extLst>
              <a:ext uri="{FF2B5EF4-FFF2-40B4-BE49-F238E27FC236}">
                <a16:creationId xmlns:a16="http://schemas.microsoft.com/office/drawing/2014/main" id="{FD9DCAA5-EA84-435F-30C4-F38C15E92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1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8" name="Rectangle: Rounded Corners 47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thiết kế một sản phẩm bước đầu tiên chúng ta phải làm gì?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671600" y="4108095"/>
            <a:ext cx="4683803" cy="877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sản phẩm.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thoại di động thường có mấy bộ phận?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5 bộ phận           B. 6 bộ phận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7 bộ phận           C. 8 bộ phận.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854551" y="5188998"/>
            <a:ext cx="4683803" cy="5786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8CDACD84-28A9-E67C-509D-851F5AD1A3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4" y="1274904"/>
            <a:ext cx="8643257" cy="2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9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26968-D63D-1DBD-67E7-11ECC596189C}"/>
              </a:ext>
            </a:extLst>
          </p:cNvPr>
          <p:cNvGrpSpPr/>
          <p:nvPr/>
        </p:nvGrpSpPr>
        <p:grpSpPr>
          <a:xfrm>
            <a:off x="4072128" y="-382528"/>
            <a:ext cx="8704072" cy="7799327"/>
            <a:chOff x="4437888" y="-289560"/>
            <a:chExt cx="8119872" cy="762305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6CD591-CE0B-7DB4-276B-3E9B62CB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A183DB-3572-7F9F-17A9-3C2C92ECFB17}"/>
                </a:ext>
              </a:extLst>
            </p:cNvPr>
            <p:cNvSpPr txBox="1"/>
            <p:nvPr/>
          </p:nvSpPr>
          <p:spPr>
            <a:xfrm>
              <a:off x="5514421" y="1990948"/>
              <a:ext cx="5763798" cy="32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dirty="0">
                  <a:solidFill>
                    <a:prstClr val="black"/>
                  </a:solidFill>
                  <a:latin typeface="Cambria" panose="02040503050406030204" pitchFamily="18" charset="0"/>
                  <a:sym typeface="+mn-ea"/>
                </a:rPr>
                <a:t>C</a:t>
              </a:r>
              <a:r>
                <a:rPr kumimoji="0" lang="vi-VN" altLang="zh-CN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hia sẻ về một số sản phẩm công nghệ của gia đình em ở nhà, giải thích lợi ích của những sản phẩm công nghệ đó.</a:t>
              </a:r>
              <a:endPara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7B650D2-9A0A-B97F-2AF9-B5C407624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8" y="1950714"/>
            <a:ext cx="4907286" cy="49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64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B4C7A0E4-C2F4-406C-270E-94B10C9D85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5447863"/>
            <a:ext cx="1261576" cy="126157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910348" y="-67085"/>
            <a:ext cx="2256639" cy="2256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2E9D3-A253-A2E9-0907-6F6B43850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4231" y="1061234"/>
            <a:ext cx="8255188" cy="4153760"/>
          </a:xfrm>
          <a:prstGeom prst="rect">
            <a:avLst/>
          </a:prstGeom>
        </p:spPr>
      </p:pic>
      <p:pic>
        <p:nvPicPr>
          <p:cNvPr id="3" name="Picture 2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9962EC34-1C45-0F22-F7E4-1B4B66A0BB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85" y="3000827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66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85A5E-6174-E2E6-54C0-04C481DB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3" y="4019162"/>
            <a:ext cx="3743268" cy="2499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A92F4-74BF-38FB-818A-BDBB38C42434}"/>
              </a:ext>
            </a:extLst>
          </p:cNvPr>
          <p:cNvSpPr txBox="1"/>
          <p:nvPr/>
        </p:nvSpPr>
        <p:spPr>
          <a:xfrm>
            <a:off x="3796850" y="1722782"/>
            <a:ext cx="707435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Video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xem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nói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điều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gì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346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7DF1D-E41F-298C-59BE-166767C44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197" y="879505"/>
            <a:ext cx="10089220" cy="3333264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15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558887" y="327424"/>
            <a:ext cx="6870007" cy="3646066"/>
            <a:chOff x="3107711" y="181863"/>
            <a:chExt cx="6216202" cy="3554064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7711" y="211051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03148" y="181863"/>
              <a:ext cx="1325672" cy="1592713"/>
            </a:xfrm>
            <a:prstGeom prst="rect">
              <a:avLst/>
            </a:prstGeom>
          </p:spPr>
        </p:pic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8768EB87-93A4-4314-964C-FC3CFAF445BC}"/>
              </a:ext>
            </a:extLst>
          </p:cNvPr>
          <p:cNvSpPr txBox="1"/>
          <p:nvPr/>
        </p:nvSpPr>
        <p:spPr>
          <a:xfrm>
            <a:off x="1057835" y="2150457"/>
            <a:ext cx="9780494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 w="130175">
                  <a:solidFill>
                    <a:srgbClr val="E1F2FC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 w="130175">
                <a:solidFill>
                  <a:srgbClr val="E1F2FC"/>
                </a:solidFill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9D921FB-3F82-40AB-99B2-20960B930E1B}"/>
              </a:ext>
            </a:extLst>
          </p:cNvPr>
          <p:cNvSpPr txBox="1"/>
          <p:nvPr/>
        </p:nvSpPr>
        <p:spPr>
          <a:xfrm>
            <a:off x="1465729" y="2177180"/>
            <a:ext cx="8964706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1" y="2618364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6a050d0dac320ead3d647c26735e4a3">
            <a:hlinkClick r:id="" action="ppaction://media"/>
            <a:extLst>
              <a:ext uri="{FF2B5EF4-FFF2-40B4-BE49-F238E27FC236}">
                <a16:creationId xmlns:a16="http://schemas.microsoft.com/office/drawing/2014/main" id="{4A7C589C-5794-2327-BBE2-C3FFE0909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55550" y="520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6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37597" y="-265612"/>
            <a:ext cx="11710242" cy="3762902"/>
            <a:chOff x="3242357" y="2270660"/>
            <a:chExt cx="6226642" cy="3751273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2797" y="2497057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14694" y="3522665"/>
              <a:ext cx="891624" cy="1071231"/>
            </a:xfrm>
            <a:prstGeom prst="rect">
              <a:avLst/>
            </a:prstGeom>
          </p:spPr>
        </p:pic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4" y="3246517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DD70F12-96A6-D680-9E5D-3F22C06AED84}"/>
              </a:ext>
            </a:extLst>
          </p:cNvPr>
          <p:cNvSpPr/>
          <p:nvPr/>
        </p:nvSpPr>
        <p:spPr>
          <a:xfrm>
            <a:off x="1362006" y="904352"/>
            <a:ext cx="86897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Kể tên một số sản phẩm công nghệ và nêu vai trò của sản phẩm công nghệ đó trong đời sống của con người</a:t>
            </a:r>
          </a:p>
        </p:txBody>
      </p:sp>
      <p:pic>
        <p:nvPicPr>
          <p:cNvPr id="9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A53F1E1-C837-D8E1-64B5-57B331B07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ECF62302-355E-7930-A2A4-781942C81A49}"/>
              </a:ext>
            </a:extLst>
          </p:cNvPr>
          <p:cNvSpPr/>
          <p:nvPr/>
        </p:nvSpPr>
        <p:spPr>
          <a:xfrm>
            <a:off x="558800" y="3139436"/>
            <a:ext cx="9326691" cy="194383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xe đạp: giúp con người di chuyển nhanh hơn;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tủ lạnh: giúp bảo quản thức ăn;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máy cày: giúp con người tăng năng suất lao động.</a:t>
            </a:r>
          </a:p>
        </p:txBody>
      </p:sp>
    </p:spTree>
    <p:extLst>
      <p:ext uri="{BB962C8B-B14F-4D97-AF65-F5344CB8AC3E}">
        <p14:creationId xmlns:p14="http://schemas.microsoft.com/office/powerpoint/2010/main" val="427894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8" y="1831185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A6035D5E-E573-4F0B-1D1D-8B0AECC8E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38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 p14:bounceEnd="54667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F0D0790-B267-4906-01C3-223B5004133C}"/>
              </a:ext>
            </a:extLst>
          </p:cNvPr>
          <p:cNvSpPr/>
          <p:nvPr/>
        </p:nvSpPr>
        <p:spPr>
          <a:xfrm>
            <a:off x="214685" y="238539"/>
            <a:ext cx="11672515" cy="24728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 Nêu một số đức tính của nhà sáng chế mà em muốn học tập?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6CCCF98-3115-D679-BAF7-E954FE0E9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328A0744-5EDE-33A0-4C72-FBE5CBD6B5AB}"/>
              </a:ext>
            </a:extLst>
          </p:cNvPr>
          <p:cNvSpPr/>
          <p:nvPr/>
        </p:nvSpPr>
        <p:spPr>
          <a:xfrm>
            <a:off x="345440" y="2991394"/>
            <a:ext cx="9450404" cy="1654268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</a:rPr>
              <a:t>Kiên trì, tò mò khoa học, chịu khó quan sát, chăm chỉ, đâm mê, không ngại thất bại,….</a:t>
            </a:r>
          </a:p>
        </p:txBody>
      </p:sp>
    </p:spTree>
    <p:extLst>
      <p:ext uri="{BB962C8B-B14F-4D97-AF65-F5344CB8AC3E}">
        <p14:creationId xmlns:p14="http://schemas.microsoft.com/office/powerpoint/2010/main" val="29892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B08D714E-7015-2380-6CF0-2E8DE1B2F2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08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 p14:bounceEnd="54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520</Words>
  <Application>Microsoft Office PowerPoint</Application>
  <PresentationFormat>Widescreen</PresentationFormat>
  <Paragraphs>65</Paragraphs>
  <Slides>24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微软雅黑</vt:lpstr>
      <vt:lpstr>宋体</vt:lpstr>
      <vt:lpstr>.VnBlack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Duepuntozero</vt:lpstr>
      <vt:lpstr>思源宋体 CN SemiBold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22</cp:revision>
  <dcterms:created xsi:type="dcterms:W3CDTF">2024-10-08T01:15:43Z</dcterms:created>
  <dcterms:modified xsi:type="dcterms:W3CDTF">2025-12-25T10:08:12Z</dcterms:modified>
</cp:coreProperties>
</file>