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18" r:id="rId4"/>
    <p:sldId id="259" r:id="rId5"/>
    <p:sldId id="260" r:id="rId6"/>
    <p:sldId id="262" r:id="rId7"/>
    <p:sldId id="263" r:id="rId8"/>
    <p:sldId id="264" r:id="rId9"/>
    <p:sldId id="265" r:id="rId10"/>
    <p:sldId id="274" r:id="rId11"/>
    <p:sldId id="293" r:id="rId12"/>
    <p:sldId id="310" r:id="rId13"/>
    <p:sldId id="311" r:id="rId14"/>
    <p:sldId id="312" r:id="rId15"/>
    <p:sldId id="313" r:id="rId16"/>
    <p:sldId id="314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yen Uyen" initials="UU" lastIdx="1" clrIdx="0">
    <p:extLst>
      <p:ext uri="{19B8F6BF-5375-455C-9EA6-DF929625EA0E}">
        <p15:presenceInfo xmlns:p15="http://schemas.microsoft.com/office/powerpoint/2012/main" userId="Uyen 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EA0"/>
    <a:srgbClr val="FFE1FD"/>
    <a:srgbClr val="FFCCFF"/>
    <a:srgbClr val="F44A4C"/>
    <a:srgbClr val="FF0066"/>
    <a:srgbClr val="7F3A0B"/>
    <a:srgbClr val="FFE181"/>
    <a:srgbClr val="FFFF99"/>
    <a:srgbClr val="4D23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1F3A-4083-4D66-BF81-4A9B13518C7A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D27D-9E32-462D-9D49-BF79C5A79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0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6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5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8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3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3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3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9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7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10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1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8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4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6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3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2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1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26" Type="http://schemas.openxmlformats.org/officeDocument/2006/relationships/image" Target="../media/image67.png"/><Relationship Id="rId3" Type="http://schemas.openxmlformats.org/officeDocument/2006/relationships/image" Target="../media/image48.svg"/><Relationship Id="rId21" Type="http://schemas.openxmlformats.org/officeDocument/2006/relationships/image" Target="../media/image66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5" Type="http://schemas.openxmlformats.org/officeDocument/2006/relationships/image" Target="../media/image6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24" Type="http://schemas.openxmlformats.org/officeDocument/2006/relationships/image" Target="../media/image5.pn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23" Type="http://schemas.openxmlformats.org/officeDocument/2006/relationships/image" Target="../media/image10.svg"/><Relationship Id="rId28" Type="http://schemas.openxmlformats.org/officeDocument/2006/relationships/image" Target="../media/image69.pn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9.png"/><Relationship Id="rId27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microsoft.com/office/2007/relationships/media" Target="../media/media2.wav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microsoft.com/office/2007/relationships/media" Target="../media/media2.wav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microsoft.com/office/2007/relationships/media" Target="../media/media2.wav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microsoft.com/office/2007/relationships/media" Target="../media/media2.wav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microsoft.com/office/2007/relationships/media" Target="../media/media2.wav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3BDCB-1DF9-A123-790E-11719EEE9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">
            <a:extLst>
              <a:ext uri="{FF2B5EF4-FFF2-40B4-BE49-F238E27FC236}">
                <a16:creationId xmlns:a16="http://schemas.microsoft.com/office/drawing/2014/main" id="{EFFEAA1F-8EFC-63F6-2006-4F9DD42A7524}"/>
              </a:ext>
            </a:extLst>
          </p:cNvPr>
          <p:cNvSpPr/>
          <p:nvPr/>
        </p:nvSpPr>
        <p:spPr>
          <a:xfrm flipH="1">
            <a:off x="-317619" y="3238689"/>
            <a:ext cx="2044403" cy="2957725"/>
          </a:xfrm>
          <a:custGeom>
            <a:avLst/>
            <a:gdLst/>
            <a:ahLst/>
            <a:cxnLst/>
            <a:rect l="l" t="t" r="r" b="b"/>
            <a:pathLst>
              <a:path w="2839595" h="4391126">
                <a:moveTo>
                  <a:pt x="2839595" y="0"/>
                </a:moveTo>
                <a:lnTo>
                  <a:pt x="0" y="0"/>
                </a:lnTo>
                <a:lnTo>
                  <a:pt x="0" y="4391126"/>
                </a:lnTo>
                <a:lnTo>
                  <a:pt x="2839595" y="4391126"/>
                </a:lnTo>
                <a:lnTo>
                  <a:pt x="28395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9E70A20-DE6A-0053-A35A-648BE8B8B1DB}"/>
              </a:ext>
            </a:extLst>
          </p:cNvPr>
          <p:cNvSpPr/>
          <p:nvPr/>
        </p:nvSpPr>
        <p:spPr>
          <a:xfrm rot="218819">
            <a:off x="11431376" y="6628253"/>
            <a:ext cx="555969" cy="260611"/>
          </a:xfrm>
          <a:custGeom>
            <a:avLst/>
            <a:gdLst/>
            <a:ahLst/>
            <a:cxnLst/>
            <a:rect l="l" t="t" r="r" b="b"/>
            <a:pathLst>
              <a:path w="833954" h="390916">
                <a:moveTo>
                  <a:pt x="0" y="0"/>
                </a:moveTo>
                <a:lnTo>
                  <a:pt x="833954" y="0"/>
                </a:lnTo>
                <a:lnTo>
                  <a:pt x="833954" y="390916"/>
                </a:lnTo>
                <a:lnTo>
                  <a:pt x="0" y="39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F9C9429-C4A3-0CBB-4DF3-96946530EEF5}"/>
              </a:ext>
            </a:extLst>
          </p:cNvPr>
          <p:cNvSpPr/>
          <p:nvPr/>
        </p:nvSpPr>
        <p:spPr>
          <a:xfrm>
            <a:off x="10710867" y="685800"/>
            <a:ext cx="907808" cy="913517"/>
          </a:xfrm>
          <a:custGeom>
            <a:avLst/>
            <a:gdLst/>
            <a:ahLst/>
            <a:cxnLst/>
            <a:rect l="l" t="t" r="r" b="b"/>
            <a:pathLst>
              <a:path w="1361712" h="1370276">
                <a:moveTo>
                  <a:pt x="0" y="0"/>
                </a:moveTo>
                <a:lnTo>
                  <a:pt x="1361712" y="0"/>
                </a:lnTo>
                <a:lnTo>
                  <a:pt x="1361712" y="1370276"/>
                </a:lnTo>
                <a:lnTo>
                  <a:pt x="0" y="137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AD69378-E1E1-CD7F-83D5-D459CC87F1EB}"/>
              </a:ext>
            </a:extLst>
          </p:cNvPr>
          <p:cNvSpPr/>
          <p:nvPr/>
        </p:nvSpPr>
        <p:spPr>
          <a:xfrm>
            <a:off x="9801213" y="1010939"/>
            <a:ext cx="1819308" cy="752739"/>
          </a:xfrm>
          <a:custGeom>
            <a:avLst/>
            <a:gdLst/>
            <a:ahLst/>
            <a:cxnLst/>
            <a:rect l="l" t="t" r="r" b="b"/>
            <a:pathLst>
              <a:path w="2728962" h="1129108">
                <a:moveTo>
                  <a:pt x="0" y="0"/>
                </a:moveTo>
                <a:lnTo>
                  <a:pt x="2728962" y="0"/>
                </a:lnTo>
                <a:lnTo>
                  <a:pt x="2728962" y="1129108"/>
                </a:lnTo>
                <a:lnTo>
                  <a:pt x="0" y="1129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90563A-7B96-2F06-B43B-860C8CE3B77C}"/>
              </a:ext>
            </a:extLst>
          </p:cNvPr>
          <p:cNvSpPr/>
          <p:nvPr/>
        </p:nvSpPr>
        <p:spPr>
          <a:xfrm flipH="1">
            <a:off x="-423246" y="1599318"/>
            <a:ext cx="1529546" cy="632850"/>
          </a:xfrm>
          <a:custGeom>
            <a:avLst/>
            <a:gdLst/>
            <a:ahLst/>
            <a:cxnLst/>
            <a:rect l="l" t="t" r="r" b="b"/>
            <a:pathLst>
              <a:path w="2294319" h="949275">
                <a:moveTo>
                  <a:pt x="2294320" y="0"/>
                </a:moveTo>
                <a:lnTo>
                  <a:pt x="0" y="0"/>
                </a:lnTo>
                <a:lnTo>
                  <a:pt x="0" y="949275"/>
                </a:lnTo>
                <a:lnTo>
                  <a:pt x="2294320" y="949275"/>
                </a:lnTo>
                <a:lnTo>
                  <a:pt x="229432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301E6FE-41DE-B166-921A-DF59ACF3E590}"/>
              </a:ext>
            </a:extLst>
          </p:cNvPr>
          <p:cNvSpPr/>
          <p:nvPr/>
        </p:nvSpPr>
        <p:spPr>
          <a:xfrm rot="-2970721" flipH="1">
            <a:off x="1415874" y="3386182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87759E2-903A-A910-24DB-4ECE3450094C}"/>
              </a:ext>
            </a:extLst>
          </p:cNvPr>
          <p:cNvSpPr/>
          <p:nvPr/>
        </p:nvSpPr>
        <p:spPr>
          <a:xfrm rot="-84510">
            <a:off x="3497760" y="5713018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5" y="0"/>
                </a:lnTo>
                <a:lnTo>
                  <a:pt x="14178645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8A4B0C0-698C-5694-8ABB-E8AF17E25034}"/>
              </a:ext>
            </a:extLst>
          </p:cNvPr>
          <p:cNvSpPr/>
          <p:nvPr/>
        </p:nvSpPr>
        <p:spPr>
          <a:xfrm rot="249455">
            <a:off x="-1287516" y="5591512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6" y="0"/>
                </a:lnTo>
                <a:lnTo>
                  <a:pt x="14178646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FCAE3F9-54CF-5FE3-4387-B9ED089AF405}"/>
              </a:ext>
            </a:extLst>
          </p:cNvPr>
          <p:cNvSpPr/>
          <p:nvPr/>
        </p:nvSpPr>
        <p:spPr>
          <a:xfrm>
            <a:off x="-3913920" y="5610212"/>
            <a:ext cx="5263763" cy="1445342"/>
          </a:xfrm>
          <a:custGeom>
            <a:avLst/>
            <a:gdLst/>
            <a:ahLst/>
            <a:cxnLst/>
            <a:rect l="l" t="t" r="r" b="b"/>
            <a:pathLst>
              <a:path w="7895645" h="2168013">
                <a:moveTo>
                  <a:pt x="0" y="0"/>
                </a:moveTo>
                <a:lnTo>
                  <a:pt x="7895646" y="0"/>
                </a:lnTo>
                <a:lnTo>
                  <a:pt x="7895646" y="2168013"/>
                </a:lnTo>
                <a:lnTo>
                  <a:pt x="0" y="2168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646B896-FCFE-A1B8-82AA-37D3176F39CA}"/>
              </a:ext>
            </a:extLst>
          </p:cNvPr>
          <p:cNvSpPr/>
          <p:nvPr/>
        </p:nvSpPr>
        <p:spPr>
          <a:xfrm rot="250174">
            <a:off x="4367020" y="5953998"/>
            <a:ext cx="482025" cy="225949"/>
          </a:xfrm>
          <a:custGeom>
            <a:avLst/>
            <a:gdLst/>
            <a:ahLst/>
            <a:cxnLst/>
            <a:rect l="l" t="t" r="r" b="b"/>
            <a:pathLst>
              <a:path w="723038" h="338924">
                <a:moveTo>
                  <a:pt x="0" y="0"/>
                </a:moveTo>
                <a:lnTo>
                  <a:pt x="723038" y="0"/>
                </a:lnTo>
                <a:lnTo>
                  <a:pt x="723038" y="338924"/>
                </a:lnTo>
                <a:lnTo>
                  <a:pt x="0" y="338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F26958C-BDB1-1E45-C68A-EFC58CD1C789}"/>
              </a:ext>
            </a:extLst>
          </p:cNvPr>
          <p:cNvSpPr/>
          <p:nvPr/>
        </p:nvSpPr>
        <p:spPr>
          <a:xfrm rot="250174">
            <a:off x="7634852" y="6465970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ABFE586-867B-36EC-4C88-78F09601FDFA}"/>
              </a:ext>
            </a:extLst>
          </p:cNvPr>
          <p:cNvSpPr/>
          <p:nvPr/>
        </p:nvSpPr>
        <p:spPr>
          <a:xfrm rot="97780" flipH="1">
            <a:off x="7475016" y="5605693"/>
            <a:ext cx="615001" cy="963449"/>
          </a:xfrm>
          <a:custGeom>
            <a:avLst/>
            <a:gdLst/>
            <a:ahLst/>
            <a:cxnLst/>
            <a:rect l="l" t="t" r="r" b="b"/>
            <a:pathLst>
              <a:path w="922502" h="1445173">
                <a:moveTo>
                  <a:pt x="922502" y="0"/>
                </a:moveTo>
                <a:lnTo>
                  <a:pt x="0" y="0"/>
                </a:lnTo>
                <a:lnTo>
                  <a:pt x="0" y="1445173"/>
                </a:lnTo>
                <a:lnTo>
                  <a:pt x="922502" y="1445173"/>
                </a:lnTo>
                <a:lnTo>
                  <a:pt x="92250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F96EE19E-5EFC-601D-6BDD-FB8175FEDF1B}"/>
              </a:ext>
            </a:extLst>
          </p:cNvPr>
          <p:cNvSpPr/>
          <p:nvPr/>
        </p:nvSpPr>
        <p:spPr>
          <a:xfrm rot="250174">
            <a:off x="8477964" y="4106802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4C14A0A0-8DC3-9320-DE91-13CCD49FE108}"/>
              </a:ext>
            </a:extLst>
          </p:cNvPr>
          <p:cNvSpPr/>
          <p:nvPr/>
        </p:nvSpPr>
        <p:spPr>
          <a:xfrm rot="-2970721" flipH="1">
            <a:off x="7683959" y="952349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74268E80-556F-9917-5B99-FEB0F5A56BB3}"/>
              </a:ext>
            </a:extLst>
          </p:cNvPr>
          <p:cNvSpPr/>
          <p:nvPr/>
        </p:nvSpPr>
        <p:spPr>
          <a:xfrm rot="18629279" flipH="1">
            <a:off x="3247937" y="1810289"/>
            <a:ext cx="351866" cy="349331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6F93F00-3BC5-E462-49F2-AB7D37ECDC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0"/>
          <a:stretch/>
        </p:blipFill>
        <p:spPr>
          <a:xfrm>
            <a:off x="8696017" y="2571819"/>
            <a:ext cx="6225018" cy="5342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0F10B7-C0C4-C6C3-EC1B-9DB836EA6E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408" y="-91411"/>
            <a:ext cx="11540728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2C03C-3DC4-1A6D-A65C-CAE4B46E9BC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3111" y="1130265"/>
            <a:ext cx="11168840" cy="5249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31073-5C5D-4763-BF7E-FFB17FB684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6338" y="46256"/>
            <a:ext cx="1451732" cy="16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80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1000733" y="115187"/>
            <a:ext cx="9812579" cy="1225965"/>
            <a:chOff x="963626" y="741622"/>
            <a:chExt cx="9812579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7" y="741622"/>
              <a:ext cx="9243828" cy="979966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sp>
        <p:nvSpPr>
          <p:cNvPr id="2" name="Hexagon 1">
            <a:extLst>
              <a:ext uri="{FF2B5EF4-FFF2-40B4-BE49-F238E27FC236}">
                <a16:creationId xmlns:a16="http://schemas.microsoft.com/office/drawing/2014/main" id="{81AC8E4E-4A05-F501-6FF2-8B888497CADE}"/>
              </a:ext>
            </a:extLst>
          </p:cNvPr>
          <p:cNvSpPr/>
          <p:nvPr/>
        </p:nvSpPr>
        <p:spPr>
          <a:xfrm>
            <a:off x="914399" y="1477925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cho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9805AEF-02F8-538A-B1EC-A23F46B026B8}"/>
              </a:ext>
            </a:extLst>
          </p:cNvPr>
          <p:cNvSpPr/>
          <p:nvPr/>
        </p:nvSpPr>
        <p:spPr>
          <a:xfrm>
            <a:off x="3763925" y="1467292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của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FDDE236-D07E-528B-A351-934741598003}"/>
              </a:ext>
            </a:extLst>
          </p:cNvPr>
          <p:cNvSpPr/>
          <p:nvPr/>
        </p:nvSpPr>
        <p:spPr>
          <a:xfrm>
            <a:off x="6741042" y="1456659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mà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0D92963-BDE2-4CC7-2D9B-E9694077CF39}"/>
              </a:ext>
            </a:extLst>
          </p:cNvPr>
          <p:cNvSpPr/>
          <p:nvPr/>
        </p:nvSpPr>
        <p:spPr>
          <a:xfrm>
            <a:off x="9548037" y="1414128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và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938E01-02F6-DE44-07A2-89FA43FF0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265" y="2591686"/>
            <a:ext cx="91725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7ECB9-B558-D72F-AC1D-B60B1AF03A7E}"/>
              </a:ext>
            </a:extLst>
          </p:cNvPr>
          <p:cNvSpPr txBox="1"/>
          <p:nvPr/>
        </p:nvSpPr>
        <p:spPr>
          <a:xfrm>
            <a:off x="1158950" y="1148316"/>
            <a:ext cx="10090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 lực phi thường, sự lãng mạn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lòng nhân ái đã chắp cánh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tài năng âm nhạc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Mô-da. Di sản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ông để lại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nhân loại thật là vĩ đại: hơn 600 tác phẩm lớn nhỏ. Đây là một cống hiến vào mức kỉ lục 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một con người chỉ sống trên đời có 35 năm.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948EF987-D6F4-24B7-297F-19E1BA6D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863" y="876300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6917D9C5-6347-9270-9EEA-548547C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27" y="1496533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282BED81-6080-B0BA-443F-2BF3222F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06" y="2193851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CA27F1E8-5FDC-1BE6-F6AE-A5E06426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65" y="2114107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B1989B34-0BD1-99D6-C189-C1E0A8D2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06" y="2752397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B1989B34-0BD1-99D6-C189-C1E0A8D2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62" y="3928517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1000733" y="115187"/>
            <a:ext cx="10631285" cy="1225965"/>
            <a:chOff x="963626" y="741622"/>
            <a:chExt cx="10631285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6" y="741622"/>
              <a:ext cx="10062535" cy="979966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Hoàn thiện câu a hoặc b dưới đây với mỗi kết từ cho sẵn.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F42FD75-0EB4-4DAF-701C-3A1DCFBC8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3" y="1971564"/>
            <a:ext cx="11100015" cy="28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C7C2B-331B-0D2A-D2E7-51F26236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7" y="1355207"/>
            <a:ext cx="7449571" cy="399297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A56B66-7021-455F-4135-5A712F6035FE}"/>
              </a:ext>
            </a:extLst>
          </p:cNvPr>
          <p:cNvSpPr/>
          <p:nvPr/>
        </p:nvSpPr>
        <p:spPr>
          <a:xfrm>
            <a:off x="6847367" y="1446028"/>
            <a:ext cx="3072810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khiêu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vũ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F9EC1C-DF16-6EC7-FCA0-45C709A82321}"/>
              </a:ext>
            </a:extLst>
          </p:cNvPr>
          <p:cNvSpPr/>
          <p:nvPr/>
        </p:nvSpPr>
        <p:spPr>
          <a:xfrm>
            <a:off x="6900529" y="2711302"/>
            <a:ext cx="4816549" cy="9888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thoả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niềm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mình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7D8819-751B-2B34-05C2-B3BB82E0A112}"/>
              </a:ext>
            </a:extLst>
          </p:cNvPr>
          <p:cNvSpPr/>
          <p:nvPr/>
        </p:nvSpPr>
        <p:spPr>
          <a:xfrm>
            <a:off x="6804836" y="4157330"/>
            <a:ext cx="4816549" cy="9888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giúp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tôi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toả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căng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4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E21C8-776E-9E35-2066-C22C1FAA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41" y="1643062"/>
            <a:ext cx="7259717" cy="37370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C82845-D44B-9B4B-2593-FB0C5C393752}"/>
              </a:ext>
            </a:extLst>
          </p:cNvPr>
          <p:cNvSpPr/>
          <p:nvPr/>
        </p:nvSpPr>
        <p:spPr>
          <a:xfrm>
            <a:off x="6783572" y="1733107"/>
            <a:ext cx="4486940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nó vô cùng bất ngờ.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0702FD-BE03-A432-1D9F-81C8208E841A}"/>
              </a:ext>
            </a:extLst>
          </p:cNvPr>
          <p:cNvSpPr/>
          <p:nvPr/>
        </p:nvSpPr>
        <p:spPr>
          <a:xfrm>
            <a:off x="6772938" y="3062176"/>
            <a:ext cx="5029201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</a:rPr>
              <a:t>nhiều người thích nó.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AE9938-8783-173D-2650-CB9995A4A6E5}"/>
              </a:ext>
            </a:extLst>
          </p:cNvPr>
          <p:cNvSpPr/>
          <p:nvPr/>
        </p:nvSpPr>
        <p:spPr>
          <a:xfrm>
            <a:off x="6709143" y="4104168"/>
            <a:ext cx="5029201" cy="11483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nhiều cung bậc cảm xúc khác nhau.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37671" y="5310905"/>
            <a:ext cx="21502491" cy="2616796"/>
            <a:chOff x="0" y="0"/>
            <a:chExt cx="8494811" cy="1033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4812" cy="1033796"/>
            </a:xfrm>
            <a:custGeom>
              <a:avLst/>
              <a:gdLst/>
              <a:ahLst/>
              <a:cxnLst/>
              <a:rect l="l" t="t" r="r" b="b"/>
              <a:pathLst>
                <a:path w="8494812" h="1033796">
                  <a:moveTo>
                    <a:pt x="0" y="0"/>
                  </a:moveTo>
                  <a:lnTo>
                    <a:pt x="8494812" y="0"/>
                  </a:lnTo>
                  <a:lnTo>
                    <a:pt x="8494812" y="1033796"/>
                  </a:lnTo>
                  <a:lnTo>
                    <a:pt x="0" y="1033796"/>
                  </a:lnTo>
                  <a:close/>
                </a:path>
              </a:pathLst>
            </a:custGeom>
            <a:solidFill>
              <a:srgbClr val="34674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494811" cy="1062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2400" y="1592972"/>
            <a:ext cx="8992403" cy="4288286"/>
            <a:chOff x="0" y="0"/>
            <a:chExt cx="3306146" cy="1576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06145" cy="1576631"/>
            </a:xfrm>
            <a:custGeom>
              <a:avLst/>
              <a:gdLst/>
              <a:ahLst/>
              <a:cxnLst/>
              <a:rect l="l" t="t" r="r" b="b"/>
              <a:pathLst>
                <a:path w="3306145" h="1576631">
                  <a:moveTo>
                    <a:pt x="17793" y="0"/>
                  </a:moveTo>
                  <a:lnTo>
                    <a:pt x="3288353" y="0"/>
                  </a:lnTo>
                  <a:cubicBezTo>
                    <a:pt x="3293071" y="0"/>
                    <a:pt x="3297597" y="1875"/>
                    <a:pt x="3300934" y="5211"/>
                  </a:cubicBezTo>
                  <a:cubicBezTo>
                    <a:pt x="3304271" y="8548"/>
                    <a:pt x="3306145" y="13074"/>
                    <a:pt x="3306145" y="17793"/>
                  </a:cubicBezTo>
                  <a:lnTo>
                    <a:pt x="3306145" y="1558838"/>
                  </a:lnTo>
                  <a:cubicBezTo>
                    <a:pt x="3306145" y="1568665"/>
                    <a:pt x="3298179" y="1576631"/>
                    <a:pt x="3288353" y="1576631"/>
                  </a:cubicBezTo>
                  <a:lnTo>
                    <a:pt x="17793" y="1576631"/>
                  </a:lnTo>
                  <a:cubicBezTo>
                    <a:pt x="7966" y="1576631"/>
                    <a:pt x="0" y="1568665"/>
                    <a:pt x="0" y="1558838"/>
                  </a:cubicBezTo>
                  <a:lnTo>
                    <a:pt x="0" y="17793"/>
                  </a:lnTo>
                  <a:cubicBezTo>
                    <a:pt x="0" y="7966"/>
                    <a:pt x="7966" y="0"/>
                    <a:pt x="1779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06146" cy="16147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276629" y="2260331"/>
            <a:ext cx="2222521" cy="2494879"/>
          </a:xfrm>
          <a:custGeom>
            <a:avLst/>
            <a:gdLst/>
            <a:ahLst/>
            <a:cxnLst/>
            <a:rect l="l" t="t" r="r" b="b"/>
            <a:pathLst>
              <a:path w="3333782" h="3742318">
                <a:moveTo>
                  <a:pt x="3333782" y="0"/>
                </a:moveTo>
                <a:lnTo>
                  <a:pt x="0" y="0"/>
                </a:lnTo>
                <a:lnTo>
                  <a:pt x="0" y="3742318"/>
                </a:lnTo>
                <a:lnTo>
                  <a:pt x="3333782" y="3742318"/>
                </a:lnTo>
                <a:lnTo>
                  <a:pt x="3333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556812" y="4167244"/>
            <a:ext cx="2597241" cy="685022"/>
          </a:xfrm>
          <a:custGeom>
            <a:avLst/>
            <a:gdLst/>
            <a:ahLst/>
            <a:cxnLst/>
            <a:rect l="l" t="t" r="r" b="b"/>
            <a:pathLst>
              <a:path w="3895861" h="1027533">
                <a:moveTo>
                  <a:pt x="0" y="0"/>
                </a:moveTo>
                <a:lnTo>
                  <a:pt x="3895861" y="0"/>
                </a:lnTo>
                <a:lnTo>
                  <a:pt x="3895861" y="1027533"/>
                </a:lnTo>
                <a:lnTo>
                  <a:pt x="0" y="1027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19034" flipH="1">
            <a:off x="-2673563" y="4499507"/>
            <a:ext cx="10338331" cy="2157215"/>
          </a:xfrm>
          <a:custGeom>
            <a:avLst/>
            <a:gdLst/>
            <a:ahLst/>
            <a:cxnLst/>
            <a:rect l="l" t="t" r="r" b="b"/>
            <a:pathLst>
              <a:path w="15507497" h="3235822">
                <a:moveTo>
                  <a:pt x="15507497" y="0"/>
                </a:moveTo>
                <a:lnTo>
                  <a:pt x="0" y="0"/>
                </a:lnTo>
                <a:lnTo>
                  <a:pt x="0" y="3235821"/>
                </a:lnTo>
                <a:lnTo>
                  <a:pt x="15507497" y="3235821"/>
                </a:lnTo>
                <a:lnTo>
                  <a:pt x="155074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901622" y="2411228"/>
            <a:ext cx="1625145" cy="2513110"/>
          </a:xfrm>
          <a:custGeom>
            <a:avLst/>
            <a:gdLst/>
            <a:ahLst/>
            <a:cxnLst/>
            <a:rect l="l" t="t" r="r" b="b"/>
            <a:pathLst>
              <a:path w="2437717" h="3769665">
                <a:moveTo>
                  <a:pt x="0" y="0"/>
                </a:moveTo>
                <a:lnTo>
                  <a:pt x="2437717" y="0"/>
                </a:lnTo>
                <a:lnTo>
                  <a:pt x="2437717" y="3769665"/>
                </a:lnTo>
                <a:lnTo>
                  <a:pt x="0" y="3769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501316" y="4605263"/>
            <a:ext cx="9385534" cy="1958402"/>
          </a:xfrm>
          <a:custGeom>
            <a:avLst/>
            <a:gdLst/>
            <a:ahLst/>
            <a:cxnLst/>
            <a:rect l="l" t="t" r="r" b="b"/>
            <a:pathLst>
              <a:path w="14078301" h="2937603">
                <a:moveTo>
                  <a:pt x="0" y="0"/>
                </a:moveTo>
                <a:lnTo>
                  <a:pt x="14078302" y="0"/>
                </a:lnTo>
                <a:lnTo>
                  <a:pt x="14078302" y="2937603"/>
                </a:lnTo>
                <a:lnTo>
                  <a:pt x="0" y="2937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322812">
            <a:off x="4135098" y="632299"/>
            <a:ext cx="851829" cy="327723"/>
          </a:xfrm>
          <a:custGeom>
            <a:avLst/>
            <a:gdLst/>
            <a:ahLst/>
            <a:cxnLst/>
            <a:rect l="l" t="t" r="r" b="b"/>
            <a:pathLst>
              <a:path w="1277744" h="491585">
                <a:moveTo>
                  <a:pt x="0" y="0"/>
                </a:moveTo>
                <a:lnTo>
                  <a:pt x="1277744" y="0"/>
                </a:lnTo>
                <a:lnTo>
                  <a:pt x="1277744" y="491585"/>
                </a:lnTo>
                <a:lnTo>
                  <a:pt x="0" y="491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86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59417" flipH="1">
            <a:off x="710164" y="4427638"/>
            <a:ext cx="1669066" cy="709353"/>
          </a:xfrm>
          <a:custGeom>
            <a:avLst/>
            <a:gdLst/>
            <a:ahLst/>
            <a:cxnLst/>
            <a:rect l="l" t="t" r="r" b="b"/>
            <a:pathLst>
              <a:path w="2503599" h="1064030">
                <a:moveTo>
                  <a:pt x="2503599" y="0"/>
                </a:moveTo>
                <a:lnTo>
                  <a:pt x="0" y="0"/>
                </a:lnTo>
                <a:lnTo>
                  <a:pt x="0" y="1064030"/>
                </a:lnTo>
                <a:lnTo>
                  <a:pt x="2503599" y="1064030"/>
                </a:lnTo>
                <a:lnTo>
                  <a:pt x="25035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952777" y="4450671"/>
            <a:ext cx="1290378" cy="638151"/>
          </a:xfrm>
          <a:custGeom>
            <a:avLst/>
            <a:gdLst/>
            <a:ahLst/>
            <a:cxnLst/>
            <a:rect l="l" t="t" r="r" b="b"/>
            <a:pathLst>
              <a:path w="1935567" h="957226">
                <a:moveTo>
                  <a:pt x="0" y="0"/>
                </a:moveTo>
                <a:lnTo>
                  <a:pt x="1935566" y="0"/>
                </a:lnTo>
                <a:lnTo>
                  <a:pt x="1935566" y="957226"/>
                </a:lnTo>
                <a:lnTo>
                  <a:pt x="0" y="957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32446" flipH="1">
            <a:off x="8294346" y="-350105"/>
            <a:ext cx="2963520" cy="2593080"/>
          </a:xfrm>
          <a:custGeom>
            <a:avLst/>
            <a:gdLst/>
            <a:ahLst/>
            <a:cxnLst/>
            <a:rect l="l" t="t" r="r" b="b"/>
            <a:pathLst>
              <a:path w="4445280" h="3889620">
                <a:moveTo>
                  <a:pt x="4445280" y="0"/>
                </a:moveTo>
                <a:lnTo>
                  <a:pt x="0" y="0"/>
                </a:lnTo>
                <a:lnTo>
                  <a:pt x="0" y="3889620"/>
                </a:lnTo>
                <a:lnTo>
                  <a:pt x="4445280" y="3889620"/>
                </a:lnTo>
                <a:lnTo>
                  <a:pt x="444528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3389858" y="5836388"/>
            <a:ext cx="517906" cy="310096"/>
          </a:xfrm>
          <a:custGeom>
            <a:avLst/>
            <a:gdLst/>
            <a:ahLst/>
            <a:cxnLst/>
            <a:rect l="l" t="t" r="r" b="b"/>
            <a:pathLst>
              <a:path w="776859" h="465144">
                <a:moveTo>
                  <a:pt x="776859" y="0"/>
                </a:moveTo>
                <a:lnTo>
                  <a:pt x="0" y="0"/>
                </a:lnTo>
                <a:lnTo>
                  <a:pt x="0" y="465144"/>
                </a:lnTo>
                <a:lnTo>
                  <a:pt x="776859" y="465144"/>
                </a:lnTo>
                <a:lnTo>
                  <a:pt x="77685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619610" y="5732496"/>
            <a:ext cx="432469" cy="258941"/>
          </a:xfrm>
          <a:custGeom>
            <a:avLst/>
            <a:gdLst/>
            <a:ahLst/>
            <a:cxnLst/>
            <a:rect l="l" t="t" r="r" b="b"/>
            <a:pathLst>
              <a:path w="648703" h="388411">
                <a:moveTo>
                  <a:pt x="0" y="0"/>
                </a:moveTo>
                <a:lnTo>
                  <a:pt x="648703" y="0"/>
                </a:lnTo>
                <a:lnTo>
                  <a:pt x="648703" y="388411"/>
                </a:lnTo>
                <a:lnTo>
                  <a:pt x="0" y="388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489540" y="5991436"/>
            <a:ext cx="661539" cy="310096"/>
          </a:xfrm>
          <a:custGeom>
            <a:avLst/>
            <a:gdLst/>
            <a:ahLst/>
            <a:cxnLst/>
            <a:rect l="l" t="t" r="r" b="b"/>
            <a:pathLst>
              <a:path w="992308" h="465144">
                <a:moveTo>
                  <a:pt x="0" y="0"/>
                </a:moveTo>
                <a:lnTo>
                  <a:pt x="992307" y="0"/>
                </a:lnTo>
                <a:lnTo>
                  <a:pt x="992307" y="465144"/>
                </a:lnTo>
                <a:lnTo>
                  <a:pt x="0" y="4651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06935" y="4945623"/>
            <a:ext cx="580108" cy="271925"/>
          </a:xfrm>
          <a:custGeom>
            <a:avLst/>
            <a:gdLst/>
            <a:ahLst/>
            <a:cxnLst/>
            <a:rect l="l" t="t" r="r" b="b"/>
            <a:pathLst>
              <a:path w="870162" h="407888">
                <a:moveTo>
                  <a:pt x="0" y="0"/>
                </a:moveTo>
                <a:lnTo>
                  <a:pt x="870162" y="0"/>
                </a:lnTo>
                <a:lnTo>
                  <a:pt x="870162" y="407888"/>
                </a:lnTo>
                <a:lnTo>
                  <a:pt x="0" y="4078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>
            <a:off x="11169085" y="816080"/>
            <a:ext cx="1504409" cy="622449"/>
          </a:xfrm>
          <a:custGeom>
            <a:avLst/>
            <a:gdLst/>
            <a:ahLst/>
            <a:cxnLst/>
            <a:rect l="l" t="t" r="r" b="b"/>
            <a:pathLst>
              <a:path w="2256613" h="933674">
                <a:moveTo>
                  <a:pt x="2256613" y="0"/>
                </a:moveTo>
                <a:lnTo>
                  <a:pt x="0" y="0"/>
                </a:lnTo>
                <a:lnTo>
                  <a:pt x="0" y="933673"/>
                </a:lnTo>
                <a:lnTo>
                  <a:pt x="2256613" y="933673"/>
                </a:lnTo>
                <a:lnTo>
                  <a:pt x="2256613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77368" y="328846"/>
            <a:ext cx="842833" cy="848134"/>
          </a:xfrm>
          <a:custGeom>
            <a:avLst/>
            <a:gdLst/>
            <a:ahLst/>
            <a:cxnLst/>
            <a:rect l="l" t="t" r="r" b="b"/>
            <a:pathLst>
              <a:path w="1264250" h="1272201">
                <a:moveTo>
                  <a:pt x="0" y="0"/>
                </a:moveTo>
                <a:lnTo>
                  <a:pt x="1264250" y="0"/>
                </a:lnTo>
                <a:lnTo>
                  <a:pt x="1264250" y="1272201"/>
                </a:lnTo>
                <a:lnTo>
                  <a:pt x="0" y="12722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409738" y="506010"/>
            <a:ext cx="1906727" cy="788908"/>
          </a:xfrm>
          <a:custGeom>
            <a:avLst/>
            <a:gdLst/>
            <a:ahLst/>
            <a:cxnLst/>
            <a:rect l="l" t="t" r="r" b="b"/>
            <a:pathLst>
              <a:path w="2860090" h="1183362">
                <a:moveTo>
                  <a:pt x="0" y="0"/>
                </a:moveTo>
                <a:lnTo>
                  <a:pt x="2860090" y="0"/>
                </a:lnTo>
                <a:lnTo>
                  <a:pt x="2860090" y="1183363"/>
                </a:lnTo>
                <a:lnTo>
                  <a:pt x="0" y="11833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99228">
            <a:off x="-3535464" y="5634020"/>
            <a:ext cx="4603650" cy="1264085"/>
          </a:xfrm>
          <a:custGeom>
            <a:avLst/>
            <a:gdLst/>
            <a:ahLst/>
            <a:cxnLst/>
            <a:rect l="l" t="t" r="r" b="b"/>
            <a:pathLst>
              <a:path w="6905475" h="1896128">
                <a:moveTo>
                  <a:pt x="0" y="0"/>
                </a:moveTo>
                <a:lnTo>
                  <a:pt x="6905475" y="0"/>
                </a:lnTo>
                <a:lnTo>
                  <a:pt x="6905475" y="1896128"/>
                </a:lnTo>
                <a:lnTo>
                  <a:pt x="0" y="189612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8"/>
          <a:srcRect l="52480" t="-2980" r="-52480" b="2980"/>
          <a:stretch/>
        </p:blipFill>
        <p:spPr>
          <a:xfrm>
            <a:off x="8491313" y="3193538"/>
            <a:ext cx="4922927" cy="34093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8"/>
          <a:srcRect l="-48057" t="-5534" r="48057" b="5534"/>
          <a:stretch/>
        </p:blipFill>
        <p:spPr>
          <a:xfrm>
            <a:off x="-1114350" y="3262931"/>
            <a:ext cx="4922927" cy="34093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E18E32-70BA-E2AC-8F7E-1FC759776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22527" y="2076298"/>
            <a:ext cx="588315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ẨM DUYÊNCẨM DUYÊN">
            <a:extLst>
              <a:ext uri="{FF2B5EF4-FFF2-40B4-BE49-F238E27FC236}">
                <a16:creationId xmlns:a16="http://schemas.microsoft.com/office/drawing/2014/main" id="{1909F510-78F2-4FD7-B73A-EDDFAB8F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28" y="2214873"/>
            <a:ext cx="7888908" cy="1896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" y="1857006"/>
            <a:ext cx="4773127" cy="41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54732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và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118141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đang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899285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làm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2063065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đọc</a:t>
              </a:r>
              <a:r>
                <a:rPr lang="en-US" sz="4400" dirty="0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</a:t>
              </a:r>
              <a:r>
                <a:rPr lang="en-US" sz="4400" dirty="0" err="1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sách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1" y="317459"/>
              <a:ext cx="9438277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Anh ấy đang làm bài tập và cô ấy đang đọc sách.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44" y="4493557"/>
            <a:ext cx="2503988" cy="2503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92673" y="3538429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72241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10630" y="210405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70750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này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73898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đến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55752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rồi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73417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qua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2" y="317459"/>
              <a:ext cx="8184228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2.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Đoàn tàu này qua rồi đoàn tàu khác đến.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906" y="4887284"/>
            <a:ext cx="1583694" cy="1583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92673" y="3538429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431401" y="215541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7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150041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không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4408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vì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206806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nay</a:t>
              </a: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54842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về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706331" cy="1752600"/>
            <a:chOff x="304800" y="152400"/>
            <a:chExt cx="11706331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2" y="317459"/>
              <a:ext cx="1051864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3.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Bố em hôm nay không về nhà vì công tác đột xuất.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682951"/>
            <a:ext cx="1988394" cy="1988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55417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10008" y="351889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122790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không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177125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ngày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mai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13497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đ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chơi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167994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…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thì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2" y="317459"/>
              <a:ext cx="9501339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A80E0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4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Nếu trời mưa thì ngày mai chúng ta không đi chơi công viên.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84" y="5044855"/>
            <a:ext cx="2202900" cy="1404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55417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64909" y="3509965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385118" y="352486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2597249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Tuy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…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nhưng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53540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đã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107882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793307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chưa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170880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tận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tình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305620" y="222866"/>
              <a:ext cx="9940449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A80E0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4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Tuy chúng ta đã tận tình giúp đỡ Khôi nhưng bạn ấy vẫn chưa tiến bộ.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156" y="4090671"/>
            <a:ext cx="3775456" cy="2876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92673" y="3538429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72241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10630" y="210405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"/>
          <p:cNvSpPr/>
          <p:nvPr/>
        </p:nvSpPr>
        <p:spPr>
          <a:xfrm flipH="1">
            <a:off x="-317619" y="3238689"/>
            <a:ext cx="2044403" cy="2957725"/>
          </a:xfrm>
          <a:custGeom>
            <a:avLst/>
            <a:gdLst/>
            <a:ahLst/>
            <a:cxnLst/>
            <a:rect l="l" t="t" r="r" b="b"/>
            <a:pathLst>
              <a:path w="2839595" h="4391126">
                <a:moveTo>
                  <a:pt x="2839595" y="0"/>
                </a:moveTo>
                <a:lnTo>
                  <a:pt x="0" y="0"/>
                </a:lnTo>
                <a:lnTo>
                  <a:pt x="0" y="4391126"/>
                </a:lnTo>
                <a:lnTo>
                  <a:pt x="2839595" y="4391126"/>
                </a:lnTo>
                <a:lnTo>
                  <a:pt x="28395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18819">
            <a:off x="11431376" y="6628253"/>
            <a:ext cx="555969" cy="260611"/>
          </a:xfrm>
          <a:custGeom>
            <a:avLst/>
            <a:gdLst/>
            <a:ahLst/>
            <a:cxnLst/>
            <a:rect l="l" t="t" r="r" b="b"/>
            <a:pathLst>
              <a:path w="833954" h="390916">
                <a:moveTo>
                  <a:pt x="0" y="0"/>
                </a:moveTo>
                <a:lnTo>
                  <a:pt x="833954" y="0"/>
                </a:lnTo>
                <a:lnTo>
                  <a:pt x="833954" y="390916"/>
                </a:lnTo>
                <a:lnTo>
                  <a:pt x="0" y="39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710867" y="685800"/>
            <a:ext cx="907808" cy="913517"/>
          </a:xfrm>
          <a:custGeom>
            <a:avLst/>
            <a:gdLst/>
            <a:ahLst/>
            <a:cxnLst/>
            <a:rect l="l" t="t" r="r" b="b"/>
            <a:pathLst>
              <a:path w="1361712" h="1370276">
                <a:moveTo>
                  <a:pt x="0" y="0"/>
                </a:moveTo>
                <a:lnTo>
                  <a:pt x="1361712" y="0"/>
                </a:lnTo>
                <a:lnTo>
                  <a:pt x="1361712" y="1370276"/>
                </a:lnTo>
                <a:lnTo>
                  <a:pt x="0" y="137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801213" y="1010939"/>
            <a:ext cx="1819308" cy="752739"/>
          </a:xfrm>
          <a:custGeom>
            <a:avLst/>
            <a:gdLst/>
            <a:ahLst/>
            <a:cxnLst/>
            <a:rect l="l" t="t" r="r" b="b"/>
            <a:pathLst>
              <a:path w="2728962" h="1129108">
                <a:moveTo>
                  <a:pt x="0" y="0"/>
                </a:moveTo>
                <a:lnTo>
                  <a:pt x="2728962" y="0"/>
                </a:lnTo>
                <a:lnTo>
                  <a:pt x="2728962" y="1129108"/>
                </a:lnTo>
                <a:lnTo>
                  <a:pt x="0" y="1129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423246" y="1599318"/>
            <a:ext cx="1529546" cy="632850"/>
          </a:xfrm>
          <a:custGeom>
            <a:avLst/>
            <a:gdLst/>
            <a:ahLst/>
            <a:cxnLst/>
            <a:rect l="l" t="t" r="r" b="b"/>
            <a:pathLst>
              <a:path w="2294319" h="949275">
                <a:moveTo>
                  <a:pt x="2294320" y="0"/>
                </a:moveTo>
                <a:lnTo>
                  <a:pt x="0" y="0"/>
                </a:lnTo>
                <a:lnTo>
                  <a:pt x="0" y="949275"/>
                </a:lnTo>
                <a:lnTo>
                  <a:pt x="2294320" y="949275"/>
                </a:lnTo>
                <a:lnTo>
                  <a:pt x="229432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970721" flipH="1">
            <a:off x="1415874" y="3386182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4510">
            <a:off x="3497760" y="5713018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5" y="0"/>
                </a:lnTo>
                <a:lnTo>
                  <a:pt x="14178645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49455">
            <a:off x="-1287516" y="5591512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6" y="0"/>
                </a:lnTo>
                <a:lnTo>
                  <a:pt x="14178646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3913920" y="5610212"/>
            <a:ext cx="5263763" cy="1445342"/>
          </a:xfrm>
          <a:custGeom>
            <a:avLst/>
            <a:gdLst/>
            <a:ahLst/>
            <a:cxnLst/>
            <a:rect l="l" t="t" r="r" b="b"/>
            <a:pathLst>
              <a:path w="7895645" h="2168013">
                <a:moveTo>
                  <a:pt x="0" y="0"/>
                </a:moveTo>
                <a:lnTo>
                  <a:pt x="7895646" y="0"/>
                </a:lnTo>
                <a:lnTo>
                  <a:pt x="7895646" y="2168013"/>
                </a:lnTo>
                <a:lnTo>
                  <a:pt x="0" y="2168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50174">
            <a:off x="4367020" y="5953998"/>
            <a:ext cx="482025" cy="225949"/>
          </a:xfrm>
          <a:custGeom>
            <a:avLst/>
            <a:gdLst/>
            <a:ahLst/>
            <a:cxnLst/>
            <a:rect l="l" t="t" r="r" b="b"/>
            <a:pathLst>
              <a:path w="723038" h="338924">
                <a:moveTo>
                  <a:pt x="0" y="0"/>
                </a:moveTo>
                <a:lnTo>
                  <a:pt x="723038" y="0"/>
                </a:lnTo>
                <a:lnTo>
                  <a:pt x="723038" y="338924"/>
                </a:lnTo>
                <a:lnTo>
                  <a:pt x="0" y="338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250174">
            <a:off x="7634852" y="6465970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97780" flipH="1">
            <a:off x="7475016" y="5605693"/>
            <a:ext cx="615001" cy="963449"/>
          </a:xfrm>
          <a:custGeom>
            <a:avLst/>
            <a:gdLst/>
            <a:ahLst/>
            <a:cxnLst/>
            <a:rect l="l" t="t" r="r" b="b"/>
            <a:pathLst>
              <a:path w="922502" h="1445173">
                <a:moveTo>
                  <a:pt x="922502" y="0"/>
                </a:moveTo>
                <a:lnTo>
                  <a:pt x="0" y="0"/>
                </a:lnTo>
                <a:lnTo>
                  <a:pt x="0" y="1445173"/>
                </a:lnTo>
                <a:lnTo>
                  <a:pt x="922502" y="1445173"/>
                </a:lnTo>
                <a:lnTo>
                  <a:pt x="92250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50174">
            <a:off x="8477964" y="4106802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3"/>
          <p:cNvSpPr/>
          <p:nvPr/>
        </p:nvSpPr>
        <p:spPr>
          <a:xfrm rot="-2970721" flipH="1">
            <a:off x="7683959" y="952349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3"/>
          <p:cNvSpPr/>
          <p:nvPr/>
        </p:nvSpPr>
        <p:spPr>
          <a:xfrm rot="18629279" flipH="1">
            <a:off x="3247937" y="1810289"/>
            <a:ext cx="351866" cy="349331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0"/>
          <a:stretch/>
        </p:blipFill>
        <p:spPr>
          <a:xfrm>
            <a:off x="8696017" y="2571819"/>
            <a:ext cx="6225018" cy="5342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8621E-1F70-9106-50B5-982214F515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408" y="-91411"/>
            <a:ext cx="11540728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E4D55E-BF1E-5B50-8C71-139AA2E46A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3111" y="1130265"/>
            <a:ext cx="11168840" cy="5249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C2F198-D98B-26A3-55E8-74C296CF622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6338" y="46256"/>
            <a:ext cx="1451732" cy="16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0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099690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320249" y="381001"/>
            <a:ext cx="11617751" cy="1225965"/>
            <a:chOff x="963626" y="741622"/>
            <a:chExt cx="11617751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7" y="741622"/>
              <a:ext cx="11049000" cy="1108604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1. </a:t>
              </a:r>
              <a:r>
                <a:rPr lang="vi-VN" sz="3200" b="1" dirty="0">
                  <a:solidFill>
                    <a:schemeClr val="tx1"/>
                  </a:solidFill>
                </a:rPr>
                <a:t>Chọn từ ngữ ở cột A phù hợp với từ ngữ ở cột B để tạo câu. Chỉ ra các kết từ trong mỗi câu.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756B37A-8F67-57BE-213D-8F02703066B2}"/>
              </a:ext>
            </a:extLst>
          </p:cNvPr>
          <p:cNvSpPr/>
          <p:nvPr/>
        </p:nvSpPr>
        <p:spPr>
          <a:xfrm>
            <a:off x="2368403" y="1627077"/>
            <a:ext cx="736600" cy="66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3A9837-BE93-837D-1135-3CFC9F63F971}"/>
              </a:ext>
            </a:extLst>
          </p:cNvPr>
          <p:cNvSpPr/>
          <p:nvPr/>
        </p:nvSpPr>
        <p:spPr>
          <a:xfrm>
            <a:off x="8809960" y="1629144"/>
            <a:ext cx="736600" cy="66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7AE751-AA91-D1AD-E70D-AF0F9B3285B0}"/>
              </a:ext>
            </a:extLst>
          </p:cNvPr>
          <p:cNvSpPr/>
          <p:nvPr/>
        </p:nvSpPr>
        <p:spPr>
          <a:xfrm>
            <a:off x="797442" y="2551814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a. Nước Áo được coi là đất nước của âm nhạc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1B3C2B-646B-D434-01A8-736BBC911139}"/>
              </a:ext>
            </a:extLst>
          </p:cNvPr>
          <p:cNvSpPr/>
          <p:nvPr/>
        </p:nvSpPr>
        <p:spPr>
          <a:xfrm>
            <a:off x="797442" y="3625702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b. Nếu không tính toán thật kĩ lưỡng và luyện tập tỉ mỉ trong mỗi cảnh quay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BE69FC-2601-9512-56C2-9DD664C9E1AB}"/>
              </a:ext>
            </a:extLst>
          </p:cNvPr>
          <p:cNvSpPr/>
          <p:nvPr/>
        </p:nvSpPr>
        <p:spPr>
          <a:xfrm>
            <a:off x="797442" y="4720855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c. </a:t>
            </a:r>
            <a:r>
              <a:rPr lang="en-US" dirty="0">
                <a:solidFill>
                  <a:srgbClr val="002060"/>
                </a:solidFill>
              </a:rPr>
              <a:t>Â</a:t>
            </a:r>
            <a:r>
              <a:rPr lang="vi-VN" dirty="0">
                <a:solidFill>
                  <a:srgbClr val="002060"/>
                </a:solidFill>
              </a:rPr>
              <a:t>m nhạc không những làm tăng sự lạc quan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1B9D1F-1899-50E5-8B92-E90819C6A8BF}"/>
              </a:ext>
            </a:extLst>
          </p:cNvPr>
          <p:cNvSpPr/>
          <p:nvPr/>
        </p:nvSpPr>
        <p:spPr>
          <a:xfrm>
            <a:off x="797442" y="5709683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d. Mặc dù nhiều bức tranh của Van Gốc có màu vàng chói chang đến nhức mắt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3A61567-CB67-C7EE-D695-4AE07A6C2DB7}"/>
              </a:ext>
            </a:extLst>
          </p:cNvPr>
          <p:cNvSpPr/>
          <p:nvPr/>
        </p:nvSpPr>
        <p:spPr>
          <a:xfrm>
            <a:off x="6666614" y="2402958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vi-VN" dirty="0">
                <a:solidFill>
                  <a:srgbClr val="002060"/>
                </a:solidFill>
              </a:rPr>
              <a:t>) nhưng đó vẫn là những bức tranh đắt nhất thế giới.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E43E3C-1F67-176D-91B2-D2711159E817}"/>
              </a:ext>
            </a:extLst>
          </p:cNvPr>
          <p:cNvSpPr/>
          <p:nvPr/>
        </p:nvSpPr>
        <p:spPr>
          <a:xfrm>
            <a:off x="6666614" y="3476846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(2) mà còn giúp ta ngủ sâu và hoàn toàn thư giãn.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833DCF-A141-84D6-B5DC-9345588851FA}"/>
              </a:ext>
            </a:extLst>
          </p:cNvPr>
          <p:cNvSpPr/>
          <p:nvPr/>
        </p:nvSpPr>
        <p:spPr>
          <a:xfrm>
            <a:off x="6666614" y="4571999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(3) thì các diễn viên đóng thế sẽ rất dễ gặp nguy hiểm.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878D1E-0851-0A91-814C-B9FCF5C9A957}"/>
              </a:ext>
            </a:extLst>
          </p:cNvPr>
          <p:cNvSpPr/>
          <p:nvPr/>
        </p:nvSpPr>
        <p:spPr>
          <a:xfrm>
            <a:off x="6666614" y="5560827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(4) bởi nhiều nhạc sĩ nổi tiếng thế giới đều đã sống ở đây.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EB6CC3-1A50-A75A-0594-ADA7F74E6880}"/>
              </a:ext>
            </a:extLst>
          </p:cNvPr>
          <p:cNvCxnSpPr>
            <a:stCxn id="16" idx="3"/>
          </p:cNvCxnSpPr>
          <p:nvPr/>
        </p:nvCxnSpPr>
        <p:spPr>
          <a:xfrm>
            <a:off x="5603358" y="2918637"/>
            <a:ext cx="1041991" cy="301433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98C14F-F854-EA70-56F0-EE82CDA068A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603358" y="4003158"/>
            <a:ext cx="1063256" cy="93566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A43860-913F-9B2B-3091-8FFE8D52BF33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92725" y="3843669"/>
            <a:ext cx="1073889" cy="12440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8BF68-07D7-54AA-0B45-6943F15A2A4E}"/>
              </a:ext>
            </a:extLst>
          </p:cNvPr>
          <p:cNvCxnSpPr>
            <a:cxnSpLocks/>
          </p:cNvCxnSpPr>
          <p:nvPr/>
        </p:nvCxnSpPr>
        <p:spPr>
          <a:xfrm flipV="1">
            <a:off x="5592725" y="2743200"/>
            <a:ext cx="1041991" cy="337583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  <p:bldP spid="16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455</Words>
  <Application>Microsoft Office PowerPoint</Application>
  <PresentationFormat>Widescreen</PresentationFormat>
  <Paragraphs>74</Paragraphs>
  <Slides>15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#9Slide02 Noi dung dai</vt:lpstr>
      <vt:lpstr>Aptos</vt:lpstr>
      <vt:lpstr>Arial</vt:lpstr>
      <vt:lpstr>Calibri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Windows</cp:lastModifiedBy>
  <cp:revision>233</cp:revision>
  <dcterms:created xsi:type="dcterms:W3CDTF">2024-06-19T08:15:46Z</dcterms:created>
  <dcterms:modified xsi:type="dcterms:W3CDTF">2025-12-29T01:27:29Z</dcterms:modified>
</cp:coreProperties>
</file>