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7" r:id="rId3"/>
    <p:sldId id="285" r:id="rId4"/>
    <p:sldId id="259" r:id="rId5"/>
    <p:sldId id="261" r:id="rId6"/>
    <p:sldId id="256" r:id="rId7"/>
    <p:sldId id="262" r:id="rId8"/>
    <p:sldId id="263" r:id="rId9"/>
    <p:sldId id="268" r:id="rId10"/>
    <p:sldId id="281" r:id="rId11"/>
    <p:sldId id="283" r:id="rId12"/>
    <p:sldId id="275" r:id="rId13"/>
    <p:sldId id="269" r:id="rId14"/>
    <p:sldId id="270" r:id="rId15"/>
    <p:sldId id="272" r:id="rId16"/>
    <p:sldId id="273" r:id="rId17"/>
    <p:sldId id="282" r:id="rId18"/>
    <p:sldId id="274"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watercolor painting of pink flowers and green leaves&#10;&#10;Description automatically generated">
            <a:extLst>
              <a:ext uri="{FF2B5EF4-FFF2-40B4-BE49-F238E27FC236}">
                <a16:creationId xmlns:a16="http://schemas.microsoft.com/office/drawing/2014/main" id="{E94B398A-9CEA-20DC-DDE3-26411885F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0AE9A03-9F73-BE3D-2FAC-175D59EC3BE2}"/>
              </a:ext>
            </a:extLst>
          </p:cNvPr>
          <p:cNvSpPr/>
          <p:nvPr userDrawn="1"/>
        </p:nvSpPr>
        <p:spPr>
          <a:xfrm>
            <a:off x="187569" y="281354"/>
            <a:ext cx="11746523" cy="635390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76489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0E5-B216-C064-1FE3-788EA14A8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2F7979-566B-08BD-EACB-AD1B9DF441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01E3C-A22D-87F8-9236-98A1D49E0512}"/>
              </a:ext>
            </a:extLst>
          </p:cNvPr>
          <p:cNvSpPr>
            <a:spLocks noGrp="1"/>
          </p:cNvSpPr>
          <p:nvPr>
            <p:ph type="dt" sz="half" idx="10"/>
          </p:nvPr>
        </p:nvSpPr>
        <p:spPr/>
        <p:txBody>
          <a:bodyPr/>
          <a:lstStyle/>
          <a:p>
            <a:fld id="{F392CBAF-5A99-4474-BDB6-46BB891BC57A}" type="datetimeFigureOut">
              <a:rPr lang="en-US" smtClean="0"/>
              <a:t>12/29/2025</a:t>
            </a:fld>
            <a:endParaRPr lang="en-US"/>
          </a:p>
        </p:txBody>
      </p:sp>
      <p:sp>
        <p:nvSpPr>
          <p:cNvPr id="5" name="Footer Placeholder 4">
            <a:extLst>
              <a:ext uri="{FF2B5EF4-FFF2-40B4-BE49-F238E27FC236}">
                <a16:creationId xmlns:a16="http://schemas.microsoft.com/office/drawing/2014/main" id="{9122EC61-CC5A-CC47-0978-CFA1890EC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ECAFA-DD21-A9D2-EFDB-DBBAE79A88F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059340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E5597-8251-583E-7B14-69B85394E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D7FC0-5481-5792-DB0B-BBD66D106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CD8DC-5C21-C00D-D305-CA8273F69541}"/>
              </a:ext>
            </a:extLst>
          </p:cNvPr>
          <p:cNvSpPr>
            <a:spLocks noGrp="1"/>
          </p:cNvSpPr>
          <p:nvPr>
            <p:ph type="dt" sz="half" idx="10"/>
          </p:nvPr>
        </p:nvSpPr>
        <p:spPr/>
        <p:txBody>
          <a:bodyPr/>
          <a:lstStyle/>
          <a:p>
            <a:fld id="{F392CBAF-5A99-4474-BDB6-46BB891BC57A}" type="datetimeFigureOut">
              <a:rPr lang="en-US" smtClean="0"/>
              <a:t>12/29/2025</a:t>
            </a:fld>
            <a:endParaRPr lang="en-US"/>
          </a:p>
        </p:txBody>
      </p:sp>
      <p:sp>
        <p:nvSpPr>
          <p:cNvPr id="5" name="Footer Placeholder 4">
            <a:extLst>
              <a:ext uri="{FF2B5EF4-FFF2-40B4-BE49-F238E27FC236}">
                <a16:creationId xmlns:a16="http://schemas.microsoft.com/office/drawing/2014/main" id="{0D00F8FC-D587-8E1C-28F4-35C7989F7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1DAF6-B408-6856-D998-786A896BA27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4090277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watercolor painting of pink flowers and green leaves&#10;&#10;Description automatically generated">
            <a:extLst>
              <a:ext uri="{FF2B5EF4-FFF2-40B4-BE49-F238E27FC236}">
                <a16:creationId xmlns:a16="http://schemas.microsoft.com/office/drawing/2014/main" id="{2C964FC4-5CD4-5AEF-24CE-4CC8D0B6A2AC}"/>
              </a:ext>
            </a:extLst>
          </p:cNvPr>
          <p:cNvPicPr>
            <a:picLocks noChangeAspect="1"/>
          </p:cNvPicPr>
          <p:nvPr userDrawn="1"/>
        </p:nvPicPr>
        <p:blipFill>
          <a:blip r:embed="rId2">
            <a:extLst>
              <a:ext uri="{28A0092B-C50C-407E-A947-70E740481C1C}">
                <a14:useLocalDpi xmlns:a14="http://schemas.microsoft.com/office/drawing/2010/main" val="0"/>
              </a:ext>
            </a:extLst>
          </a:blip>
          <a:srcRect b="7315"/>
          <a:stretch/>
        </p:blipFill>
        <p:spPr>
          <a:xfrm>
            <a:off x="0" y="0"/>
            <a:ext cx="12192000" cy="6858000"/>
          </a:xfrm>
          <a:prstGeom prst="rect">
            <a:avLst/>
          </a:prstGeom>
        </p:spPr>
      </p:pic>
      <p:sp>
        <p:nvSpPr>
          <p:cNvPr id="2" name="TextBox 3">
            <a:extLst>
              <a:ext uri="{FF2B5EF4-FFF2-40B4-BE49-F238E27FC236}">
                <a16:creationId xmlns:a16="http://schemas.microsoft.com/office/drawing/2014/main" id="{5835F1F5-D06D-952D-EFEB-DB1F8FEBF331}"/>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a:extLst>
              <a:ext uri="{FF2B5EF4-FFF2-40B4-BE49-F238E27FC236}">
                <a16:creationId xmlns:a16="http://schemas.microsoft.com/office/drawing/2014/main" id="{B57B904A-2526-EAE3-72A1-B36314B7A57C}"/>
              </a:ext>
            </a:extLst>
          </p:cNvPr>
          <p:cNvPicPr>
            <a:picLocks noChangeAspect="1"/>
          </p:cNvPicPr>
          <p:nvPr userDrawn="1"/>
        </p:nvPicPr>
        <p:blipFill>
          <a:blip r:embed="rId4"/>
          <a:stretch>
            <a:fillRect/>
          </a:stretch>
        </p:blipFill>
        <p:spPr>
          <a:xfrm>
            <a:off x="-2009726" y="-243220"/>
            <a:ext cx="1804572" cy="2542252"/>
          </a:xfrm>
          <a:prstGeom prst="rect">
            <a:avLst/>
          </a:prstGeom>
        </p:spPr>
      </p:pic>
      <p:pic>
        <p:nvPicPr>
          <p:cNvPr id="4" name="Hình ảnh 32">
            <a:extLst>
              <a:ext uri="{FF2B5EF4-FFF2-40B4-BE49-F238E27FC236}">
                <a16:creationId xmlns:a16="http://schemas.microsoft.com/office/drawing/2014/main" id="{DB381D84-A306-5063-ED1F-7EDED22B32E8}"/>
              </a:ext>
            </a:extLst>
          </p:cNvPr>
          <p:cNvPicPr>
            <a:picLocks noChangeAspect="1"/>
          </p:cNvPicPr>
          <p:nvPr userDrawn="1"/>
        </p:nvPicPr>
        <p:blipFill>
          <a:blip r:embed="rId4"/>
          <a:stretch>
            <a:fillRect/>
          </a:stretch>
        </p:blipFill>
        <p:spPr>
          <a:xfrm>
            <a:off x="1141828" y="6866717"/>
            <a:ext cx="1804572" cy="2542252"/>
          </a:xfrm>
          <a:prstGeom prst="rect">
            <a:avLst/>
          </a:prstGeom>
        </p:spPr>
      </p:pic>
      <p:sp>
        <p:nvSpPr>
          <p:cNvPr id="5" name="Title 1">
            <a:extLst>
              <a:ext uri="{FF2B5EF4-FFF2-40B4-BE49-F238E27FC236}">
                <a16:creationId xmlns:a16="http://schemas.microsoft.com/office/drawing/2014/main" id="{81657331-FE75-B1FE-7E58-ABB75908E72B}"/>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AB13C42F-5B94-FDB4-EE58-424A0BE63424}"/>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23416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81C2-7150-118C-166F-300BA6F9FA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CAD25D-64EE-2C85-40B8-5FEDB7E59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C8DE5B-D611-39EB-DC6C-EFFFEAE6EBA5}"/>
              </a:ext>
            </a:extLst>
          </p:cNvPr>
          <p:cNvSpPr>
            <a:spLocks noGrp="1"/>
          </p:cNvSpPr>
          <p:nvPr>
            <p:ph type="dt" sz="half" idx="10"/>
          </p:nvPr>
        </p:nvSpPr>
        <p:spPr/>
        <p:txBody>
          <a:bodyPr/>
          <a:lstStyle/>
          <a:p>
            <a:fld id="{F392CBAF-5A99-4474-BDB6-46BB891BC57A}" type="datetimeFigureOut">
              <a:rPr lang="en-US" smtClean="0"/>
              <a:t>12/29/2025</a:t>
            </a:fld>
            <a:endParaRPr lang="en-US"/>
          </a:p>
        </p:txBody>
      </p:sp>
      <p:sp>
        <p:nvSpPr>
          <p:cNvPr id="5" name="Footer Placeholder 4">
            <a:extLst>
              <a:ext uri="{FF2B5EF4-FFF2-40B4-BE49-F238E27FC236}">
                <a16:creationId xmlns:a16="http://schemas.microsoft.com/office/drawing/2014/main" id="{79C6F0D5-57EC-1141-CD8A-3145A3671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5F007-E8C4-B78F-4501-4502DCF85062}"/>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61862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D899-27BF-F168-A734-96DE5AAC5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B1670-C4EB-B3C8-94BA-15871A103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22235-610E-0C88-E420-17CE10011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E2A2D7-EB7A-54A2-9442-F3625CD4D428}"/>
              </a:ext>
            </a:extLst>
          </p:cNvPr>
          <p:cNvSpPr>
            <a:spLocks noGrp="1"/>
          </p:cNvSpPr>
          <p:nvPr>
            <p:ph type="dt" sz="half" idx="10"/>
          </p:nvPr>
        </p:nvSpPr>
        <p:spPr/>
        <p:txBody>
          <a:bodyPr/>
          <a:lstStyle/>
          <a:p>
            <a:fld id="{F392CBAF-5A99-4474-BDB6-46BB891BC57A}" type="datetimeFigureOut">
              <a:rPr lang="en-US" smtClean="0"/>
              <a:t>12/29/2025</a:t>
            </a:fld>
            <a:endParaRPr lang="en-US"/>
          </a:p>
        </p:txBody>
      </p:sp>
      <p:sp>
        <p:nvSpPr>
          <p:cNvPr id="6" name="Footer Placeholder 5">
            <a:extLst>
              <a:ext uri="{FF2B5EF4-FFF2-40B4-BE49-F238E27FC236}">
                <a16:creationId xmlns:a16="http://schemas.microsoft.com/office/drawing/2014/main" id="{CBF83AA9-876E-684D-362A-4C066DE75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D906B-FFE1-EBDC-24CC-6B8293B0892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91476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C5F7-8243-CD50-E37F-3D60CB70E3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7F6FA8-543A-EDD4-1A17-3740077EF3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309881-33BF-BFE5-D864-93FF075FF6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3CC02-3D3B-715A-A2E2-5E124F0DA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EFB29-ACA3-E204-B51A-8DD9570EF3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43B70-1B97-272C-20D7-BAEBA8F4554B}"/>
              </a:ext>
            </a:extLst>
          </p:cNvPr>
          <p:cNvSpPr>
            <a:spLocks noGrp="1"/>
          </p:cNvSpPr>
          <p:nvPr>
            <p:ph type="dt" sz="half" idx="10"/>
          </p:nvPr>
        </p:nvSpPr>
        <p:spPr/>
        <p:txBody>
          <a:bodyPr/>
          <a:lstStyle/>
          <a:p>
            <a:fld id="{F392CBAF-5A99-4474-BDB6-46BB891BC57A}" type="datetimeFigureOut">
              <a:rPr lang="en-US" smtClean="0"/>
              <a:t>12/29/2025</a:t>
            </a:fld>
            <a:endParaRPr lang="en-US"/>
          </a:p>
        </p:txBody>
      </p:sp>
      <p:sp>
        <p:nvSpPr>
          <p:cNvPr id="8" name="Footer Placeholder 7">
            <a:extLst>
              <a:ext uri="{FF2B5EF4-FFF2-40B4-BE49-F238E27FC236}">
                <a16:creationId xmlns:a16="http://schemas.microsoft.com/office/drawing/2014/main" id="{86D17DC6-FD85-B61A-03A4-F8FFAD900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D04DF-ECE7-C592-F0D1-5478E1A165F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57254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600D-30B2-84D0-0194-784AECA7C8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52CFB8-37E4-0A7F-45C1-2C2C414757A4}"/>
              </a:ext>
            </a:extLst>
          </p:cNvPr>
          <p:cNvSpPr>
            <a:spLocks noGrp="1"/>
          </p:cNvSpPr>
          <p:nvPr>
            <p:ph type="dt" sz="half" idx="10"/>
          </p:nvPr>
        </p:nvSpPr>
        <p:spPr/>
        <p:txBody>
          <a:bodyPr/>
          <a:lstStyle/>
          <a:p>
            <a:fld id="{F392CBAF-5A99-4474-BDB6-46BB891BC57A}" type="datetimeFigureOut">
              <a:rPr lang="en-US" smtClean="0"/>
              <a:t>12/29/2025</a:t>
            </a:fld>
            <a:endParaRPr lang="en-US"/>
          </a:p>
        </p:txBody>
      </p:sp>
      <p:sp>
        <p:nvSpPr>
          <p:cNvPr id="4" name="Footer Placeholder 3">
            <a:extLst>
              <a:ext uri="{FF2B5EF4-FFF2-40B4-BE49-F238E27FC236}">
                <a16:creationId xmlns:a16="http://schemas.microsoft.com/office/drawing/2014/main" id="{1D05B35E-9A09-D02F-DBAF-A78B9759F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76FCC8-6B35-F91A-39A0-78757DFAD457}"/>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70913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7618F-283A-B8A6-0A30-CFF3B91EE171}"/>
              </a:ext>
            </a:extLst>
          </p:cNvPr>
          <p:cNvSpPr>
            <a:spLocks noGrp="1"/>
          </p:cNvSpPr>
          <p:nvPr>
            <p:ph type="dt" sz="half" idx="10"/>
          </p:nvPr>
        </p:nvSpPr>
        <p:spPr/>
        <p:txBody>
          <a:bodyPr/>
          <a:lstStyle/>
          <a:p>
            <a:fld id="{F392CBAF-5A99-4474-BDB6-46BB891BC57A}" type="datetimeFigureOut">
              <a:rPr lang="en-US" smtClean="0"/>
              <a:t>12/29/2025</a:t>
            </a:fld>
            <a:endParaRPr lang="en-US"/>
          </a:p>
        </p:txBody>
      </p:sp>
      <p:sp>
        <p:nvSpPr>
          <p:cNvPr id="3" name="Footer Placeholder 2">
            <a:extLst>
              <a:ext uri="{FF2B5EF4-FFF2-40B4-BE49-F238E27FC236}">
                <a16:creationId xmlns:a16="http://schemas.microsoft.com/office/drawing/2014/main" id="{62DFDA32-9057-8F39-EB2F-1237552E11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EE28F6-2B07-428E-2C36-5238570FD59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850500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76CB-1CE1-0C33-5FA6-F278887EF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7124CE-E4DA-D104-EE61-76206D335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B4DB67-E6C4-9887-92F8-B1F78B89D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E4E07-5482-7EC4-220E-615EE6E2BBA2}"/>
              </a:ext>
            </a:extLst>
          </p:cNvPr>
          <p:cNvSpPr>
            <a:spLocks noGrp="1"/>
          </p:cNvSpPr>
          <p:nvPr>
            <p:ph type="dt" sz="half" idx="10"/>
          </p:nvPr>
        </p:nvSpPr>
        <p:spPr/>
        <p:txBody>
          <a:bodyPr/>
          <a:lstStyle/>
          <a:p>
            <a:fld id="{F392CBAF-5A99-4474-BDB6-46BB891BC57A}" type="datetimeFigureOut">
              <a:rPr lang="en-US" smtClean="0"/>
              <a:t>12/29/2025</a:t>
            </a:fld>
            <a:endParaRPr lang="en-US"/>
          </a:p>
        </p:txBody>
      </p:sp>
      <p:sp>
        <p:nvSpPr>
          <p:cNvPr id="6" name="Footer Placeholder 5">
            <a:extLst>
              <a:ext uri="{FF2B5EF4-FFF2-40B4-BE49-F238E27FC236}">
                <a16:creationId xmlns:a16="http://schemas.microsoft.com/office/drawing/2014/main" id="{D73C5D05-94F4-7354-1F2E-45BDC9066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55553-554E-8F22-00CA-6F45E570320C}"/>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0490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23AF-A799-8CEB-01BE-5A8F78117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78CB1-01E0-F329-6FE1-846617019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29AAB-AABC-4721-9CDD-6305B4D78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53662-15C3-A1FA-CD5B-E75B0E9E9982}"/>
              </a:ext>
            </a:extLst>
          </p:cNvPr>
          <p:cNvSpPr>
            <a:spLocks noGrp="1"/>
          </p:cNvSpPr>
          <p:nvPr>
            <p:ph type="dt" sz="half" idx="10"/>
          </p:nvPr>
        </p:nvSpPr>
        <p:spPr/>
        <p:txBody>
          <a:bodyPr/>
          <a:lstStyle/>
          <a:p>
            <a:fld id="{F392CBAF-5A99-4474-BDB6-46BB891BC57A}" type="datetimeFigureOut">
              <a:rPr lang="en-US" smtClean="0"/>
              <a:t>12/29/2025</a:t>
            </a:fld>
            <a:endParaRPr lang="en-US"/>
          </a:p>
        </p:txBody>
      </p:sp>
      <p:sp>
        <p:nvSpPr>
          <p:cNvPr id="6" name="Footer Placeholder 5">
            <a:extLst>
              <a:ext uri="{FF2B5EF4-FFF2-40B4-BE49-F238E27FC236}">
                <a16:creationId xmlns:a16="http://schemas.microsoft.com/office/drawing/2014/main" id="{69E72FC7-A285-3714-C8DB-17849B3A5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D0F5F-B7F2-43B4-860D-AAD42030814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03261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F88B-BF7E-3E87-75AE-8D802322A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21CB51-18B2-CD4B-9233-58FD17D21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6A449-9503-DAA8-27EA-7F480593E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92CBAF-5A99-4474-BDB6-46BB891BC57A}" type="datetimeFigureOut">
              <a:rPr lang="en-US" smtClean="0"/>
              <a:t>12/29/2025</a:t>
            </a:fld>
            <a:endParaRPr lang="en-US"/>
          </a:p>
        </p:txBody>
      </p:sp>
      <p:sp>
        <p:nvSpPr>
          <p:cNvPr id="5" name="Footer Placeholder 4">
            <a:extLst>
              <a:ext uri="{FF2B5EF4-FFF2-40B4-BE49-F238E27FC236}">
                <a16:creationId xmlns:a16="http://schemas.microsoft.com/office/drawing/2014/main" id="{5BEFBC22-AEAF-6423-F42D-9289E6BB2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E89394-FB76-BA15-6A30-47C502F8B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F4A6AF-18DC-4C24-ABA1-28B1013128E6}" type="slidenum">
              <a:rPr lang="en-US" smtClean="0"/>
              <a:t>‹#›</a:t>
            </a:fld>
            <a:endParaRPr lang="en-US"/>
          </a:p>
        </p:txBody>
      </p:sp>
      <p:sp>
        <p:nvSpPr>
          <p:cNvPr id="7" name="TextBox 3">
            <a:extLst>
              <a:ext uri="{FF2B5EF4-FFF2-40B4-BE49-F238E27FC236}">
                <a16:creationId xmlns:a16="http://schemas.microsoft.com/office/drawing/2014/main" id="{7721D5D0-9F1B-0950-24E5-74E10B0C5421}"/>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EFFD4244-726A-8965-C1CB-283A6B1907A3}"/>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0516DBD5-38DC-0042-B42C-91FB24C2DEBC}"/>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1C678D4B-FA94-BD2E-C973-6330DC90D5F9}"/>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D0690AC0-8F7E-3678-1E41-439E00F190D9}"/>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9223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38389-D298-C906-5250-B095A5953900}"/>
              </a:ext>
            </a:extLst>
          </p:cNvPr>
          <p:cNvPicPr>
            <a:picLocks noChangeAspect="1"/>
          </p:cNvPicPr>
          <p:nvPr/>
        </p:nvPicPr>
        <p:blipFill>
          <a:blip r:embed="rId2"/>
          <a:srcRect t="43644"/>
          <a:stretch/>
        </p:blipFill>
        <p:spPr>
          <a:xfrm>
            <a:off x="5158153" y="937274"/>
            <a:ext cx="6346486" cy="3181528"/>
          </a:xfrm>
          <a:prstGeom prst="rect">
            <a:avLst/>
          </a:prstGeom>
        </p:spPr>
      </p:pic>
      <p:pic>
        <p:nvPicPr>
          <p:cNvPr id="4" name="Picture 3">
            <a:extLst>
              <a:ext uri="{FF2B5EF4-FFF2-40B4-BE49-F238E27FC236}">
                <a16:creationId xmlns:a16="http://schemas.microsoft.com/office/drawing/2014/main" id="{C757E0DF-F1A4-4277-7340-2DB271F2FF8F}"/>
              </a:ext>
            </a:extLst>
          </p:cNvPr>
          <p:cNvPicPr>
            <a:picLocks noChangeAspect="1"/>
          </p:cNvPicPr>
          <p:nvPr/>
        </p:nvPicPr>
        <p:blipFill>
          <a:blip r:embed="rId2"/>
          <a:srcRect b="55870"/>
          <a:stretch/>
        </p:blipFill>
        <p:spPr>
          <a:xfrm>
            <a:off x="710807" y="318232"/>
            <a:ext cx="6346486" cy="2491305"/>
          </a:xfrm>
          <a:prstGeom prst="rect">
            <a:avLst/>
          </a:prstGeom>
        </p:spPr>
      </p:pic>
    </p:spTree>
    <p:extLst>
      <p:ext uri="{BB962C8B-B14F-4D97-AF65-F5344CB8AC3E}">
        <p14:creationId xmlns:p14="http://schemas.microsoft.com/office/powerpoint/2010/main" val="2579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8F5F-E72F-5015-F62F-DF12CF503BAB}"/>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12F5C06E-6EF3-2711-BBB2-E1775CE08D6A}"/>
              </a:ext>
            </a:extLst>
          </p:cNvPr>
          <p:cNvGrpSpPr/>
          <p:nvPr/>
        </p:nvGrpSpPr>
        <p:grpSpPr>
          <a:xfrm>
            <a:off x="643773" y="1823256"/>
            <a:ext cx="4694438" cy="985764"/>
            <a:chOff x="3151567" y="4106353"/>
            <a:chExt cx="4182027" cy="1023787"/>
          </a:xfrm>
        </p:grpSpPr>
        <p:grpSp>
          <p:nvGrpSpPr>
            <p:cNvPr id="3" name="组合 31">
              <a:extLst>
                <a:ext uri="{FF2B5EF4-FFF2-40B4-BE49-F238E27FC236}">
                  <a16:creationId xmlns:a16="http://schemas.microsoft.com/office/drawing/2014/main" id="{ED1217B8-2D67-C1AC-48DE-E98DE39FF12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9C94ADB-6B65-7AE8-F125-9E1FF39F96A5}"/>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ED6CDF9-2D37-7DEE-755D-CEE331F7247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15AB3996-DBB2-81FF-91CF-F7D53A3E1BBE}"/>
                </a:ext>
              </a:extLst>
            </p:cNvPr>
            <p:cNvSpPr txBox="1"/>
            <p:nvPr/>
          </p:nvSpPr>
          <p:spPr>
            <a:xfrm>
              <a:off x="3701713" y="4240935"/>
              <a:ext cx="308174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nhị</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0614D222-E411-D3FB-2B80-525DC44F192F}"/>
              </a:ext>
            </a:extLst>
          </p:cNvPr>
          <p:cNvPicPr>
            <a:picLocks noChangeAspect="1"/>
          </p:cNvPicPr>
          <p:nvPr/>
        </p:nvPicPr>
        <p:blipFill>
          <a:blip r:embed="rId2"/>
          <a:stretch>
            <a:fillRect/>
          </a:stretch>
        </p:blipFill>
        <p:spPr>
          <a:xfrm>
            <a:off x="4192857" y="423136"/>
            <a:ext cx="4741337" cy="1431153"/>
          </a:xfrm>
          <a:prstGeom prst="rect">
            <a:avLst/>
          </a:prstGeom>
        </p:spPr>
      </p:pic>
      <p:sp>
        <p:nvSpPr>
          <p:cNvPr id="14" name="文本框 41">
            <a:extLst>
              <a:ext uri="{FF2B5EF4-FFF2-40B4-BE49-F238E27FC236}">
                <a16:creationId xmlns:a16="http://schemas.microsoft.com/office/drawing/2014/main" id="{48316F85-7C57-DC63-91BE-C780E65FE349}"/>
              </a:ext>
            </a:extLst>
          </p:cNvPr>
          <p:cNvSpPr txBox="1"/>
          <p:nvPr/>
        </p:nvSpPr>
        <p:spPr>
          <a:xfrm>
            <a:off x="5440780" y="1952839"/>
            <a:ext cx="5859681" cy="6463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hiếm</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15" name="组合 47">
            <a:extLst>
              <a:ext uri="{FF2B5EF4-FFF2-40B4-BE49-F238E27FC236}">
                <a16:creationId xmlns:a16="http://schemas.microsoft.com/office/drawing/2014/main" id="{FC5E3D70-E690-60C9-E883-28CD4E84A1DC}"/>
              </a:ext>
            </a:extLst>
          </p:cNvPr>
          <p:cNvGrpSpPr/>
          <p:nvPr/>
        </p:nvGrpSpPr>
        <p:grpSpPr>
          <a:xfrm>
            <a:off x="746342" y="3392910"/>
            <a:ext cx="3182456" cy="971707"/>
            <a:chOff x="3151567" y="4011705"/>
            <a:chExt cx="4666910" cy="1118436"/>
          </a:xfrm>
        </p:grpSpPr>
        <p:grpSp>
          <p:nvGrpSpPr>
            <p:cNvPr id="16" name="组合 31">
              <a:extLst>
                <a:ext uri="{FF2B5EF4-FFF2-40B4-BE49-F238E27FC236}">
                  <a16:creationId xmlns:a16="http://schemas.microsoft.com/office/drawing/2014/main" id="{ECB3B559-3DE4-8CC9-507E-FEAE7761CEFC}"/>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DCAC5F5B-1D71-DF94-75D4-BBF9CEDBAC19}"/>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9" name="圆角矩形 33">
                <a:extLst>
                  <a:ext uri="{FF2B5EF4-FFF2-40B4-BE49-F238E27FC236}">
                    <a16:creationId xmlns:a16="http://schemas.microsoft.com/office/drawing/2014/main" id="{FC5E6D6E-45B0-0D90-2C89-654B81D0C435}"/>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a:extLst>
                <a:ext uri="{FF2B5EF4-FFF2-40B4-BE49-F238E27FC236}">
                  <a16:creationId xmlns:a16="http://schemas.microsoft.com/office/drawing/2014/main" id="{F926C065-0075-080F-6729-1F383BC2CC8D}"/>
                </a:ext>
              </a:extLst>
            </p:cNvPr>
            <p:cNvSpPr txBox="1"/>
            <p:nvPr/>
          </p:nvSpPr>
          <p:spPr>
            <a:xfrm>
              <a:off x="4342145" y="4153528"/>
              <a:ext cx="962159" cy="6712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0" name="文本框 41">
            <a:extLst>
              <a:ext uri="{FF2B5EF4-FFF2-40B4-BE49-F238E27FC236}">
                <a16:creationId xmlns:a16="http://schemas.microsoft.com/office/drawing/2014/main" id="{ADA7D14B-5854-9710-9A84-18F8E24EA5EA}"/>
              </a:ext>
            </a:extLst>
          </p:cNvPr>
          <p:cNvSpPr txBox="1"/>
          <p:nvPr/>
        </p:nvSpPr>
        <p:spPr>
          <a:xfrm>
            <a:off x="5475904" y="3278598"/>
            <a:ext cx="652704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Thành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tích</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trước</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nay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chưa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đạt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25389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9F006-76C5-D5C5-CEC2-4DC6884743E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864288-A9E2-787A-BD31-E1F176EE4855}"/>
              </a:ext>
            </a:extLst>
          </p:cNvPr>
          <p:cNvPicPr>
            <a:picLocks noChangeAspect="1"/>
          </p:cNvPicPr>
          <p:nvPr/>
        </p:nvPicPr>
        <p:blipFill>
          <a:blip r:embed="rId2"/>
          <a:stretch>
            <a:fillRect/>
          </a:stretch>
        </p:blipFill>
        <p:spPr>
          <a:xfrm>
            <a:off x="4192857" y="423136"/>
            <a:ext cx="4049593" cy="1222353"/>
          </a:xfrm>
          <a:prstGeom prst="rect">
            <a:avLst/>
          </a:prstGeom>
        </p:spPr>
      </p:pic>
      <p:grpSp>
        <p:nvGrpSpPr>
          <p:cNvPr id="8" name="组合 47">
            <a:extLst>
              <a:ext uri="{FF2B5EF4-FFF2-40B4-BE49-F238E27FC236}">
                <a16:creationId xmlns:a16="http://schemas.microsoft.com/office/drawing/2014/main" id="{4BB699DB-1247-2D14-812D-C71CA54E5D9B}"/>
              </a:ext>
            </a:extLst>
          </p:cNvPr>
          <p:cNvGrpSpPr/>
          <p:nvPr/>
        </p:nvGrpSpPr>
        <p:grpSpPr>
          <a:xfrm>
            <a:off x="311922" y="1645489"/>
            <a:ext cx="8337210" cy="1076898"/>
            <a:chOff x="3151567" y="4011705"/>
            <a:chExt cx="5782510" cy="1118436"/>
          </a:xfrm>
        </p:grpSpPr>
        <p:grpSp>
          <p:nvGrpSpPr>
            <p:cNvPr id="10" name="组合 31">
              <a:extLst>
                <a:ext uri="{FF2B5EF4-FFF2-40B4-BE49-F238E27FC236}">
                  <a16:creationId xmlns:a16="http://schemas.microsoft.com/office/drawing/2014/main" id="{34C57E03-2F76-E242-9A4D-770608BAFA74}"/>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2AC8691-58FE-5CF1-64E1-A2B721B11A5C}"/>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A0BE4BAF-0B8F-2A7F-02B2-A5AD9FCD4ABE}"/>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BD28BC44-26D5-AB0C-0A36-A0AF50502308}"/>
                </a:ext>
              </a:extLst>
            </p:cNvPr>
            <p:cNvSpPr txBox="1"/>
            <p:nvPr/>
          </p:nvSpPr>
          <p:spPr>
            <a:xfrm>
              <a:off x="3207102" y="4249120"/>
              <a:ext cx="5726975"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 con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1" name="文本框 41">
            <a:extLst>
              <a:ext uri="{FF2B5EF4-FFF2-40B4-BE49-F238E27FC236}">
                <a16:creationId xmlns:a16="http://schemas.microsoft.com/office/drawing/2014/main" id="{50DAA4E4-129D-8648-D22F-28FF2629E709}"/>
              </a:ext>
            </a:extLst>
          </p:cNvPr>
          <p:cNvSpPr txBox="1"/>
          <p:nvPr/>
        </p:nvSpPr>
        <p:spPr>
          <a:xfrm>
            <a:off x="6785482" y="2950985"/>
            <a:ext cx="465600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ôi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uốn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lượn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đối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diện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nhau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trăng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ở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gọi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lưỡng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long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2050" name="Picture 2" descr="Ý nghĩa lưỡng long chầu nguyệt trong văn hóa tâm linh Việt Nam">
            <a:extLst>
              <a:ext uri="{FF2B5EF4-FFF2-40B4-BE49-F238E27FC236}">
                <a16:creationId xmlns:a16="http://schemas.microsoft.com/office/drawing/2014/main" id="{9CAF8038-81D5-996B-BCE1-3D4544A6D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993"/>
          <a:stretch/>
        </p:blipFill>
        <p:spPr bwMode="auto">
          <a:xfrm>
            <a:off x="443664" y="3057023"/>
            <a:ext cx="5966690" cy="290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D818-60FF-5005-B052-20EC4A7EC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50E57-4D9C-9AE9-15A2-4BE2F1F8BA4A}"/>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4682A2DF-AC1B-DD2A-9CF7-C9BC901873EE}"/>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6C927863-7C84-F439-DFD0-483936F44178}"/>
              </a:ext>
            </a:extLst>
          </p:cNvPr>
          <p:cNvPicPr>
            <a:picLocks noChangeAspect="1"/>
          </p:cNvPicPr>
          <p:nvPr/>
        </p:nvPicPr>
        <p:blipFill>
          <a:blip r:embed="rId2"/>
          <a:srcRect t="2222"/>
          <a:stretch/>
        </p:blipFill>
        <p:spPr>
          <a:xfrm>
            <a:off x="0" y="0"/>
            <a:ext cx="12192000" cy="6857999"/>
          </a:xfrm>
          <a:prstGeom prst="rect">
            <a:avLst/>
          </a:prstGeom>
        </p:spPr>
      </p:pic>
      <p:pic>
        <p:nvPicPr>
          <p:cNvPr id="5" name="Picture 4">
            <a:extLst>
              <a:ext uri="{FF2B5EF4-FFF2-40B4-BE49-F238E27FC236}">
                <a16:creationId xmlns:a16="http://schemas.microsoft.com/office/drawing/2014/main" id="{D67615BE-2FC2-87E0-E74F-382A08902135}"/>
              </a:ext>
            </a:extLst>
          </p:cNvPr>
          <p:cNvPicPr>
            <a:picLocks noChangeAspect="1"/>
          </p:cNvPicPr>
          <p:nvPr/>
        </p:nvPicPr>
        <p:blipFill>
          <a:blip r:embed="rId3"/>
          <a:stretch>
            <a:fillRect/>
          </a:stretch>
        </p:blipFill>
        <p:spPr>
          <a:xfrm>
            <a:off x="4685613" y="365125"/>
            <a:ext cx="7925487" cy="5389331"/>
          </a:xfrm>
          <a:prstGeom prst="rect">
            <a:avLst/>
          </a:prstGeom>
        </p:spPr>
      </p:pic>
    </p:spTree>
    <p:extLst>
      <p:ext uri="{BB962C8B-B14F-4D97-AF65-F5344CB8AC3E}">
        <p14:creationId xmlns:p14="http://schemas.microsoft.com/office/powerpoint/2010/main" val="691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E72B-03B3-45E0-D96F-FDC841A708F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DCE905-5320-46ED-BAF1-FB3A49F7D680}"/>
              </a:ext>
            </a:extLst>
          </p:cNvPr>
          <p:cNvGrpSpPr/>
          <p:nvPr/>
        </p:nvGrpSpPr>
        <p:grpSpPr>
          <a:xfrm>
            <a:off x="3078514" y="894408"/>
            <a:ext cx="7878725" cy="1916171"/>
            <a:chOff x="2505740" y="798716"/>
            <a:chExt cx="7878725" cy="1916171"/>
          </a:xfrm>
        </p:grpSpPr>
        <p:grpSp>
          <p:nvGrpSpPr>
            <p:cNvPr id="3" name="组合 31">
              <a:extLst>
                <a:ext uri="{FF2B5EF4-FFF2-40B4-BE49-F238E27FC236}">
                  <a16:creationId xmlns:a16="http://schemas.microsoft.com/office/drawing/2014/main" id="{DB33B85D-3C61-C7AF-F7B4-8A9DAC2EBBAB}"/>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CA6AB0A4-D96E-EF03-330E-B91CF116EF91}"/>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CF5BF112-A9C8-B072-AFCA-E3A85CBDBCFE}"/>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7C6F40D2-C423-0D3A-B21D-9B2BBEA85D94}"/>
                </a:ext>
              </a:extLst>
            </p:cNvPr>
            <p:cNvSpPr txBox="1"/>
            <p:nvPr/>
          </p:nvSpPr>
          <p:spPr>
            <a:xfrm>
              <a:off x="3049386" y="1156638"/>
              <a:ext cx="6636874" cy="1200329"/>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Chùa Một Cột ở đâu và được xây dựng vào năm nào?</a:t>
              </a: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226A4738-E85E-77C2-CC2F-B7A73D3FC232}"/>
              </a:ext>
            </a:extLst>
          </p:cNvPr>
          <p:cNvPicPr>
            <a:picLocks noChangeAspect="1"/>
          </p:cNvPicPr>
          <p:nvPr/>
        </p:nvPicPr>
        <p:blipFill>
          <a:blip r:embed="rId2"/>
          <a:stretch>
            <a:fillRect/>
          </a:stretch>
        </p:blipFill>
        <p:spPr>
          <a:xfrm>
            <a:off x="600406" y="1182149"/>
            <a:ext cx="2847079" cy="1536325"/>
          </a:xfrm>
          <a:prstGeom prst="rect">
            <a:avLst/>
          </a:prstGeom>
        </p:spPr>
      </p:pic>
      <p:sp>
        <p:nvSpPr>
          <p:cNvPr id="9" name="TextBox 8">
            <a:extLst>
              <a:ext uri="{FF2B5EF4-FFF2-40B4-BE49-F238E27FC236}">
                <a16:creationId xmlns:a16="http://schemas.microsoft.com/office/drawing/2014/main" id="{E6B5301C-C469-963E-9DC1-1B6B3832CA3B}"/>
              </a:ext>
            </a:extLst>
          </p:cNvPr>
          <p:cNvSpPr txBox="1"/>
          <p:nvPr/>
        </p:nvSpPr>
        <p:spPr>
          <a:xfrm>
            <a:off x="600406" y="3262364"/>
            <a:ext cx="8177834" cy="2308324"/>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Chùa</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Một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Cột</a:t>
            </a:r>
            <a:r>
              <a:rPr lang="en-US" sz="3600" b="1" dirty="0">
                <a:solidFill>
                  <a:srgbClr val="002060"/>
                </a:solidFill>
                <a:latin typeface="Cambria" panose="02040503050406030204" pitchFamily="18" charset="0"/>
              </a:rPr>
              <a:t> ở </a:t>
            </a:r>
            <a:r>
              <a:rPr lang="en-US" sz="3600" b="1" dirty="0" err="1">
                <a:solidFill>
                  <a:srgbClr val="002060"/>
                </a:solidFill>
                <a:latin typeface="Cambria" panose="02040503050406030204" pitchFamily="18" charset="0"/>
              </a:rPr>
              <a:t>quận</a:t>
            </a:r>
            <a:r>
              <a:rPr lang="en-US" sz="3600" b="1" dirty="0">
                <a:solidFill>
                  <a:srgbClr val="002060"/>
                </a:solidFill>
                <a:latin typeface="Cambria" panose="02040503050406030204" pitchFamily="18" charset="0"/>
              </a:rPr>
              <a:t> Ba </a:t>
            </a:r>
            <a:r>
              <a:rPr lang="en-US" sz="3600" b="1" dirty="0" err="1">
                <a:solidFill>
                  <a:srgbClr val="002060"/>
                </a:solidFill>
                <a:latin typeface="Cambria" panose="02040503050406030204" pitchFamily="18" charset="0"/>
              </a:rPr>
              <a:t>Đình</a:t>
            </a:r>
            <a:r>
              <a:rPr lang="en-US" sz="3600" b="1" dirty="0">
                <a:solidFill>
                  <a:srgbClr val="002060"/>
                </a:solidFill>
                <a:latin typeface="Cambria" panose="02040503050406030204" pitchFamily="18" charset="0"/>
              </a:rPr>
              <a:t> – </a:t>
            </a:r>
            <a:r>
              <a:rPr lang="en-US" sz="3600" b="1" dirty="0" err="1">
                <a:solidFill>
                  <a:srgbClr val="002060"/>
                </a:solidFill>
                <a:latin typeface="Cambria" panose="02040503050406030204" pitchFamily="18" charset="0"/>
              </a:rPr>
              <a:t>trung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tâm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Thủ</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đô</a:t>
            </a:r>
            <a:r>
              <a:rPr lang="en-US" sz="3600" b="1" dirty="0">
                <a:solidFill>
                  <a:srgbClr val="002060"/>
                </a:solidFill>
                <a:latin typeface="Cambria" panose="02040503050406030204" pitchFamily="18" charset="0"/>
              </a:rPr>
              <a:t> Hà </a:t>
            </a:r>
            <a:r>
              <a:rPr lang="en-US" sz="3600" b="1" dirty="0" err="1">
                <a:solidFill>
                  <a:srgbClr val="002060"/>
                </a:solidFill>
                <a:latin typeface="Cambria" panose="02040503050406030204" pitchFamily="18" charset="0"/>
              </a:rPr>
              <a:t>Nội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được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xây</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dựng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năm</a:t>
            </a:r>
            <a:r>
              <a:rPr lang="en-US" sz="3600" b="1" dirty="0">
                <a:solidFill>
                  <a:srgbClr val="002060"/>
                </a:solidFill>
                <a:latin typeface="Cambria" panose="02040503050406030204" pitchFamily="18" charset="0"/>
              </a:rPr>
              <a:t> 1049, </a:t>
            </a:r>
            <a:r>
              <a:rPr lang="en-US" sz="3600" b="1" dirty="0" err="1">
                <a:solidFill>
                  <a:srgbClr val="002060"/>
                </a:solidFill>
                <a:latin typeface="Cambria" panose="02040503050406030204" pitchFamily="18" charset="0"/>
              </a:rPr>
              <a:t>thời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vua</a:t>
            </a:r>
            <a:r>
              <a:rPr lang="en-US" sz="3600" b="1" dirty="0">
                <a:solidFill>
                  <a:srgbClr val="002060"/>
                </a:solidFill>
                <a:latin typeface="Cambria" panose="02040503050406030204" pitchFamily="18" charset="0"/>
              </a:rPr>
              <a:t> Lý Thái </a:t>
            </a:r>
            <a:r>
              <a:rPr lang="en-US" sz="3600" b="1" dirty="0" err="1">
                <a:solidFill>
                  <a:srgbClr val="002060"/>
                </a:solidFill>
                <a:latin typeface="Cambria" panose="02040503050406030204" pitchFamily="18" charset="0"/>
              </a:rPr>
              <a:t>Tông</a:t>
            </a:r>
            <a:r>
              <a:rPr lang="en-US" sz="3600" b="1" dirty="0">
                <a:solidFill>
                  <a:srgbClr val="002060"/>
                </a:solidFill>
                <a:latin typeface="Cambria" panose="02040503050406030204" pitchFamily="18" charset="0"/>
              </a:rPr>
              <a:t>.</a:t>
            </a:r>
          </a:p>
        </p:txBody>
      </p:sp>
      <p:pic>
        <p:nvPicPr>
          <p:cNvPr id="10" name="Picture 9"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12946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EB480-73F1-0E87-EE81-6B0A3D2C2D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80E645C-2A95-DD83-64A4-7E217A5A0DEF}"/>
              </a:ext>
            </a:extLst>
          </p:cNvPr>
          <p:cNvGrpSpPr/>
          <p:nvPr/>
        </p:nvGrpSpPr>
        <p:grpSpPr>
          <a:xfrm>
            <a:off x="585391" y="188587"/>
            <a:ext cx="11407082" cy="1757444"/>
            <a:chOff x="2505740" y="902708"/>
            <a:chExt cx="8106937" cy="1737352"/>
          </a:xfrm>
        </p:grpSpPr>
        <p:grpSp>
          <p:nvGrpSpPr>
            <p:cNvPr id="3" name="组合 31">
              <a:extLst>
                <a:ext uri="{FF2B5EF4-FFF2-40B4-BE49-F238E27FC236}">
                  <a16:creationId xmlns:a16="http://schemas.microsoft.com/office/drawing/2014/main" id="{FEE0ECB4-FD1D-58D4-2DED-2E7D92FA2BBE}"/>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D074AD89-3187-8244-0A64-146433A76B1A}"/>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AB711B75-5A1D-C2BD-83B5-6BEF4141B8A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B7FBAB5D-D5FB-A4A0-3D65-694BE929F229}"/>
                </a:ext>
              </a:extLst>
            </p:cNvPr>
            <p:cNvSpPr txBox="1"/>
            <p:nvPr/>
          </p:nvSpPr>
          <p:spPr>
            <a:xfrm>
              <a:off x="2740003" y="995527"/>
              <a:ext cx="7638410" cy="1551715"/>
            </a:xfrm>
            <a:prstGeom prst="rect">
              <a:avLst/>
            </a:prstGeom>
            <a:noFill/>
          </p:spPr>
          <p:txBody>
            <a:bodyPr wrap="square">
              <a:spAutoFit/>
            </a:bodyPr>
            <a:lstStyle/>
            <a:p>
              <a:pPr algn="ctr"/>
              <a:r>
                <a:rPr lang="en-US" sz="3200" b="1" dirty="0">
                  <a:solidFill>
                    <a:srgbClr val="127366"/>
                  </a:solidFill>
                  <a:latin typeface="Cambria" panose="02040503050406030204" pitchFamily="18" charset="0"/>
                </a:rPr>
                <a:t>		</a:t>
              </a:r>
              <a:r>
                <a:rPr lang="vi-VN" sz="3200" b="1" dirty="0">
                  <a:solidFill>
                    <a:srgbClr val="127366"/>
                  </a:solidFill>
                  <a:latin typeface="Cambria" panose="02040503050406030204" pitchFamily="18" charset="0"/>
                </a:rPr>
                <a:t>Vì sao chùa có tên là Một Cột và Liên Hoa Đài? Theo em, điều gì khiến chùa Một Cột được xem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1766407A-DBCB-8E2F-D877-C1E18A1F66D9}"/>
              </a:ext>
            </a:extLst>
          </p:cNvPr>
          <p:cNvPicPr>
            <a:picLocks noChangeAspect="1"/>
          </p:cNvPicPr>
          <p:nvPr/>
        </p:nvPicPr>
        <p:blipFill>
          <a:blip r:embed="rId2"/>
          <a:stretch>
            <a:fillRect/>
          </a:stretch>
        </p:blipFill>
        <p:spPr>
          <a:xfrm>
            <a:off x="858781" y="-30232"/>
            <a:ext cx="2396499" cy="1245191"/>
          </a:xfrm>
          <a:prstGeom prst="rect">
            <a:avLst/>
          </a:prstGeom>
        </p:spPr>
      </p:pic>
      <p:sp>
        <p:nvSpPr>
          <p:cNvPr id="9" name="TextBox 8">
            <a:extLst>
              <a:ext uri="{FF2B5EF4-FFF2-40B4-BE49-F238E27FC236}">
                <a16:creationId xmlns:a16="http://schemas.microsoft.com/office/drawing/2014/main" id="{078F8CB6-4E4E-AF92-24E4-3BB49862EDC6}"/>
              </a:ext>
            </a:extLst>
          </p:cNvPr>
          <p:cNvSpPr txBox="1"/>
          <p:nvPr/>
        </p:nvSpPr>
        <p:spPr>
          <a:xfrm>
            <a:off x="240440" y="1932320"/>
            <a:ext cx="11711120" cy="4708981"/>
          </a:xfrm>
          <a:prstGeom prst="rect">
            <a:avLst/>
          </a:prstGeom>
          <a:noFill/>
        </p:spPr>
        <p:txBody>
          <a:bodyPr wrap="square">
            <a:spAutoFit/>
          </a:bodyPr>
          <a:lstStyle/>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ngự</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Tám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gỗ</a:t>
            </a:r>
            <a:r>
              <a:rPr lang="en-US" sz="3000" dirty="0">
                <a:solidFill>
                  <a:srgbClr val="002060"/>
                </a:solidFill>
                <a:latin typeface="Cambria" panose="02040503050406030204" pitchFamily="18" charset="0"/>
              </a:rPr>
              <a:t> bao </a:t>
            </a:r>
            <a:r>
              <a:rPr lang="en-US" sz="3000" dirty="0" err="1">
                <a:solidFill>
                  <a:srgbClr val="002060"/>
                </a:solidFill>
                <a:latin typeface="Cambria" panose="02040503050406030204" pitchFamily="18" charset="0"/>
              </a:rPr>
              <a:t>quanh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trụ</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giống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thành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vững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chãi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Nhìn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xa,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tựa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đoá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khổng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vươn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đón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trời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thế</a:t>
            </a:r>
            <a:r>
              <a:rPr lang="en-US" sz="3000" dirty="0">
                <a:solidFill>
                  <a:srgbClr val="002060"/>
                </a:solidFill>
                <a:latin typeface="Cambria" panose="02040503050406030204" pitchFamily="18" charset="0"/>
              </a:rPr>
              <a:t>, ban </a:t>
            </a:r>
            <a:r>
              <a:rPr lang="en-US" sz="3000" dirty="0" err="1">
                <a:solidFill>
                  <a:srgbClr val="002060"/>
                </a:solidFill>
                <a:latin typeface="Cambria" panose="02040503050406030204" pitchFamily="18" charset="0"/>
              </a:rPr>
              <a:t>đầu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gọi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Liên Hoa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a:t>
            </a:r>
          </a:p>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xem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nhất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châu</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kể</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đẹp</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cổ</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kính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của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Đông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Nóc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trí</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hai</a:t>
            </a:r>
            <a:r>
              <a:rPr lang="en-US" sz="3000" dirty="0">
                <a:solidFill>
                  <a:srgbClr val="002060"/>
                </a:solidFill>
                <a:latin typeface="Cambria" panose="02040503050406030204" pitchFamily="18" charset="0"/>
              </a:rPr>
              <a:t> con </a:t>
            </a:r>
            <a:r>
              <a:rPr lang="en-US" sz="3000" dirty="0" err="1">
                <a:solidFill>
                  <a:srgbClr val="002060"/>
                </a:solidFill>
                <a:latin typeface="Cambria" panose="02040503050406030204" pitchFamily="18" charset="0"/>
              </a:rPr>
              <a:t>rồng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nguyệt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bốn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mềm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càng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thêm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nổi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bật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giữa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khung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cảnh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cây</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cối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tươi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a:t>
            </a:r>
          </a:p>
        </p:txBody>
      </p:sp>
    </p:spTree>
    <p:extLst>
      <p:ext uri="{BB962C8B-B14F-4D97-AF65-F5344CB8AC3E}">
        <p14:creationId xmlns:p14="http://schemas.microsoft.com/office/powerpoint/2010/main" val="7444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DFC3-53F8-5A8D-78B0-21ECDCCC73C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5A92512-F0DD-F246-2406-4CC8BDA50372}"/>
              </a:ext>
            </a:extLst>
          </p:cNvPr>
          <p:cNvGrpSpPr/>
          <p:nvPr/>
        </p:nvGrpSpPr>
        <p:grpSpPr>
          <a:xfrm>
            <a:off x="3023557" y="305307"/>
            <a:ext cx="7980575" cy="1804850"/>
            <a:chOff x="2505740" y="798719"/>
            <a:chExt cx="7878725" cy="1586115"/>
          </a:xfrm>
        </p:grpSpPr>
        <p:grpSp>
          <p:nvGrpSpPr>
            <p:cNvPr id="3" name="组合 31">
              <a:extLst>
                <a:ext uri="{FF2B5EF4-FFF2-40B4-BE49-F238E27FC236}">
                  <a16:creationId xmlns:a16="http://schemas.microsoft.com/office/drawing/2014/main" id="{9D6F0962-5B57-8FEA-98B8-36660F7DC844}"/>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22B32C09-C8E4-93C6-B1FA-B1AD7879D563}"/>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F8AC5840-ECEA-0697-1F21-F70D26354D86}"/>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D56C46C7-CBC4-0B46-58CE-CA669463F4F3}"/>
                </a:ext>
              </a:extLst>
            </p:cNvPr>
            <p:cNvSpPr txBox="1"/>
            <p:nvPr/>
          </p:nvSpPr>
          <p:spPr>
            <a:xfrm>
              <a:off x="2654028" y="1098514"/>
              <a:ext cx="7536143" cy="1054857"/>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Trong bài đọc, em ấn tượng nhất với thông tin nào? Vì sao?</a:t>
              </a:r>
              <a:endParaRPr lang="en-US" sz="3600" b="1" dirty="0">
                <a:solidFill>
                  <a:srgbClr val="127366"/>
                </a:solidFill>
                <a:latin typeface="Cambria" panose="02040503050406030204" pitchFamily="18" charset="0"/>
              </a:endParaRPr>
            </a:p>
          </p:txBody>
        </p:sp>
      </p:grpSp>
      <p:pic>
        <p:nvPicPr>
          <p:cNvPr id="10" name="Picture 9">
            <a:extLst>
              <a:ext uri="{FF2B5EF4-FFF2-40B4-BE49-F238E27FC236}">
                <a16:creationId xmlns:a16="http://schemas.microsoft.com/office/drawing/2014/main" id="{332CEBAA-D02C-79A9-2ABA-426659FA6347}"/>
              </a:ext>
            </a:extLst>
          </p:cNvPr>
          <p:cNvPicPr>
            <a:picLocks noChangeAspect="1"/>
          </p:cNvPicPr>
          <p:nvPr/>
        </p:nvPicPr>
        <p:blipFill>
          <a:blip r:embed="rId2"/>
          <a:stretch>
            <a:fillRect/>
          </a:stretch>
        </p:blipFill>
        <p:spPr>
          <a:xfrm>
            <a:off x="505370" y="305304"/>
            <a:ext cx="2975106" cy="1536325"/>
          </a:xfrm>
          <a:prstGeom prst="rect">
            <a:avLst/>
          </a:prstGeom>
        </p:spPr>
      </p:pic>
      <p:sp>
        <p:nvSpPr>
          <p:cNvPr id="12" name="TextBox 11">
            <a:extLst>
              <a:ext uri="{FF2B5EF4-FFF2-40B4-BE49-F238E27FC236}">
                <a16:creationId xmlns:a16="http://schemas.microsoft.com/office/drawing/2014/main" id="{6EE500CA-6FA9-0B21-FA5E-72F5C80D0D01}"/>
              </a:ext>
            </a:extLst>
          </p:cNvPr>
          <p:cNvSpPr txBox="1"/>
          <p:nvPr/>
        </p:nvSpPr>
        <p:spPr>
          <a:xfrm>
            <a:off x="773723" y="2557698"/>
            <a:ext cx="6940061" cy="2062103"/>
          </a:xfrm>
          <a:prstGeom prst="rect">
            <a:avLst/>
          </a:prstGeom>
          <a:noFill/>
        </p:spPr>
        <p:txBody>
          <a:bodyPr wrap="square">
            <a:spAutoFit/>
          </a:bodyPr>
          <a:lstStyle/>
          <a:p>
            <a:pPr algn="ctr"/>
            <a:r>
              <a:rPr lang="en-US" sz="3200" b="1" dirty="0">
                <a:solidFill>
                  <a:srgbClr val="002060"/>
                </a:solidFill>
                <a:latin typeface="Cambria" panose="02040503050406030204" pitchFamily="18" charset="0"/>
              </a:rPr>
              <a:t>Trong </a:t>
            </a:r>
            <a:r>
              <a:rPr lang="en-US" sz="3200" b="1" dirty="0" err="1">
                <a:solidFill>
                  <a:srgbClr val="002060"/>
                </a:solidFill>
                <a:latin typeface="Cambria" panose="02040503050406030204" pitchFamily="18" charset="0"/>
              </a:rPr>
              <a:t>bài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đọc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ấn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tượng</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nhất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thông</a:t>
            </a:r>
            <a:r>
              <a:rPr lang="en-US" sz="3200" b="1" dirty="0">
                <a:solidFill>
                  <a:srgbClr val="002060"/>
                </a:solidFill>
                <a:latin typeface="Cambria" panose="02040503050406030204" pitchFamily="18" charset="0"/>
              </a:rPr>
              <a:t> tin ban </a:t>
            </a:r>
            <a:r>
              <a:rPr lang="en-US" sz="3200" b="1" dirty="0" err="1">
                <a:solidFill>
                  <a:srgbClr val="002060"/>
                </a:solidFill>
                <a:latin typeface="Cambria" panose="02040503050406030204" pitchFamily="18" charset="0"/>
              </a:rPr>
              <a:t>đầu</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Liên Hoa </a:t>
            </a:r>
            <a:r>
              <a:rPr lang="en-US" sz="3200" b="1" dirty="0" err="1">
                <a:solidFill>
                  <a:srgbClr val="002060"/>
                </a:solidFill>
                <a:latin typeface="Cambria" panose="02040503050406030204" pitchFamily="18" charset="0"/>
              </a:rPr>
              <a:t>Đài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Vì</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trước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đây</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chỉ</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biết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Một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Cột</a:t>
            </a:r>
            <a:r>
              <a:rPr lang="en-US" sz="3200" b="1" dirty="0">
                <a:solidFill>
                  <a:srgbClr val="002060"/>
                </a:solidFill>
                <a:latin typeface="Cambria" panose="02040503050406030204" pitchFamily="18" charset="0"/>
              </a:rPr>
              <a:t>.</a:t>
            </a:r>
          </a:p>
        </p:txBody>
      </p:sp>
      <p:pic>
        <p:nvPicPr>
          <p:cNvPr id="8" name="Picture 7"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35295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2AFA-8F80-A2A4-EB9E-B403B67A36E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87BE70-417A-FD0E-432F-1D05C0E5D88E}"/>
              </a:ext>
            </a:extLst>
          </p:cNvPr>
          <p:cNvGrpSpPr/>
          <p:nvPr/>
        </p:nvGrpSpPr>
        <p:grpSpPr>
          <a:xfrm>
            <a:off x="3071446" y="559556"/>
            <a:ext cx="8359182" cy="1406890"/>
            <a:chOff x="3333649" y="1032016"/>
            <a:chExt cx="8106937" cy="1941871"/>
          </a:xfrm>
        </p:grpSpPr>
        <p:grpSp>
          <p:nvGrpSpPr>
            <p:cNvPr id="3" name="组合 31">
              <a:extLst>
                <a:ext uri="{FF2B5EF4-FFF2-40B4-BE49-F238E27FC236}">
                  <a16:creationId xmlns:a16="http://schemas.microsoft.com/office/drawing/2014/main" id="{E6124A10-AAD7-787F-7BC6-A670ABF79D13}"/>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3AE74DAA-A59F-317B-DD3C-30966765CB7E}"/>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03A9ABC-5715-4886-1817-2F64830DF127}"/>
                  </a:ext>
                </a:extLst>
              </p:cNvPr>
              <p:cNvSpPr/>
              <p:nvPr/>
            </p:nvSpPr>
            <p:spPr>
              <a:xfrm>
                <a:off x="1736330" y="3581359"/>
                <a:ext cx="3678052" cy="57134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F964C6E7-266E-1851-A612-F0322F3FCE45}"/>
                </a:ext>
              </a:extLst>
            </p:cNvPr>
            <p:cNvSpPr txBox="1"/>
            <p:nvPr/>
          </p:nvSpPr>
          <p:spPr>
            <a:xfrm>
              <a:off x="3731032" y="1317123"/>
              <a:ext cx="7563291" cy="1656764"/>
            </a:xfrm>
            <a:prstGeom prst="rect">
              <a:avLst/>
            </a:prstGeom>
            <a:noFill/>
          </p:spPr>
          <p:txBody>
            <a:bodyPr wrap="square">
              <a:spAutoFit/>
            </a:bodyPr>
            <a:lstStyle/>
            <a:p>
              <a:pPr algn="ctr"/>
              <a:r>
                <a:rPr lang="en-US" sz="3600" b="1" dirty="0" err="1">
                  <a:solidFill>
                    <a:srgbClr val="002060"/>
                  </a:solidFill>
                  <a:latin typeface="Cambria" panose="02040503050406030204" pitchFamily="18" charset="0"/>
                </a:rPr>
                <a:t>Tóm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tắt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bài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theo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gợi</a:t>
              </a:r>
              <a:r>
                <a:rPr lang="en-US" sz="3600" b="1" dirty="0">
                  <a:solidFill>
                    <a:srgbClr val="002060"/>
                  </a:solidFill>
                  <a:latin typeface="Cambria" panose="02040503050406030204" pitchFamily="18" charset="0"/>
                </a:rPr>
                <a:t> ý </a:t>
              </a:r>
              <a:r>
                <a:rPr lang="en-US" sz="3600" b="1" dirty="0" err="1">
                  <a:solidFill>
                    <a:srgbClr val="002060"/>
                  </a:solidFill>
                  <a:latin typeface="Cambria" panose="02040503050406030204" pitchFamily="18" charset="0"/>
                </a:rPr>
                <a:t>sau</a:t>
              </a:r>
              <a:r>
                <a:rPr lang="en-US" sz="3600" b="1" dirty="0">
                  <a:solidFill>
                    <a:srgbClr val="002060"/>
                  </a:solidFill>
                  <a:latin typeface="Cambria" panose="02040503050406030204" pitchFamily="18" charset="0"/>
                </a:rPr>
                <a:t>:</a:t>
              </a:r>
            </a:p>
            <a:p>
              <a:pPr algn="ct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EA3980FA-4B81-9EF7-B1C4-D8347E0D1246}"/>
              </a:ext>
            </a:extLst>
          </p:cNvPr>
          <p:cNvPicPr>
            <a:picLocks noChangeAspect="1"/>
          </p:cNvPicPr>
          <p:nvPr/>
        </p:nvPicPr>
        <p:blipFill>
          <a:blip r:embed="rId2"/>
          <a:stretch>
            <a:fillRect/>
          </a:stretch>
        </p:blipFill>
        <p:spPr>
          <a:xfrm>
            <a:off x="305391" y="291933"/>
            <a:ext cx="3005588" cy="1536325"/>
          </a:xfrm>
          <a:prstGeom prst="rect">
            <a:avLst/>
          </a:prstGeom>
        </p:spPr>
      </p:pic>
      <p:pic>
        <p:nvPicPr>
          <p:cNvPr id="9" name="Picture 8">
            <a:extLst>
              <a:ext uri="{FF2B5EF4-FFF2-40B4-BE49-F238E27FC236}">
                <a16:creationId xmlns:a16="http://schemas.microsoft.com/office/drawing/2014/main" id="{AEB4A24B-402E-7CCE-7951-A5DF774BA735}"/>
              </a:ext>
            </a:extLst>
          </p:cNvPr>
          <p:cNvPicPr>
            <a:picLocks noChangeAspect="1"/>
          </p:cNvPicPr>
          <p:nvPr/>
        </p:nvPicPr>
        <p:blipFill>
          <a:blip r:embed="rId3"/>
          <a:stretch>
            <a:fillRect/>
          </a:stretch>
        </p:blipFill>
        <p:spPr>
          <a:xfrm>
            <a:off x="912186" y="1974780"/>
            <a:ext cx="10632242" cy="4410472"/>
          </a:xfrm>
          <a:prstGeom prst="rect">
            <a:avLst/>
          </a:prstGeom>
        </p:spPr>
      </p:pic>
    </p:spTree>
    <p:extLst>
      <p:ext uri="{BB962C8B-B14F-4D97-AF65-F5344CB8AC3E}">
        <p14:creationId xmlns:p14="http://schemas.microsoft.com/office/powerpoint/2010/main" val="4353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4ADA-85ED-EDB5-E160-976961F4C6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20FD36B-02E1-1ECB-BDF9-B54F2F9C9A10}"/>
              </a:ext>
            </a:extLst>
          </p:cNvPr>
          <p:cNvGrpSpPr/>
          <p:nvPr/>
        </p:nvGrpSpPr>
        <p:grpSpPr>
          <a:xfrm>
            <a:off x="269003" y="984737"/>
            <a:ext cx="11653994" cy="5683428"/>
            <a:chOff x="3333649" y="1032015"/>
            <a:chExt cx="8106937" cy="7080738"/>
          </a:xfrm>
        </p:grpSpPr>
        <p:grpSp>
          <p:nvGrpSpPr>
            <p:cNvPr id="3" name="组合 31">
              <a:extLst>
                <a:ext uri="{FF2B5EF4-FFF2-40B4-BE49-F238E27FC236}">
                  <a16:creationId xmlns:a16="http://schemas.microsoft.com/office/drawing/2014/main" id="{6741CBDD-B772-5C16-623E-E65D6AF040E3}"/>
                </a:ext>
              </a:extLst>
            </p:cNvPr>
            <p:cNvGrpSpPr/>
            <p:nvPr/>
          </p:nvGrpSpPr>
          <p:grpSpPr>
            <a:xfrm>
              <a:off x="3333649" y="1032015"/>
              <a:ext cx="8106937" cy="7080738"/>
              <a:chOff x="1655047" y="3412310"/>
              <a:chExt cx="3840619" cy="419837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0740DDD-2752-5C81-118B-34A0D7A0450E}"/>
                  </a:ext>
                </a:extLst>
              </p:cNvPr>
              <p:cNvSpPr/>
              <p:nvPr/>
            </p:nvSpPr>
            <p:spPr>
              <a:xfrm>
                <a:off x="1655047" y="3412310"/>
                <a:ext cx="3840619" cy="4198373"/>
              </a:xfrm>
              <a:prstGeom prst="roundRect">
                <a:avLst>
                  <a:gd name="adj" fmla="val 118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D4519FFE-BDEE-944E-5557-4AD8C013A065}"/>
                  </a:ext>
                </a:extLst>
              </p:cNvPr>
              <p:cNvSpPr/>
              <p:nvPr/>
            </p:nvSpPr>
            <p:spPr>
              <a:xfrm>
                <a:off x="1736330" y="3581359"/>
                <a:ext cx="3678052" cy="4029324"/>
              </a:xfrm>
              <a:prstGeom prst="roundRect">
                <a:avLst>
                  <a:gd name="adj" fmla="val 121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EF2DD8D3-4F30-E950-D1E1-7E22CFA8FC34}"/>
                </a:ext>
              </a:extLst>
            </p:cNvPr>
            <p:cNvSpPr txBox="1"/>
            <p:nvPr/>
          </p:nvSpPr>
          <p:spPr>
            <a:xfrm>
              <a:off x="3482982" y="1468066"/>
              <a:ext cx="7763784" cy="6250163"/>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Chùa Một Cột là ngôi chùa ở Hà Nội, xây dựng vào năm 1049, thời vua Lý Thái Tông. Chùa mang nét độc đáo, được xây dựng trên một cột đá tròn, tám thanh gỗ làm giá đỡ xung quanh. Nhìn chùa trông giống với một </a:t>
              </a:r>
              <a:r>
                <a:rPr lang="vi-VN" sz="3200" b="1" dirty="0" err="1">
                  <a:solidFill>
                    <a:srgbClr val="002060"/>
                  </a:solidFill>
                  <a:latin typeface="Cambria" panose="02040503050406030204" pitchFamily="18" charset="0"/>
                </a:rPr>
                <a:t>đoá</a:t>
              </a:r>
              <a:r>
                <a:rPr lang="vi-VN" sz="3200" b="1" dirty="0">
                  <a:solidFill>
                    <a:srgbClr val="002060"/>
                  </a:solidFill>
                  <a:latin typeface="Cambria" panose="02040503050406030204" pitchFamily="18" charset="0"/>
                </a:rPr>
                <a:t> sen khổng lồ, nên người ta gọi là Liên Hoa Đài. Chùa có kiến trúc cổ kính của Á Đông. Nóc chùa có rồng chầu mặt nguyệt, mái cong mềm mại, quanh chùa yên bình, cây cối xanh tươi. Chùa đã trở thành một biểu tượng của Thủ đô Hà Nội và được Tổ chức Kỉ lục châu Á xác nhận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D6DD1C8C-D8E9-7915-997D-5C979A273A33}"/>
              </a:ext>
            </a:extLst>
          </p:cNvPr>
          <p:cNvPicPr>
            <a:picLocks noChangeAspect="1"/>
          </p:cNvPicPr>
          <p:nvPr/>
        </p:nvPicPr>
        <p:blipFill>
          <a:blip r:embed="rId2"/>
          <a:stretch>
            <a:fillRect/>
          </a:stretch>
        </p:blipFill>
        <p:spPr>
          <a:xfrm>
            <a:off x="4370231" y="-111727"/>
            <a:ext cx="3005588" cy="1536325"/>
          </a:xfrm>
          <a:prstGeom prst="rect">
            <a:avLst/>
          </a:prstGeom>
        </p:spPr>
      </p:pic>
    </p:spTree>
    <p:extLst>
      <p:ext uri="{BB962C8B-B14F-4D97-AF65-F5344CB8AC3E}">
        <p14:creationId xmlns:p14="http://schemas.microsoft.com/office/powerpoint/2010/main" val="113985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2048F-8253-2DC7-CCC3-96FC37651CF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7DF68A3-2986-EA11-3B26-22E2DC5F7FA9}"/>
              </a:ext>
            </a:extLst>
          </p:cNvPr>
          <p:cNvGrpSpPr/>
          <p:nvPr/>
        </p:nvGrpSpPr>
        <p:grpSpPr>
          <a:xfrm>
            <a:off x="3000935" y="257909"/>
            <a:ext cx="8980050" cy="2349949"/>
            <a:chOff x="2311446" y="515697"/>
            <a:chExt cx="7878725" cy="1916171"/>
          </a:xfrm>
        </p:grpSpPr>
        <p:grpSp>
          <p:nvGrpSpPr>
            <p:cNvPr id="9" name="组合 31">
              <a:extLst>
                <a:ext uri="{FF2B5EF4-FFF2-40B4-BE49-F238E27FC236}">
                  <a16:creationId xmlns:a16="http://schemas.microsoft.com/office/drawing/2014/main" id="{22411FEC-C139-475D-7BB6-B4D87121B1E4}"/>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3417ED4-5193-25AF-9BF8-8AD12179CA91}"/>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66000209-7E12-CD49-6E83-5A451C9EE009}"/>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TextBox 9">
              <a:extLst>
                <a:ext uri="{FF2B5EF4-FFF2-40B4-BE49-F238E27FC236}">
                  <a16:creationId xmlns:a16="http://schemas.microsoft.com/office/drawing/2014/main" id="{5A3C234B-64DE-43E1-9BC5-EDA4B985B281}"/>
                </a:ext>
              </a:extLst>
            </p:cNvPr>
            <p:cNvSpPr txBox="1"/>
            <p:nvPr/>
          </p:nvSpPr>
          <p:spPr>
            <a:xfrm>
              <a:off x="2505741" y="890154"/>
              <a:ext cx="7536143" cy="15417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Bài đọc nói với chúng ta về điều gì? Chọn câu trả lời dưới đây hoặc nếu ý kiến của em.</a:t>
              </a:r>
              <a:endParaRPr lang="en-US" sz="3600" b="1" dirty="0">
                <a:solidFill>
                  <a:srgbClr val="127366"/>
                </a:solidFill>
                <a:latin typeface="Cambria" panose="02040503050406030204" pitchFamily="18" charset="0"/>
              </a:endParaRPr>
            </a:p>
          </p:txBody>
        </p:sp>
      </p:grpSp>
      <p:pic>
        <p:nvPicPr>
          <p:cNvPr id="13" name="Picture 12">
            <a:extLst>
              <a:ext uri="{FF2B5EF4-FFF2-40B4-BE49-F238E27FC236}">
                <a16:creationId xmlns:a16="http://schemas.microsoft.com/office/drawing/2014/main" id="{3C20A61C-6318-F3BB-6DBC-DFDCAADE6F04}"/>
              </a:ext>
            </a:extLst>
          </p:cNvPr>
          <p:cNvPicPr>
            <a:picLocks noChangeAspect="1"/>
          </p:cNvPicPr>
          <p:nvPr/>
        </p:nvPicPr>
        <p:blipFill>
          <a:blip r:embed="rId4"/>
          <a:stretch>
            <a:fillRect/>
          </a:stretch>
        </p:blipFill>
        <p:spPr>
          <a:xfrm>
            <a:off x="432471" y="504014"/>
            <a:ext cx="2999492" cy="1536325"/>
          </a:xfrm>
          <a:prstGeom prst="rect">
            <a:avLst/>
          </a:prstGeom>
        </p:spPr>
      </p:pic>
      <p:grpSp>
        <p:nvGrpSpPr>
          <p:cNvPr id="2" name="Group 1">
            <a:extLst>
              <a:ext uri="{FF2B5EF4-FFF2-40B4-BE49-F238E27FC236}">
                <a16:creationId xmlns:a16="http://schemas.microsoft.com/office/drawing/2014/main" id="{F9F9FC32-4213-10B7-067F-B0DA5546C5DE}"/>
              </a:ext>
            </a:extLst>
          </p:cNvPr>
          <p:cNvGrpSpPr/>
          <p:nvPr/>
        </p:nvGrpSpPr>
        <p:grpSpPr>
          <a:xfrm>
            <a:off x="1364092" y="2752148"/>
            <a:ext cx="9632752" cy="1368577"/>
            <a:chOff x="6830721" y="2864057"/>
            <a:chExt cx="4537107" cy="1368577"/>
          </a:xfrm>
          <a:solidFill>
            <a:sysClr val="window" lastClr="FFFFFF"/>
          </a:solidFill>
        </p:grpSpPr>
        <p:sp>
          <p:nvSpPr>
            <p:cNvPr id="3" name="Rectangle: Rounded Corners 2">
              <a:extLst>
                <a:ext uri="{FF2B5EF4-FFF2-40B4-BE49-F238E27FC236}">
                  <a16:creationId xmlns:a16="http://schemas.microsoft.com/office/drawing/2014/main" id="{BA554B82-B3AC-7EFF-5034-D0932511D646}"/>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882E43-DF54-A5AE-5601-E83D8246BD9C}"/>
                </a:ext>
              </a:extLst>
            </p:cNvPr>
            <p:cNvSpPr txBox="1"/>
            <p:nvPr/>
          </p:nvSpPr>
          <p:spPr>
            <a:xfrm>
              <a:off x="7525586" y="3155416"/>
              <a:ext cx="3750829" cy="1077218"/>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Kiến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trúc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độc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đáo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5" name="Group 4">
            <a:extLst>
              <a:ext uri="{FF2B5EF4-FFF2-40B4-BE49-F238E27FC236}">
                <a16:creationId xmlns:a16="http://schemas.microsoft.com/office/drawing/2014/main" id="{41A9E40F-4262-E34C-07E7-82785E79CD5C}"/>
              </a:ext>
            </a:extLst>
          </p:cNvPr>
          <p:cNvGrpSpPr/>
          <p:nvPr/>
        </p:nvGrpSpPr>
        <p:grpSpPr>
          <a:xfrm>
            <a:off x="986934" y="4102151"/>
            <a:ext cx="10009910" cy="1129886"/>
            <a:chOff x="981375" y="2864057"/>
            <a:chExt cx="10009910" cy="1129886"/>
          </a:xfrm>
        </p:grpSpPr>
        <p:sp>
          <p:nvSpPr>
            <p:cNvPr id="6" name="Rectangle: Rounded Corners 5">
              <a:extLst>
                <a:ext uri="{FF2B5EF4-FFF2-40B4-BE49-F238E27FC236}">
                  <a16:creationId xmlns:a16="http://schemas.microsoft.com/office/drawing/2014/main" id="{DD82087A-DFEE-F625-1EC0-4055661A1430}"/>
                </a:ext>
              </a:extLst>
            </p:cNvPr>
            <p:cNvSpPr/>
            <p:nvPr/>
          </p:nvSpPr>
          <p:spPr>
            <a:xfrm>
              <a:off x="981375" y="2864057"/>
              <a:ext cx="10009910"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FA96CD-58F7-307D-03C2-4B2A63D92F0E}"/>
                </a:ext>
              </a:extLst>
            </p:cNvPr>
            <p:cNvSpPr txBox="1"/>
            <p:nvPr/>
          </p:nvSpPr>
          <p:spPr>
            <a:xfrm>
              <a:off x="1950372" y="3152241"/>
              <a:ext cx="8642539" cy="584775"/>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Nguồn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gốc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những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cái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14" name="Group 13">
            <a:extLst>
              <a:ext uri="{FF2B5EF4-FFF2-40B4-BE49-F238E27FC236}">
                <a16:creationId xmlns:a16="http://schemas.microsoft.com/office/drawing/2014/main" id="{E8C2B19D-E934-9A37-75C2-40B2FDFDC320}"/>
              </a:ext>
            </a:extLst>
          </p:cNvPr>
          <p:cNvGrpSpPr/>
          <p:nvPr/>
        </p:nvGrpSpPr>
        <p:grpSpPr>
          <a:xfrm>
            <a:off x="1163409" y="5394825"/>
            <a:ext cx="9833435" cy="1649921"/>
            <a:chOff x="981375" y="4872764"/>
            <a:chExt cx="4537107" cy="1649921"/>
          </a:xfrm>
        </p:grpSpPr>
        <p:sp>
          <p:nvSpPr>
            <p:cNvPr id="15" name="Rectangle: Rounded Corners 14">
              <a:extLst>
                <a:ext uri="{FF2B5EF4-FFF2-40B4-BE49-F238E27FC236}">
                  <a16:creationId xmlns:a16="http://schemas.microsoft.com/office/drawing/2014/main" id="{42ADBC36-439E-FE1A-3A0A-00FF0BB654A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142318D-2830-D52F-3A1F-335D15E8591A}"/>
                </a:ext>
              </a:extLst>
            </p:cNvPr>
            <p:cNvSpPr txBox="1"/>
            <p:nvPr/>
          </p:nvSpPr>
          <p:spPr>
            <a:xfrm>
              <a:off x="1438043" y="4953025"/>
              <a:ext cx="375082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Giá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trong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đời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chúng</a:t>
              </a:r>
              <a:r>
                <a:rPr lang="en-US" sz="3200" b="1" kern="0" dirty="0">
                  <a:solidFill>
                    <a:prstClr val="black"/>
                  </a:solidFill>
                  <a:latin typeface="Cambria" panose="02040503050406030204" pitchFamily="18" charset="0"/>
                </a:rPr>
                <a:t> ta.</a:t>
              </a:r>
              <a:endParaRPr kumimoji="0" lang="pt-BR"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33E769A7-FFB8-65F8-FBA3-385B2691FA9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8208" b="61433"/>
          <a:stretch/>
        </p:blipFill>
        <p:spPr>
          <a:xfrm>
            <a:off x="10598470" y="2956159"/>
            <a:ext cx="953350" cy="857536"/>
          </a:xfrm>
          <a:prstGeom prst="rect">
            <a:avLst/>
          </a:prstGeom>
        </p:spPr>
      </p:pic>
      <p:pic>
        <p:nvPicPr>
          <p:cNvPr id="21" name="Picture 20">
            <a:extLst>
              <a:ext uri="{FF2B5EF4-FFF2-40B4-BE49-F238E27FC236}">
                <a16:creationId xmlns:a16="http://schemas.microsoft.com/office/drawing/2014/main" id="{55BD0943-0FB9-F0AC-10C6-6BBFCC4891F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51306" y="4188988"/>
            <a:ext cx="891076" cy="896464"/>
          </a:xfrm>
          <a:prstGeom prst="rect">
            <a:avLst/>
          </a:prstGeom>
        </p:spPr>
      </p:pic>
      <p:pic>
        <p:nvPicPr>
          <p:cNvPr id="22" name="Picture 21">
            <a:extLst>
              <a:ext uri="{FF2B5EF4-FFF2-40B4-BE49-F238E27FC236}">
                <a16:creationId xmlns:a16="http://schemas.microsoft.com/office/drawing/2014/main" id="{3F33D4CB-B08C-1F14-0AE2-ED140F92580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98470" y="5596172"/>
            <a:ext cx="891076" cy="896464"/>
          </a:xfrm>
          <a:prstGeom prst="rect">
            <a:avLst/>
          </a:prstGeom>
        </p:spPr>
      </p:pic>
      <p:pic>
        <p:nvPicPr>
          <p:cNvPr id="24" name="Picture 23">
            <a:extLst>
              <a:ext uri="{FF2B5EF4-FFF2-40B4-BE49-F238E27FC236}">
                <a16:creationId xmlns:a16="http://schemas.microsoft.com/office/drawing/2014/main" id="{91CB235A-772D-6167-7015-0B6806334EE8}"/>
              </a:ext>
            </a:extLst>
          </p:cNvPr>
          <p:cNvPicPr>
            <a:picLocks noChangeAspect="1"/>
          </p:cNvPicPr>
          <p:nvPr/>
        </p:nvPicPr>
        <p:blipFill>
          <a:blip r:embed="rId7"/>
          <a:stretch>
            <a:fillRect/>
          </a:stretch>
        </p:blipFill>
        <p:spPr>
          <a:xfrm>
            <a:off x="404740" y="2638909"/>
            <a:ext cx="1475271" cy="1492036"/>
          </a:xfrm>
          <a:prstGeom prst="rect">
            <a:avLst/>
          </a:prstGeom>
        </p:spPr>
      </p:pic>
      <p:pic>
        <p:nvPicPr>
          <p:cNvPr id="25" name="Picture 24">
            <a:extLst>
              <a:ext uri="{FF2B5EF4-FFF2-40B4-BE49-F238E27FC236}">
                <a16:creationId xmlns:a16="http://schemas.microsoft.com/office/drawing/2014/main" id="{0D229A43-A1DF-077D-CE69-7AFFBF6407CE}"/>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422221" y="4001700"/>
            <a:ext cx="1385564" cy="1400861"/>
          </a:xfrm>
          <a:prstGeom prst="rect">
            <a:avLst/>
          </a:prstGeom>
        </p:spPr>
      </p:pic>
      <p:pic>
        <p:nvPicPr>
          <p:cNvPr id="26" name="Picture 25">
            <a:extLst>
              <a:ext uri="{FF2B5EF4-FFF2-40B4-BE49-F238E27FC236}">
                <a16:creationId xmlns:a16="http://schemas.microsoft.com/office/drawing/2014/main" id="{4419C3F3-D6CB-FA68-5AEB-3A2C9FCA56FA}"/>
              </a:ext>
            </a:extLst>
          </p:cNvPr>
          <p:cNvPicPr>
            <a:picLocks noChangeAspect="1"/>
          </p:cNvPicPr>
          <p:nvPr/>
        </p:nvPicPr>
        <p:blipFill rotWithShape="1">
          <a:blip r:embed="rId9"/>
          <a:srcRect r="50703"/>
          <a:stretch/>
        </p:blipFill>
        <p:spPr>
          <a:xfrm>
            <a:off x="267779" y="5188225"/>
            <a:ext cx="1487889" cy="1570786"/>
          </a:xfrm>
          <a:prstGeom prst="rect">
            <a:avLst/>
          </a:prstGeom>
        </p:spPr>
      </p:pic>
    </p:spTree>
    <p:extLst>
      <p:ext uri="{BB962C8B-B14F-4D97-AF65-F5344CB8AC3E}">
        <p14:creationId xmlns:p14="http://schemas.microsoft.com/office/powerpoint/2010/main" val="102275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2063-CFA0-6295-6976-8847084C0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29D9F-939A-BDDA-C7D1-78A3950CC6C2}"/>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F497B04A-E291-14FE-35E3-38CB4AEDBD3B}"/>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21545734-3120-4219-2BF1-BCB6DF115D6D}"/>
              </a:ext>
            </a:extLst>
          </p:cNvPr>
          <p:cNvPicPr>
            <a:picLocks noChangeAspect="1"/>
          </p:cNvPicPr>
          <p:nvPr/>
        </p:nvPicPr>
        <p:blipFill>
          <a:blip r:embed="rId2"/>
          <a:srcRect t="2222"/>
          <a:stretch/>
        </p:blipFill>
        <p:spPr>
          <a:xfrm>
            <a:off x="0" y="0"/>
            <a:ext cx="12192000" cy="6857999"/>
          </a:xfrm>
          <a:prstGeom prst="rect">
            <a:avLst/>
          </a:prstGeom>
        </p:spPr>
      </p:pic>
      <p:pic>
        <p:nvPicPr>
          <p:cNvPr id="6" name="Picture 5">
            <a:extLst>
              <a:ext uri="{FF2B5EF4-FFF2-40B4-BE49-F238E27FC236}">
                <a16:creationId xmlns:a16="http://schemas.microsoft.com/office/drawing/2014/main" id="{0B30F311-9028-D351-1E5B-D736404C78AC}"/>
              </a:ext>
            </a:extLst>
          </p:cNvPr>
          <p:cNvPicPr>
            <a:picLocks noChangeAspect="1"/>
          </p:cNvPicPr>
          <p:nvPr/>
        </p:nvPicPr>
        <p:blipFill>
          <a:blip r:embed="rId3"/>
          <a:stretch>
            <a:fillRect/>
          </a:stretch>
        </p:blipFill>
        <p:spPr>
          <a:xfrm>
            <a:off x="5673452" y="190454"/>
            <a:ext cx="6937648" cy="5480630"/>
          </a:xfrm>
          <a:prstGeom prst="rect">
            <a:avLst/>
          </a:prstGeom>
        </p:spPr>
      </p:pic>
    </p:spTree>
    <p:extLst>
      <p:ext uri="{BB962C8B-B14F-4D97-AF65-F5344CB8AC3E}">
        <p14:creationId xmlns:p14="http://schemas.microsoft.com/office/powerpoint/2010/main" val="118649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RA - Kid Dance - MK Dance Studio">
            <a:hlinkClick r:id="" action="ppaction://media"/>
            <a:extLst>
              <a:ext uri="{FF2B5EF4-FFF2-40B4-BE49-F238E27FC236}">
                <a16:creationId xmlns:a16="http://schemas.microsoft.com/office/drawing/2014/main" id="{A8A90289-378C-4291-BE41-D24DBEEEB3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71450"/>
            <a:ext cx="11582400" cy="6515100"/>
          </a:xfrm>
          <a:prstGeom prst="rect">
            <a:avLst/>
          </a:prstGeom>
        </p:spPr>
      </p:pic>
    </p:spTree>
    <p:extLst>
      <p:ext uri="{BB962C8B-B14F-4D97-AF65-F5344CB8AC3E}">
        <p14:creationId xmlns:p14="http://schemas.microsoft.com/office/powerpoint/2010/main" val="156756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3F2B3-29AB-40E0-DFB4-BA76DB4B103F}"/>
              </a:ext>
            </a:extLst>
          </p:cNvPr>
          <p:cNvPicPr>
            <a:picLocks noChangeAspect="1"/>
          </p:cNvPicPr>
          <p:nvPr/>
        </p:nvPicPr>
        <p:blipFill>
          <a:blip r:embed="rId2"/>
          <a:stretch>
            <a:fillRect/>
          </a:stretch>
        </p:blipFill>
        <p:spPr>
          <a:xfrm>
            <a:off x="33770" y="2672602"/>
            <a:ext cx="12124460" cy="4266899"/>
          </a:xfrm>
          <a:prstGeom prst="rect">
            <a:avLst/>
          </a:prstGeom>
        </p:spPr>
      </p:pic>
      <p:grpSp>
        <p:nvGrpSpPr>
          <p:cNvPr id="4" name="组合 47">
            <a:extLst>
              <a:ext uri="{FF2B5EF4-FFF2-40B4-BE49-F238E27FC236}">
                <a16:creationId xmlns:a16="http://schemas.microsoft.com/office/drawing/2014/main" id="{E62C6A08-6293-1280-8605-F23A7D4C0A50}"/>
              </a:ext>
            </a:extLst>
          </p:cNvPr>
          <p:cNvGrpSpPr/>
          <p:nvPr/>
        </p:nvGrpSpPr>
        <p:grpSpPr>
          <a:xfrm>
            <a:off x="3915508" y="176903"/>
            <a:ext cx="8208952" cy="1875046"/>
            <a:chOff x="3151567" y="4106353"/>
            <a:chExt cx="14143340" cy="1023787"/>
          </a:xfrm>
        </p:grpSpPr>
        <p:grpSp>
          <p:nvGrpSpPr>
            <p:cNvPr id="5" name="组合 31">
              <a:extLst>
                <a:ext uri="{FF2B5EF4-FFF2-40B4-BE49-F238E27FC236}">
                  <a16:creationId xmlns:a16="http://schemas.microsoft.com/office/drawing/2014/main" id="{6C5BCFB1-8B16-84C7-1598-7DE9E40C8E84}"/>
                </a:ext>
              </a:extLst>
            </p:cNvPr>
            <p:cNvGrpSpPr/>
            <p:nvPr/>
          </p:nvGrpSpPr>
          <p:grpSpPr>
            <a:xfrm>
              <a:off x="3151567" y="4106353"/>
              <a:ext cx="14143340"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1472361-5D0A-D93C-9DB5-90FA8B68FEF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0F021374-3883-3185-71BA-3788D0AAF79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7333BE44-7230-BFA6-5ADE-6BBFEF1DC971}"/>
                </a:ext>
              </a:extLst>
            </p:cNvPr>
            <p:cNvSpPr txBox="1"/>
            <p:nvPr/>
          </p:nvSpPr>
          <p:spPr>
            <a:xfrm>
              <a:off x="4726809" y="4299092"/>
              <a:ext cx="11698216" cy="699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công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trình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dưới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đây</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điểm</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2" name="Picture 11" descr="A couple of kids sitting at desks&#10;&#10;Description automatically generated">
            <a:extLst>
              <a:ext uri="{FF2B5EF4-FFF2-40B4-BE49-F238E27FC236}">
                <a16:creationId xmlns:a16="http://schemas.microsoft.com/office/drawing/2014/main" id="{81D33755-9DAB-F62C-EE05-2797E41C47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9262" y="142056"/>
            <a:ext cx="3376246" cy="2085328"/>
          </a:xfrm>
          <a:prstGeom prst="rect">
            <a:avLst/>
          </a:prstGeom>
        </p:spPr>
      </p:pic>
    </p:spTree>
    <p:extLst>
      <p:ext uri="{BB962C8B-B14F-4D97-AF65-F5344CB8AC3E}">
        <p14:creationId xmlns:p14="http://schemas.microsoft.com/office/powerpoint/2010/main" val="39270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A8992C-A641-08AB-90E5-D49EF2820A96}"/>
              </a:ext>
            </a:extLst>
          </p:cNvPr>
          <p:cNvPicPr>
            <a:picLocks noChangeAspect="1"/>
          </p:cNvPicPr>
          <p:nvPr/>
        </p:nvPicPr>
        <p:blipFill>
          <a:blip r:embed="rId2"/>
          <a:stretch>
            <a:fillRect/>
          </a:stretch>
        </p:blipFill>
        <p:spPr>
          <a:xfrm>
            <a:off x="0" y="0"/>
            <a:ext cx="12192000" cy="6878320"/>
          </a:xfrm>
          <a:prstGeom prst="rect">
            <a:avLst/>
          </a:prstGeom>
        </p:spPr>
      </p:pic>
      <p:pic>
        <p:nvPicPr>
          <p:cNvPr id="5" name="Picture 2" descr="Danh mục 5 bộ sách giáo khoa lớp 1 mới | Bộ sách lớp 1 mới">
            <a:extLst>
              <a:ext uri="{FF2B5EF4-FFF2-40B4-BE49-F238E27FC236}">
                <a16:creationId xmlns:a16="http://schemas.microsoft.com/office/drawing/2014/main" id="{BDC27787-7108-453B-12C5-B636256DE4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845"/>
            <a:ext cx="2268438" cy="2268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FA1DF9-8345-EE9C-D594-B64BCF9176FB}"/>
              </a:ext>
            </a:extLst>
          </p:cNvPr>
          <p:cNvPicPr>
            <a:picLocks noChangeAspect="1"/>
          </p:cNvPicPr>
          <p:nvPr/>
        </p:nvPicPr>
        <p:blipFill>
          <a:blip r:embed="rId4"/>
          <a:stretch>
            <a:fillRect/>
          </a:stretch>
        </p:blipFill>
        <p:spPr>
          <a:xfrm>
            <a:off x="4050614" y="55545"/>
            <a:ext cx="4090771" cy="1365622"/>
          </a:xfrm>
          <a:prstGeom prst="rect">
            <a:avLst/>
          </a:prstGeom>
        </p:spPr>
      </p:pic>
      <p:pic>
        <p:nvPicPr>
          <p:cNvPr id="11" name="Picture 10">
            <a:extLst>
              <a:ext uri="{FF2B5EF4-FFF2-40B4-BE49-F238E27FC236}">
                <a16:creationId xmlns:a16="http://schemas.microsoft.com/office/drawing/2014/main" id="{7DFCE07E-3370-5008-EA7C-14CA893F4C53}"/>
              </a:ext>
            </a:extLst>
          </p:cNvPr>
          <p:cNvPicPr>
            <a:picLocks noChangeAspect="1"/>
          </p:cNvPicPr>
          <p:nvPr/>
        </p:nvPicPr>
        <p:blipFill>
          <a:blip r:embed="rId5"/>
          <a:stretch>
            <a:fillRect/>
          </a:stretch>
        </p:blipFill>
        <p:spPr>
          <a:xfrm>
            <a:off x="308871" y="1743568"/>
            <a:ext cx="12192000" cy="2991672"/>
          </a:xfrm>
          <a:prstGeom prst="rect">
            <a:avLst/>
          </a:prstGeom>
        </p:spPr>
      </p:pic>
      <p:sp>
        <p:nvSpPr>
          <p:cNvPr id="12" name="TextBox 11">
            <a:extLst>
              <a:ext uri="{FF2B5EF4-FFF2-40B4-BE49-F238E27FC236}">
                <a16:creationId xmlns:a16="http://schemas.microsoft.com/office/drawing/2014/main" id="{90BAE12D-C11E-3F3E-9625-87A0F1BFDAD8}"/>
              </a:ext>
            </a:extLst>
          </p:cNvPr>
          <p:cNvSpPr txBox="1"/>
          <p:nvPr/>
        </p:nvSpPr>
        <p:spPr>
          <a:xfrm>
            <a:off x="5029281" y="928926"/>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ĐỌC</a:t>
            </a:r>
          </a:p>
        </p:txBody>
      </p:sp>
      <p:pic>
        <p:nvPicPr>
          <p:cNvPr id="17" name="Picture 16">
            <a:extLst>
              <a:ext uri="{FF2B5EF4-FFF2-40B4-BE49-F238E27FC236}">
                <a16:creationId xmlns:a16="http://schemas.microsoft.com/office/drawing/2014/main" id="{8957726A-361C-308F-C320-2A0B38B1D9DA}"/>
              </a:ext>
            </a:extLst>
          </p:cNvPr>
          <p:cNvPicPr>
            <a:picLocks noChangeAspect="1"/>
          </p:cNvPicPr>
          <p:nvPr/>
        </p:nvPicPr>
        <p:blipFill>
          <a:blip r:embed="rId6"/>
          <a:stretch>
            <a:fillRect/>
          </a:stretch>
        </p:blipFill>
        <p:spPr>
          <a:xfrm>
            <a:off x="8792536" y="5806081"/>
            <a:ext cx="2943531" cy="1429186"/>
          </a:xfrm>
          <a:prstGeom prst="rect">
            <a:avLst/>
          </a:prstGeom>
        </p:spPr>
      </p:pic>
      <p:pic>
        <p:nvPicPr>
          <p:cNvPr id="20" name="Picture 19">
            <a:extLst>
              <a:ext uri="{FF2B5EF4-FFF2-40B4-BE49-F238E27FC236}">
                <a16:creationId xmlns:a16="http://schemas.microsoft.com/office/drawing/2014/main" id="{9BCDA718-8FBB-620A-7F77-B8D3DABF778B}"/>
              </a:ext>
            </a:extLst>
          </p:cNvPr>
          <p:cNvPicPr>
            <a:picLocks noChangeAspect="1"/>
          </p:cNvPicPr>
          <p:nvPr/>
        </p:nvPicPr>
        <p:blipFill>
          <a:blip r:embed="rId7"/>
          <a:stretch>
            <a:fillRect/>
          </a:stretch>
        </p:blipFill>
        <p:spPr>
          <a:xfrm>
            <a:off x="7439462" y="4780441"/>
            <a:ext cx="2706147" cy="1113055"/>
          </a:xfrm>
          <a:prstGeom prst="rect">
            <a:avLst/>
          </a:prstGeom>
        </p:spPr>
      </p:pic>
    </p:spTree>
    <p:extLst>
      <p:ext uri="{BB962C8B-B14F-4D97-AF65-F5344CB8AC3E}">
        <p14:creationId xmlns:p14="http://schemas.microsoft.com/office/powerpoint/2010/main" val="40334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2EE96-137D-5AEC-68DB-37E862D1E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93218-308D-4A07-AA00-DEC2DC38A6AD}"/>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0DE55AD5-B669-8DDC-243B-1E5E14DFC4AF}"/>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33EC4C71-B7F2-EFF8-8F14-D3B1B8045C94}"/>
              </a:ext>
            </a:extLst>
          </p:cNvPr>
          <p:cNvPicPr>
            <a:picLocks noChangeAspect="1"/>
          </p:cNvPicPr>
          <p:nvPr/>
        </p:nvPicPr>
        <p:blipFill>
          <a:blip r:embed="rId2"/>
          <a:srcRect t="2222"/>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D5D5C11-16BF-9990-271F-948FA499D474}"/>
              </a:ext>
            </a:extLst>
          </p:cNvPr>
          <p:cNvPicPr>
            <a:picLocks noChangeAspect="1"/>
          </p:cNvPicPr>
          <p:nvPr/>
        </p:nvPicPr>
        <p:blipFill>
          <a:blip r:embed="rId3"/>
          <a:stretch>
            <a:fillRect/>
          </a:stretch>
        </p:blipFill>
        <p:spPr>
          <a:xfrm>
            <a:off x="5430738" y="365125"/>
            <a:ext cx="7413379" cy="5962405"/>
          </a:xfrm>
          <a:prstGeom prst="rect">
            <a:avLst/>
          </a:prstGeom>
        </p:spPr>
      </p:pic>
    </p:spTree>
    <p:extLst>
      <p:ext uri="{BB962C8B-B14F-4D97-AF65-F5344CB8AC3E}">
        <p14:creationId xmlns:p14="http://schemas.microsoft.com/office/powerpoint/2010/main" val="100301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id="{3F2A8BB9-B99D-330B-235C-1740690C6611}"/>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41B9CF43-03A1-B90B-87B7-5CDD175BF9C6}"/>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AF105AA-37DB-971C-942A-D387DA4D98A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F880221-6995-B0B6-3579-5B7BF59219B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499CACCC-DAFC-33FC-6AB3-364613389F64}"/>
                </a:ext>
              </a:extLst>
            </p:cNvPr>
            <p:cNvSpPr txBox="1"/>
            <p:nvPr/>
          </p:nvSpPr>
          <p:spPr>
            <a:xfrm>
              <a:off x="3963058" y="4342244"/>
              <a:ext cx="255904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CDE2BE1B-0B3A-BDB4-EFF6-9E74CFC87946}"/>
              </a:ext>
            </a:extLst>
          </p:cNvPr>
          <p:cNvGrpSpPr/>
          <p:nvPr/>
        </p:nvGrpSpPr>
        <p:grpSpPr>
          <a:xfrm>
            <a:off x="6185193" y="2094313"/>
            <a:ext cx="3114956" cy="997675"/>
            <a:chOff x="3151568" y="4106352"/>
            <a:chExt cx="2774950" cy="892629"/>
          </a:xfrm>
        </p:grpSpPr>
        <p:grpSp>
          <p:nvGrpSpPr>
            <p:cNvPr id="10" name="组合 31">
              <a:extLst>
                <a:ext uri="{FF2B5EF4-FFF2-40B4-BE49-F238E27FC236}">
                  <a16:creationId xmlns:a16="http://schemas.microsoft.com/office/drawing/2014/main" id="{1DCC62E7-E8EC-0D7E-180E-AC84D1278C8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82311BDE-8C7F-AE4B-0485-64BF8868057A}"/>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4D0A15D0-2B00-542E-5D7D-C9D2D59A912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A521B687-F7A4-CE59-6EE1-9F46EFDD0963}"/>
                </a:ext>
              </a:extLst>
            </p:cNvPr>
            <p:cNvSpPr txBox="1"/>
            <p:nvPr/>
          </p:nvSpPr>
          <p:spPr>
            <a:xfrm>
              <a:off x="3780826" y="4190424"/>
              <a:ext cx="154564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cổ</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kính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C7E661FB-1C95-C47C-7928-F883592990F4}"/>
              </a:ext>
            </a:extLst>
          </p:cNvPr>
          <p:cNvGrpSpPr/>
          <p:nvPr/>
        </p:nvGrpSpPr>
        <p:grpSpPr>
          <a:xfrm>
            <a:off x="6096004" y="3382555"/>
            <a:ext cx="3359653" cy="997675"/>
            <a:chOff x="3151570" y="4106352"/>
            <a:chExt cx="2269509" cy="892629"/>
          </a:xfrm>
        </p:grpSpPr>
        <p:grpSp>
          <p:nvGrpSpPr>
            <p:cNvPr id="15" name="组合 31">
              <a:extLst>
                <a:ext uri="{FF2B5EF4-FFF2-40B4-BE49-F238E27FC236}">
                  <a16:creationId xmlns:a16="http://schemas.microsoft.com/office/drawing/2014/main" id="{FBE62295-8FAC-A55D-55E6-CC34318C60A5}"/>
                </a:ext>
              </a:extLst>
            </p:cNvPr>
            <p:cNvGrpSpPr/>
            <p:nvPr/>
          </p:nvGrpSpPr>
          <p:grpSpPr>
            <a:xfrm>
              <a:off x="3151570" y="4106352"/>
              <a:ext cx="2269509" cy="892629"/>
              <a:chOff x="1346202" y="3302000"/>
              <a:chExt cx="1973486" cy="990600"/>
            </a:xfrm>
            <a:effectLst>
              <a:outerShdw blurRad="254000" sx="102000" sy="102000" algn="ctr" rotWithShape="0">
                <a:prstClr val="black">
                  <a:alpha val="25000"/>
                </a:prstClr>
              </a:outerShdw>
            </a:effectLst>
          </p:grpSpPr>
          <p:sp>
            <p:nvSpPr>
              <p:cNvPr id="17" name="圆角矩形 32">
                <a:extLst>
                  <a:ext uri="{FF2B5EF4-FFF2-40B4-BE49-F238E27FC236}">
                    <a16:creationId xmlns:a16="http://schemas.microsoft.com/office/drawing/2014/main" id="{80EFE5F9-28A4-136A-CCDA-2244C50D418F}"/>
                  </a:ext>
                </a:extLst>
              </p:cNvPr>
              <p:cNvSpPr/>
              <p:nvPr/>
            </p:nvSpPr>
            <p:spPr>
              <a:xfrm>
                <a:off x="1346202" y="3302000"/>
                <a:ext cx="1973486"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8" name="圆角矩形 33">
                <a:extLst>
                  <a:ext uri="{FF2B5EF4-FFF2-40B4-BE49-F238E27FC236}">
                    <a16:creationId xmlns:a16="http://schemas.microsoft.com/office/drawing/2014/main" id="{C08739E8-CDD0-DC5B-F3F3-F48942F53E8F}"/>
                  </a:ext>
                </a:extLst>
              </p:cNvPr>
              <p:cNvSpPr/>
              <p:nvPr/>
            </p:nvSpPr>
            <p:spPr>
              <a:xfrm>
                <a:off x="1405716" y="3302000"/>
                <a:ext cx="1829749" cy="932610"/>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6" name="文本框 41">
              <a:extLst>
                <a:ext uri="{FF2B5EF4-FFF2-40B4-BE49-F238E27FC236}">
                  <a16:creationId xmlns:a16="http://schemas.microsoft.com/office/drawing/2014/main" id="{F6C14B9C-B193-359D-E588-4B0BFA58BA26}"/>
                </a:ext>
              </a:extLst>
            </p:cNvPr>
            <p:cNvSpPr txBox="1"/>
            <p:nvPr/>
          </p:nvSpPr>
          <p:spPr>
            <a:xfrm>
              <a:off x="3560888" y="4265602"/>
              <a:ext cx="15463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7">
            <a:extLst>
              <a:ext uri="{FF2B5EF4-FFF2-40B4-BE49-F238E27FC236}">
                <a16:creationId xmlns:a16="http://schemas.microsoft.com/office/drawing/2014/main" id="{10B385C9-C6CB-059E-5C2E-9793B93AEC26}"/>
              </a:ext>
            </a:extLst>
          </p:cNvPr>
          <p:cNvGrpSpPr/>
          <p:nvPr/>
        </p:nvGrpSpPr>
        <p:grpSpPr>
          <a:xfrm>
            <a:off x="1874256" y="3417752"/>
            <a:ext cx="3285570" cy="997675"/>
            <a:chOff x="3151568" y="4106352"/>
            <a:chExt cx="2774950" cy="892629"/>
          </a:xfrm>
        </p:grpSpPr>
        <p:grpSp>
          <p:nvGrpSpPr>
            <p:cNvPr id="20" name="组合 31">
              <a:extLst>
                <a:ext uri="{FF2B5EF4-FFF2-40B4-BE49-F238E27FC236}">
                  <a16:creationId xmlns:a16="http://schemas.microsoft.com/office/drawing/2014/main" id="{91EAA69D-8A7D-1BC3-4B59-B89B3CA96AF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2" name="圆角矩形 32">
                <a:extLst>
                  <a:ext uri="{FF2B5EF4-FFF2-40B4-BE49-F238E27FC236}">
                    <a16:creationId xmlns:a16="http://schemas.microsoft.com/office/drawing/2014/main" id="{FAFBC2C7-D061-1A41-0C4F-1B7696B788B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3" name="圆角矩形 33">
                <a:extLst>
                  <a:ext uri="{FF2B5EF4-FFF2-40B4-BE49-F238E27FC236}">
                    <a16:creationId xmlns:a16="http://schemas.microsoft.com/office/drawing/2014/main" id="{2189108F-706E-C2A0-B1C2-381125B36E6D}"/>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71B0AFDE-E85E-3320-0C55-874BAC4D5FB0}"/>
                </a:ext>
              </a:extLst>
            </p:cNvPr>
            <p:cNvSpPr txBox="1"/>
            <p:nvPr/>
          </p:nvSpPr>
          <p:spPr>
            <a:xfrm>
              <a:off x="3902386" y="4279671"/>
              <a:ext cx="127291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BFC2AAA0-CD12-D73F-BFF0-AD93CE4C43B3}"/>
              </a:ext>
            </a:extLst>
          </p:cNvPr>
          <p:cNvPicPr>
            <a:picLocks noChangeAspect="1"/>
          </p:cNvPicPr>
          <p:nvPr/>
        </p:nvPicPr>
        <p:blipFill>
          <a:blip r:embed="rId2"/>
          <a:stretch>
            <a:fillRect/>
          </a:stretch>
        </p:blipFill>
        <p:spPr>
          <a:xfrm>
            <a:off x="2298330" y="548683"/>
            <a:ext cx="7157324" cy="1694835"/>
          </a:xfrm>
          <a:prstGeom prst="rect">
            <a:avLst/>
          </a:prstGeom>
        </p:spPr>
      </p:pic>
      <p:grpSp>
        <p:nvGrpSpPr>
          <p:cNvPr id="25" name="组合 47">
            <a:extLst>
              <a:ext uri="{FF2B5EF4-FFF2-40B4-BE49-F238E27FC236}">
                <a16:creationId xmlns:a16="http://schemas.microsoft.com/office/drawing/2014/main" id="{735405C7-4019-D198-F7C0-C75E8D11A7E1}"/>
              </a:ext>
            </a:extLst>
          </p:cNvPr>
          <p:cNvGrpSpPr/>
          <p:nvPr/>
        </p:nvGrpSpPr>
        <p:grpSpPr>
          <a:xfrm>
            <a:off x="4270376" y="4718356"/>
            <a:ext cx="3114956" cy="997675"/>
            <a:chOff x="3151568" y="4106352"/>
            <a:chExt cx="2774950" cy="892629"/>
          </a:xfrm>
        </p:grpSpPr>
        <p:grpSp>
          <p:nvGrpSpPr>
            <p:cNvPr id="26" name="组合 31">
              <a:extLst>
                <a:ext uri="{FF2B5EF4-FFF2-40B4-BE49-F238E27FC236}">
                  <a16:creationId xmlns:a16="http://schemas.microsoft.com/office/drawing/2014/main" id="{2C47C5AB-0112-9600-5DC3-699F201CE260}"/>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8" name="圆角矩形 32">
                <a:extLst>
                  <a:ext uri="{FF2B5EF4-FFF2-40B4-BE49-F238E27FC236}">
                    <a16:creationId xmlns:a16="http://schemas.microsoft.com/office/drawing/2014/main" id="{F4806F18-3D20-3F45-E13C-9C05149253B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9" name="圆角矩形 33">
                <a:extLst>
                  <a:ext uri="{FF2B5EF4-FFF2-40B4-BE49-F238E27FC236}">
                    <a16:creationId xmlns:a16="http://schemas.microsoft.com/office/drawing/2014/main" id="{C585D3A0-DDC3-D621-296B-97AC97D3694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7" name="文本框 41">
              <a:extLst>
                <a:ext uri="{FF2B5EF4-FFF2-40B4-BE49-F238E27FC236}">
                  <a16:creationId xmlns:a16="http://schemas.microsoft.com/office/drawing/2014/main" id="{A1BFFF59-3A2C-3F0E-E965-E81DB2F154F3}"/>
                </a:ext>
              </a:extLst>
            </p:cNvPr>
            <p:cNvSpPr txBox="1"/>
            <p:nvPr/>
          </p:nvSpPr>
          <p:spPr>
            <a:xfrm>
              <a:off x="3532656" y="4279671"/>
              <a:ext cx="201238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vững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chãi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41698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80">
                                          <p:stCondLst>
                                            <p:cond delay="0"/>
                                          </p:stCondLst>
                                        </p:cTn>
                                        <p:tgtEl>
                                          <p:spTgt spid="19"/>
                                        </p:tgtEl>
                                      </p:cBhvr>
                                    </p:animEffect>
                                    <p:anim calcmode="lin" valueType="num">
                                      <p:cBhvr>
                                        <p:cTn id="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7" dur="26">
                                          <p:stCondLst>
                                            <p:cond delay="650"/>
                                          </p:stCondLst>
                                        </p:cTn>
                                        <p:tgtEl>
                                          <p:spTgt spid="19"/>
                                        </p:tgtEl>
                                      </p:cBhvr>
                                      <p:to x="100000" y="60000"/>
                                    </p:animScale>
                                    <p:animScale>
                                      <p:cBhvr>
                                        <p:cTn id="38" dur="166" decel="50000">
                                          <p:stCondLst>
                                            <p:cond delay="676"/>
                                          </p:stCondLst>
                                        </p:cTn>
                                        <p:tgtEl>
                                          <p:spTgt spid="19"/>
                                        </p:tgtEl>
                                      </p:cBhvr>
                                      <p:to x="100000" y="100000"/>
                                    </p:animScale>
                                    <p:animScale>
                                      <p:cBhvr>
                                        <p:cTn id="39" dur="26">
                                          <p:stCondLst>
                                            <p:cond delay="1312"/>
                                          </p:stCondLst>
                                        </p:cTn>
                                        <p:tgtEl>
                                          <p:spTgt spid="19"/>
                                        </p:tgtEl>
                                      </p:cBhvr>
                                      <p:to x="100000" y="80000"/>
                                    </p:animScale>
                                    <p:animScale>
                                      <p:cBhvr>
                                        <p:cTn id="40" dur="166" decel="50000">
                                          <p:stCondLst>
                                            <p:cond delay="1338"/>
                                          </p:stCondLst>
                                        </p:cTn>
                                        <p:tgtEl>
                                          <p:spTgt spid="19"/>
                                        </p:tgtEl>
                                      </p:cBhvr>
                                      <p:to x="100000" y="100000"/>
                                    </p:animScale>
                                    <p:animScale>
                                      <p:cBhvr>
                                        <p:cTn id="41" dur="26">
                                          <p:stCondLst>
                                            <p:cond delay="1642"/>
                                          </p:stCondLst>
                                        </p:cTn>
                                        <p:tgtEl>
                                          <p:spTgt spid="19"/>
                                        </p:tgtEl>
                                      </p:cBhvr>
                                      <p:to x="100000" y="90000"/>
                                    </p:animScale>
                                    <p:animScale>
                                      <p:cBhvr>
                                        <p:cTn id="42" dur="166" decel="50000">
                                          <p:stCondLst>
                                            <p:cond delay="1668"/>
                                          </p:stCondLst>
                                        </p:cTn>
                                        <p:tgtEl>
                                          <p:spTgt spid="19"/>
                                        </p:tgtEl>
                                      </p:cBhvr>
                                      <p:to x="100000" y="100000"/>
                                    </p:animScale>
                                    <p:animScale>
                                      <p:cBhvr>
                                        <p:cTn id="43" dur="26">
                                          <p:stCondLst>
                                            <p:cond delay="1808"/>
                                          </p:stCondLst>
                                        </p:cTn>
                                        <p:tgtEl>
                                          <p:spTgt spid="19"/>
                                        </p:tgtEl>
                                      </p:cBhvr>
                                      <p:to x="100000" y="95000"/>
                                    </p:animScale>
                                    <p:animScale>
                                      <p:cBhvr>
                                        <p:cTn id="44" dur="166" decel="50000">
                                          <p:stCondLst>
                                            <p:cond delay="1834"/>
                                          </p:stCondLst>
                                        </p:cTn>
                                        <p:tgtEl>
                                          <p:spTgt spid="19"/>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80">
                                          <p:stCondLst>
                                            <p:cond delay="0"/>
                                          </p:stCondLst>
                                        </p:cTn>
                                        <p:tgtEl>
                                          <p:spTgt spid="14"/>
                                        </p:tgtEl>
                                      </p:cBhvr>
                                    </p:animEffect>
                                    <p:anim calcmode="lin" valueType="num">
                                      <p:cBhvr>
                                        <p:cTn id="6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3" dur="26">
                                          <p:stCondLst>
                                            <p:cond delay="650"/>
                                          </p:stCondLst>
                                        </p:cTn>
                                        <p:tgtEl>
                                          <p:spTgt spid="14"/>
                                        </p:tgtEl>
                                      </p:cBhvr>
                                      <p:to x="100000" y="60000"/>
                                    </p:animScale>
                                    <p:animScale>
                                      <p:cBhvr>
                                        <p:cTn id="74" dur="166" decel="50000">
                                          <p:stCondLst>
                                            <p:cond delay="676"/>
                                          </p:stCondLst>
                                        </p:cTn>
                                        <p:tgtEl>
                                          <p:spTgt spid="14"/>
                                        </p:tgtEl>
                                      </p:cBhvr>
                                      <p:to x="100000" y="100000"/>
                                    </p:animScale>
                                    <p:animScale>
                                      <p:cBhvr>
                                        <p:cTn id="75" dur="26">
                                          <p:stCondLst>
                                            <p:cond delay="1312"/>
                                          </p:stCondLst>
                                        </p:cTn>
                                        <p:tgtEl>
                                          <p:spTgt spid="14"/>
                                        </p:tgtEl>
                                      </p:cBhvr>
                                      <p:to x="100000" y="80000"/>
                                    </p:animScale>
                                    <p:animScale>
                                      <p:cBhvr>
                                        <p:cTn id="76" dur="166" decel="50000">
                                          <p:stCondLst>
                                            <p:cond delay="1338"/>
                                          </p:stCondLst>
                                        </p:cTn>
                                        <p:tgtEl>
                                          <p:spTgt spid="14"/>
                                        </p:tgtEl>
                                      </p:cBhvr>
                                      <p:to x="100000" y="100000"/>
                                    </p:animScale>
                                    <p:animScale>
                                      <p:cBhvr>
                                        <p:cTn id="77" dur="26">
                                          <p:stCondLst>
                                            <p:cond delay="1642"/>
                                          </p:stCondLst>
                                        </p:cTn>
                                        <p:tgtEl>
                                          <p:spTgt spid="14"/>
                                        </p:tgtEl>
                                      </p:cBhvr>
                                      <p:to x="100000" y="90000"/>
                                    </p:animScale>
                                    <p:animScale>
                                      <p:cBhvr>
                                        <p:cTn id="78" dur="166" decel="50000">
                                          <p:stCondLst>
                                            <p:cond delay="1668"/>
                                          </p:stCondLst>
                                        </p:cTn>
                                        <p:tgtEl>
                                          <p:spTgt spid="14"/>
                                        </p:tgtEl>
                                      </p:cBhvr>
                                      <p:to x="100000" y="100000"/>
                                    </p:animScale>
                                    <p:animScale>
                                      <p:cBhvr>
                                        <p:cTn id="79" dur="26">
                                          <p:stCondLst>
                                            <p:cond delay="1808"/>
                                          </p:stCondLst>
                                        </p:cTn>
                                        <p:tgtEl>
                                          <p:spTgt spid="14"/>
                                        </p:tgtEl>
                                      </p:cBhvr>
                                      <p:to x="100000" y="95000"/>
                                    </p:animScale>
                                    <p:animScale>
                                      <p:cBhvr>
                                        <p:cTn id="80" dur="166" decel="50000">
                                          <p:stCondLst>
                                            <p:cond delay="1834"/>
                                          </p:stCondLst>
                                        </p:cTn>
                                        <p:tgtEl>
                                          <p:spTgt spid="14"/>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6FEB-8AC5-CC86-E95D-AC84E0218D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77DC90-99C4-6D52-B6DA-14160E016270}"/>
              </a:ext>
            </a:extLst>
          </p:cNvPr>
          <p:cNvPicPr>
            <a:picLocks noChangeAspect="1"/>
          </p:cNvPicPr>
          <p:nvPr/>
        </p:nvPicPr>
        <p:blipFill>
          <a:blip r:embed="rId2"/>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E6F090C6-DE37-3A0E-0F4F-1428AA4986EE}"/>
              </a:ext>
            </a:extLst>
          </p:cNvPr>
          <p:cNvGrpSpPr/>
          <p:nvPr/>
        </p:nvGrpSpPr>
        <p:grpSpPr>
          <a:xfrm>
            <a:off x="868465" y="2391955"/>
            <a:ext cx="10455066" cy="3046388"/>
            <a:chOff x="1033549" y="3254855"/>
            <a:chExt cx="9639993" cy="3046388"/>
          </a:xfrm>
        </p:grpSpPr>
        <p:sp>
          <p:nvSpPr>
            <p:cNvPr id="7" name="Rectangle: Rounded Corners 6">
              <a:extLst>
                <a:ext uri="{FF2B5EF4-FFF2-40B4-BE49-F238E27FC236}">
                  <a16:creationId xmlns:a16="http://schemas.microsoft.com/office/drawing/2014/main" id="{A9FEA577-0FE6-B608-190F-884EA52C8AD5}"/>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8294D77-98BC-B33C-07EC-5BBEBD6010AB}"/>
                </a:ext>
              </a:extLst>
            </p:cNvPr>
            <p:cNvSpPr txBox="1"/>
            <p:nvPr/>
          </p:nvSpPr>
          <p:spPr>
            <a:xfrm>
              <a:off x="1400002" y="3808553"/>
              <a:ext cx="890708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Năm</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2012,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Tổ</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chức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xác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Ngôi</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713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C21C-CB54-E99D-8F6A-2B5F6080A1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CEF285-9B15-606C-FD6B-F6CB9422D353}"/>
              </a:ext>
            </a:extLst>
          </p:cNvPr>
          <p:cNvPicPr>
            <a:picLocks noChangeAspect="1"/>
          </p:cNvPicPr>
          <p:nvPr/>
        </p:nvPicPr>
        <p:blipFill>
          <a:blip r:embed="rId3"/>
          <a:stretch>
            <a:fillRect/>
          </a:stretch>
        </p:blipFill>
        <p:spPr>
          <a:xfrm>
            <a:off x="3748836" y="521123"/>
            <a:ext cx="4694327" cy="1694835"/>
          </a:xfrm>
          <a:prstGeom prst="rect">
            <a:avLst/>
          </a:prstGeom>
        </p:spPr>
      </p:pic>
      <p:pic>
        <p:nvPicPr>
          <p:cNvPr id="2" name="Picture 1">
            <a:extLst>
              <a:ext uri="{FF2B5EF4-FFF2-40B4-BE49-F238E27FC236}">
                <a16:creationId xmlns:a16="http://schemas.microsoft.com/office/drawing/2014/main" id="{9715E4E4-7ACF-33D8-3352-BDFBC60F7EB3}"/>
              </a:ext>
            </a:extLst>
          </p:cNvPr>
          <p:cNvPicPr>
            <a:picLocks noChangeAspect="1"/>
          </p:cNvPicPr>
          <p:nvPr/>
        </p:nvPicPr>
        <p:blipFill>
          <a:blip r:embed="rId4"/>
          <a:stretch>
            <a:fillRect/>
          </a:stretch>
        </p:blipFill>
        <p:spPr>
          <a:xfrm>
            <a:off x="1227921" y="1848853"/>
            <a:ext cx="1394064" cy="1351301"/>
          </a:xfrm>
          <a:prstGeom prst="rect">
            <a:avLst/>
          </a:prstGeom>
        </p:spPr>
      </p:pic>
      <p:pic>
        <p:nvPicPr>
          <p:cNvPr id="4" name="Picture 3">
            <a:extLst>
              <a:ext uri="{FF2B5EF4-FFF2-40B4-BE49-F238E27FC236}">
                <a16:creationId xmlns:a16="http://schemas.microsoft.com/office/drawing/2014/main" id="{86008780-B56E-1E89-47DF-94E65A830DDC}"/>
              </a:ext>
            </a:extLst>
          </p:cNvPr>
          <p:cNvPicPr>
            <a:picLocks noChangeAspect="1"/>
          </p:cNvPicPr>
          <p:nvPr/>
        </p:nvPicPr>
        <p:blipFill>
          <a:blip r:embed="rId5"/>
          <a:stretch>
            <a:fillRect/>
          </a:stretch>
        </p:blipFill>
        <p:spPr>
          <a:xfrm>
            <a:off x="1176434" y="3005720"/>
            <a:ext cx="1461807" cy="1416966"/>
          </a:xfrm>
          <a:prstGeom prst="rect">
            <a:avLst/>
          </a:prstGeom>
        </p:spPr>
      </p:pic>
      <p:pic>
        <p:nvPicPr>
          <p:cNvPr id="5" name="Picture 4">
            <a:extLst>
              <a:ext uri="{FF2B5EF4-FFF2-40B4-BE49-F238E27FC236}">
                <a16:creationId xmlns:a16="http://schemas.microsoft.com/office/drawing/2014/main" id="{5BD85FFB-FB8E-B005-46BF-ECF067001345}"/>
              </a:ext>
            </a:extLst>
          </p:cNvPr>
          <p:cNvPicPr>
            <a:picLocks noChangeAspect="1"/>
          </p:cNvPicPr>
          <p:nvPr/>
        </p:nvPicPr>
        <p:blipFill>
          <a:blip r:embed="rId6"/>
          <a:stretch>
            <a:fillRect/>
          </a:stretch>
        </p:blipFill>
        <p:spPr>
          <a:xfrm>
            <a:off x="1041545" y="4089159"/>
            <a:ext cx="1461525" cy="1416966"/>
          </a:xfrm>
          <a:prstGeom prst="rect">
            <a:avLst/>
          </a:prstGeom>
        </p:spPr>
      </p:pic>
      <p:grpSp>
        <p:nvGrpSpPr>
          <p:cNvPr id="6" name="组合 44">
            <a:extLst>
              <a:ext uri="{FF2B5EF4-FFF2-40B4-BE49-F238E27FC236}">
                <a16:creationId xmlns:a16="http://schemas.microsoft.com/office/drawing/2014/main" id="{4F862EF7-46A9-7371-19ED-5C3B51554220}"/>
              </a:ext>
            </a:extLst>
          </p:cNvPr>
          <p:cNvGrpSpPr/>
          <p:nvPr/>
        </p:nvGrpSpPr>
        <p:grpSpPr>
          <a:xfrm>
            <a:off x="2727531" y="2113568"/>
            <a:ext cx="8047467" cy="997675"/>
            <a:chOff x="2360277" y="2671670"/>
            <a:chExt cx="3089358" cy="892629"/>
          </a:xfrm>
        </p:grpSpPr>
        <p:grpSp>
          <p:nvGrpSpPr>
            <p:cNvPr id="7" name="组合 30">
              <a:extLst>
                <a:ext uri="{FF2B5EF4-FFF2-40B4-BE49-F238E27FC236}">
                  <a16:creationId xmlns:a16="http://schemas.microsoft.com/office/drawing/2014/main" id="{6FBF8950-7902-D380-7BE0-A18B30C58C8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9" name="圆角矩形 27">
                <a:extLst>
                  <a:ext uri="{FF2B5EF4-FFF2-40B4-BE49-F238E27FC236}">
                    <a16:creationId xmlns:a16="http://schemas.microsoft.com/office/drawing/2014/main" id="{6F0E6993-A956-CF5E-099B-4ADCC5FB96F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0" name="圆角矩形 28">
                <a:extLst>
                  <a:ext uri="{FF2B5EF4-FFF2-40B4-BE49-F238E27FC236}">
                    <a16:creationId xmlns:a16="http://schemas.microsoft.com/office/drawing/2014/main" id="{F8AAADC8-94EE-C24A-C3C7-970360A8CC4F}"/>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8" name="文本框 40">
              <a:extLst>
                <a:ext uri="{FF2B5EF4-FFF2-40B4-BE49-F238E27FC236}">
                  <a16:creationId xmlns:a16="http://schemas.microsoft.com/office/drawing/2014/main" id="{55CDF87F-0919-3BC2-192C-5B1AF45043B7}"/>
                </a:ext>
              </a:extLst>
            </p:cNvPr>
            <p:cNvSpPr txBox="1"/>
            <p:nvPr/>
          </p:nvSpPr>
          <p:spPr>
            <a:xfrm>
              <a:off x="2996836" y="2856382"/>
              <a:ext cx="187750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Cột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1" name="组合 44">
            <a:extLst>
              <a:ext uri="{FF2B5EF4-FFF2-40B4-BE49-F238E27FC236}">
                <a16:creationId xmlns:a16="http://schemas.microsoft.com/office/drawing/2014/main" id="{146574E1-4728-6A26-3E4E-C82CBCED482E}"/>
              </a:ext>
            </a:extLst>
          </p:cNvPr>
          <p:cNvGrpSpPr/>
          <p:nvPr/>
        </p:nvGrpSpPr>
        <p:grpSpPr>
          <a:xfrm>
            <a:off x="2722745" y="3240949"/>
            <a:ext cx="8047467" cy="997675"/>
            <a:chOff x="2360277" y="2671670"/>
            <a:chExt cx="3089358" cy="892629"/>
          </a:xfrm>
        </p:grpSpPr>
        <p:grpSp>
          <p:nvGrpSpPr>
            <p:cNvPr id="12" name="组合 30">
              <a:extLst>
                <a:ext uri="{FF2B5EF4-FFF2-40B4-BE49-F238E27FC236}">
                  <a16:creationId xmlns:a16="http://schemas.microsoft.com/office/drawing/2014/main" id="{4C00808F-E22B-BB51-6D8F-C0E92254C73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4" name="圆角矩形 27">
                <a:extLst>
                  <a:ext uri="{FF2B5EF4-FFF2-40B4-BE49-F238E27FC236}">
                    <a16:creationId xmlns:a16="http://schemas.microsoft.com/office/drawing/2014/main" id="{0EB779A3-DD10-8826-6498-30E8D2A9DC9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5" name="圆角矩形 28">
                <a:extLst>
                  <a:ext uri="{FF2B5EF4-FFF2-40B4-BE49-F238E27FC236}">
                    <a16:creationId xmlns:a16="http://schemas.microsoft.com/office/drawing/2014/main" id="{C6ABA1D8-A099-040D-30FF-5DA20A7A153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3" name="文本框 40">
              <a:extLst>
                <a:ext uri="{FF2B5EF4-FFF2-40B4-BE49-F238E27FC236}">
                  <a16:creationId xmlns:a16="http://schemas.microsoft.com/office/drawing/2014/main" id="{35A5CB06-6801-FE6B-5525-D8B553642235}"/>
                </a:ext>
              </a:extLst>
            </p:cNvPr>
            <p:cNvSpPr txBox="1"/>
            <p:nvPr/>
          </p:nvSpPr>
          <p:spPr>
            <a:xfrm>
              <a:off x="2933150" y="2856382"/>
              <a:ext cx="200488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Liên Hoa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Đài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6" name="组合 44">
            <a:extLst>
              <a:ext uri="{FF2B5EF4-FFF2-40B4-BE49-F238E27FC236}">
                <a16:creationId xmlns:a16="http://schemas.microsoft.com/office/drawing/2014/main" id="{80D83C30-C0C1-5CCB-AB00-9072A8873D96}"/>
              </a:ext>
            </a:extLst>
          </p:cNvPr>
          <p:cNvGrpSpPr/>
          <p:nvPr/>
        </p:nvGrpSpPr>
        <p:grpSpPr>
          <a:xfrm>
            <a:off x="2620533" y="4368330"/>
            <a:ext cx="8047467" cy="997675"/>
            <a:chOff x="2360277" y="2671670"/>
            <a:chExt cx="3089358" cy="892629"/>
          </a:xfrm>
        </p:grpSpPr>
        <p:grpSp>
          <p:nvGrpSpPr>
            <p:cNvPr id="17" name="组合 30">
              <a:extLst>
                <a:ext uri="{FF2B5EF4-FFF2-40B4-BE49-F238E27FC236}">
                  <a16:creationId xmlns:a16="http://schemas.microsoft.com/office/drawing/2014/main" id="{3FA0831D-5A06-CBDA-70DC-085633ED1EF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9" name="圆角矩形 27">
                <a:extLst>
                  <a:ext uri="{FF2B5EF4-FFF2-40B4-BE49-F238E27FC236}">
                    <a16:creationId xmlns:a16="http://schemas.microsoft.com/office/drawing/2014/main" id="{5E8D31AB-F436-7E89-786C-BD44FFFDE72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0" name="圆角矩形 28">
                <a:extLst>
                  <a:ext uri="{FF2B5EF4-FFF2-40B4-BE49-F238E27FC236}">
                    <a16:creationId xmlns:a16="http://schemas.microsoft.com/office/drawing/2014/main" id="{B75B95CB-1B61-E019-D8C3-F1CD02F3B6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8" name="文本框 40">
              <a:extLst>
                <a:ext uri="{FF2B5EF4-FFF2-40B4-BE49-F238E27FC236}">
                  <a16:creationId xmlns:a16="http://schemas.microsoft.com/office/drawing/2014/main" id="{D02BAA6E-621B-D260-C27C-10D7DBC2E42F}"/>
                </a:ext>
              </a:extLst>
            </p:cNvPr>
            <p:cNvSpPr txBox="1"/>
            <p:nvPr/>
          </p:nvSpPr>
          <p:spPr>
            <a:xfrm>
              <a:off x="2788996" y="2856382"/>
              <a:ext cx="229317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112ACD3C-2949-DB90-7618-F597FDD7174B}"/>
              </a:ext>
            </a:extLst>
          </p:cNvPr>
          <p:cNvPicPr>
            <a:picLocks noChangeAspect="1"/>
          </p:cNvPicPr>
          <p:nvPr/>
        </p:nvPicPr>
        <p:blipFill>
          <a:blip r:embed="rId7"/>
          <a:stretch>
            <a:fillRect/>
          </a:stretch>
        </p:blipFill>
        <p:spPr>
          <a:xfrm>
            <a:off x="950526" y="5342049"/>
            <a:ext cx="1504104" cy="1458247"/>
          </a:xfrm>
          <a:prstGeom prst="rect">
            <a:avLst/>
          </a:prstGeom>
        </p:spPr>
      </p:pic>
      <p:grpSp>
        <p:nvGrpSpPr>
          <p:cNvPr id="25" name="组合 44">
            <a:extLst>
              <a:ext uri="{FF2B5EF4-FFF2-40B4-BE49-F238E27FC236}">
                <a16:creationId xmlns:a16="http://schemas.microsoft.com/office/drawing/2014/main" id="{4DD2D651-C3B5-432E-A72C-92195912FDDB}"/>
              </a:ext>
            </a:extLst>
          </p:cNvPr>
          <p:cNvGrpSpPr/>
          <p:nvPr/>
        </p:nvGrpSpPr>
        <p:grpSpPr>
          <a:xfrm>
            <a:off x="2699431" y="5594592"/>
            <a:ext cx="8047467" cy="997675"/>
            <a:chOff x="2360277" y="2671670"/>
            <a:chExt cx="3089358" cy="892629"/>
          </a:xfrm>
        </p:grpSpPr>
        <p:grpSp>
          <p:nvGrpSpPr>
            <p:cNvPr id="26" name="组合 30">
              <a:extLst>
                <a:ext uri="{FF2B5EF4-FFF2-40B4-BE49-F238E27FC236}">
                  <a16:creationId xmlns:a16="http://schemas.microsoft.com/office/drawing/2014/main" id="{ADB5C80A-F8A9-088E-3DA0-3B3FB5BFC47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8" name="圆角矩形 27">
                <a:extLst>
                  <a:ext uri="{FF2B5EF4-FFF2-40B4-BE49-F238E27FC236}">
                    <a16:creationId xmlns:a16="http://schemas.microsoft.com/office/drawing/2014/main" id="{1AFE9DBD-3F37-DD83-67EF-E2D78E908FE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9" name="圆角矩形 28">
                <a:extLst>
                  <a:ext uri="{FF2B5EF4-FFF2-40B4-BE49-F238E27FC236}">
                    <a16:creationId xmlns:a16="http://schemas.microsoft.com/office/drawing/2014/main" id="{8BAEFAD1-72F7-8980-A1AA-04B787F4A6F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7" name="文本框 40">
              <a:extLst>
                <a:ext uri="{FF2B5EF4-FFF2-40B4-BE49-F238E27FC236}">
                  <a16:creationId xmlns:a16="http://schemas.microsoft.com/office/drawing/2014/main" id="{DAE5595C-CDE7-F0FE-B4EE-CEF227C046B7}"/>
                </a:ext>
              </a:extLst>
            </p:cNvPr>
            <p:cNvSpPr txBox="1"/>
            <p:nvPr/>
          </p:nvSpPr>
          <p:spPr>
            <a:xfrm>
              <a:off x="3636979" y="2856382"/>
              <a:ext cx="59719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a:t>
              </a:r>
              <a:r>
                <a:rPr lang="en-US" altLang="zh-CN" sz="32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 </a:t>
              </a:r>
              <a:r>
                <a:rPr lang="en-US" altLang="zh-CN" sz="32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32306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C2B9-2E4E-0C11-DBA2-A9072A25B6B3}"/>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79F47FE8-AEC8-0F68-0884-310B86030CD5}"/>
              </a:ext>
            </a:extLst>
          </p:cNvPr>
          <p:cNvGrpSpPr/>
          <p:nvPr/>
        </p:nvGrpSpPr>
        <p:grpSpPr>
          <a:xfrm>
            <a:off x="745466" y="1645489"/>
            <a:ext cx="2943472" cy="985764"/>
            <a:chOff x="3151567" y="4106353"/>
            <a:chExt cx="4182027" cy="1023787"/>
          </a:xfrm>
        </p:grpSpPr>
        <p:grpSp>
          <p:nvGrpSpPr>
            <p:cNvPr id="3" name="组合 31">
              <a:extLst>
                <a:ext uri="{FF2B5EF4-FFF2-40B4-BE49-F238E27FC236}">
                  <a16:creationId xmlns:a16="http://schemas.microsoft.com/office/drawing/2014/main" id="{BC7C9679-1F92-81A6-69D7-9037BA951C65}"/>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DD72C08-54CD-5DEC-6E97-F1DFD27ACF5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59F2D095-076E-9762-7EFB-BC9E24AF6A6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69F36E11-2602-B237-D577-5BBF2324B1B7}"/>
                </a:ext>
              </a:extLst>
            </p:cNvPr>
            <p:cNvSpPr txBox="1"/>
            <p:nvPr/>
          </p:nvSpPr>
          <p:spPr>
            <a:xfrm>
              <a:off x="4479968" y="4250195"/>
              <a:ext cx="1525220" cy="67126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Ngự</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BC845AC0-36C0-FDB5-6A3C-58E1BB4F95DA}"/>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8" name="TextBox 7">
            <a:extLst>
              <a:ext uri="{FF2B5EF4-FFF2-40B4-BE49-F238E27FC236}">
                <a16:creationId xmlns:a16="http://schemas.microsoft.com/office/drawing/2014/main" id="{826A54FA-75EC-D445-CFDA-C95F540DABE7}"/>
              </a:ext>
            </a:extLst>
          </p:cNvPr>
          <p:cNvSpPr txBox="1"/>
          <p:nvPr/>
        </p:nvSpPr>
        <p:spPr>
          <a:xfrm>
            <a:off x="4209687" y="1726827"/>
            <a:ext cx="8135232" cy="1200329"/>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được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đặt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lên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một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cách</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trang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trọng</a:t>
            </a:r>
            <a:endParaRPr lang="en-US" dirty="0"/>
          </a:p>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r>
              <a:rPr lang="en-US" dirty="0" err="1"/>
              <a:t>.</a:t>
            </a:r>
            <a:endParaRPr lang="en-US" dirty="0"/>
          </a:p>
        </p:txBody>
      </p:sp>
      <p:sp>
        <p:nvSpPr>
          <p:cNvPr id="10" name="TextBox 9">
            <a:extLst>
              <a:ext uri="{FF2B5EF4-FFF2-40B4-BE49-F238E27FC236}">
                <a16:creationId xmlns:a16="http://schemas.microsoft.com/office/drawing/2014/main" id="{34E177DC-D261-B597-2644-E96C92A3A7BE}"/>
              </a:ext>
            </a:extLst>
          </p:cNvPr>
          <p:cNvSpPr txBox="1"/>
          <p:nvPr/>
        </p:nvSpPr>
        <p:spPr>
          <a:xfrm>
            <a:off x="4209687" y="4148003"/>
            <a:ext cx="6096000" cy="646331"/>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endParaRPr lang="en-US" dirty="0"/>
          </a:p>
        </p:txBody>
      </p:sp>
      <p:grpSp>
        <p:nvGrpSpPr>
          <p:cNvPr id="11" name="组合 47">
            <a:extLst>
              <a:ext uri="{FF2B5EF4-FFF2-40B4-BE49-F238E27FC236}">
                <a16:creationId xmlns:a16="http://schemas.microsoft.com/office/drawing/2014/main" id="{74D7CD78-9E65-706D-486D-83BCFFDEB0EC}"/>
              </a:ext>
            </a:extLst>
          </p:cNvPr>
          <p:cNvGrpSpPr/>
          <p:nvPr/>
        </p:nvGrpSpPr>
        <p:grpSpPr>
          <a:xfrm>
            <a:off x="431406" y="3919869"/>
            <a:ext cx="3638066" cy="985764"/>
            <a:chOff x="3151567" y="4106353"/>
            <a:chExt cx="4182027" cy="1023787"/>
          </a:xfrm>
        </p:grpSpPr>
        <p:grpSp>
          <p:nvGrpSpPr>
            <p:cNvPr id="12" name="组合 31">
              <a:extLst>
                <a:ext uri="{FF2B5EF4-FFF2-40B4-BE49-F238E27FC236}">
                  <a16:creationId xmlns:a16="http://schemas.microsoft.com/office/drawing/2014/main" id="{F1F037A7-8570-D46A-B919-53EE531479E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id="{50E3DA68-6D5C-3E0E-9C75-43608B146603}"/>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D0374BA0-E617-1FB3-E50A-75870099DF4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D466FF77-1BE1-5D51-B42A-51A551D0469E}"/>
                </a:ext>
              </a:extLst>
            </p:cNvPr>
            <p:cNvSpPr txBox="1"/>
            <p:nvPr/>
          </p:nvSpPr>
          <p:spPr>
            <a:xfrm>
              <a:off x="3293549" y="4280923"/>
              <a:ext cx="3821652" cy="6712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字魂131号-酷乐潮玩体" panose="00000500000000000000" pitchFamily="2" charset="-122"/>
                  <a:cs typeface="+mn-ea"/>
                </a:rPr>
                <a:t>Liên Hoa </a:t>
              </a:r>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026" name="Picture 2" descr="Đài sen phật, đài bông sen, đài hoa sen. Thiết kế File PSD #15 - Vector6.com">
            <a:extLst>
              <a:ext uri="{FF2B5EF4-FFF2-40B4-BE49-F238E27FC236}">
                <a16:creationId xmlns:a16="http://schemas.microsoft.com/office/drawing/2014/main" id="{171BE460-4255-1029-6C53-2982E16DF1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1" t="21928" r="5499" b="17611"/>
          <a:stretch/>
        </p:blipFill>
        <p:spPr bwMode="auto">
          <a:xfrm>
            <a:off x="7257687" y="3056694"/>
            <a:ext cx="4149192" cy="273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6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TotalTime>
  <Words>640</Words>
  <Application>Microsoft Office PowerPoint</Application>
  <PresentationFormat>Màn hình rộng</PresentationFormat>
  <Paragraphs>36</Paragraphs>
  <Slides>19</Slides>
  <Notes>0</Notes>
  <HiddenSlides>0</HiddenSlides>
  <MMClips>1</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19</vt:i4>
      </vt:variant>
    </vt:vector>
  </HeadingPairs>
  <TitlesOfParts>
    <vt:vector size="30" baseType="lpstr">
      <vt:lpstr>#9Slide05 Aphrodite Pro</vt:lpstr>
      <vt:lpstr>#9Slide07 HoneyCream</vt:lpstr>
      <vt:lpstr>Aptos</vt:lpstr>
      <vt:lpstr>Aptos Display</vt:lpstr>
      <vt:lpstr>Arial</vt:lpstr>
      <vt:lpstr>Calibri</vt:lpstr>
      <vt:lpstr>Cambria</vt:lpstr>
      <vt:lpstr>SVN-Newton</vt:lpstr>
      <vt:lpstr>Times New Roman</vt:lpstr>
      <vt:lpstr>思源黑体 CN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Administrator</cp:lastModifiedBy>
  <cp:revision>5</cp:revision>
  <dcterms:created xsi:type="dcterms:W3CDTF">2024-11-15T23:18:55Z</dcterms:created>
  <dcterms:modified xsi:type="dcterms:W3CDTF">2025-12-29T01:29:58Z</dcterms:modified>
</cp:coreProperties>
</file>