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57" r:id="rId5"/>
    <p:sldId id="284" r:id="rId6"/>
    <p:sldId id="330" r:id="rId7"/>
    <p:sldId id="294" r:id="rId8"/>
    <p:sldId id="331" r:id="rId9"/>
    <p:sldId id="333" r:id="rId10"/>
    <p:sldId id="334" r:id="rId11"/>
    <p:sldId id="33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sX0" fmla="*/ 0 w 3869000"/>
                <a:gd name="csY0" fmla="*/ 330937 h 1985583"/>
                <a:gd name="csX1" fmla="*/ 330937 w 3869000"/>
                <a:gd name="csY1" fmla="*/ 0 h 1985583"/>
                <a:gd name="csX2" fmla="*/ 769244 w 3869000"/>
                <a:gd name="csY2" fmla="*/ 0 h 1985583"/>
                <a:gd name="csX3" fmla="*/ 1367908 w 3869000"/>
                <a:gd name="csY3" fmla="*/ 0 h 1985583"/>
                <a:gd name="csX4" fmla="*/ 1870357 w 3869000"/>
                <a:gd name="csY4" fmla="*/ 0 h 1985583"/>
                <a:gd name="csX5" fmla="*/ 2469021 w 3869000"/>
                <a:gd name="csY5" fmla="*/ 0 h 1985583"/>
                <a:gd name="csX6" fmla="*/ 2939399 w 3869000"/>
                <a:gd name="csY6" fmla="*/ 0 h 1985583"/>
                <a:gd name="csX7" fmla="*/ 3538063 w 3869000"/>
                <a:gd name="csY7" fmla="*/ 0 h 1985583"/>
                <a:gd name="csX8" fmla="*/ 3869000 w 3869000"/>
                <a:gd name="csY8" fmla="*/ 330937 h 1985583"/>
                <a:gd name="csX9" fmla="*/ 3869000 w 3869000"/>
                <a:gd name="csY9" fmla="*/ 798648 h 1985583"/>
                <a:gd name="csX10" fmla="*/ 3869000 w 3869000"/>
                <a:gd name="csY10" fmla="*/ 1239884 h 1985583"/>
                <a:gd name="csX11" fmla="*/ 3869000 w 3869000"/>
                <a:gd name="csY11" fmla="*/ 1654646 h 1985583"/>
                <a:gd name="csX12" fmla="*/ 3538063 w 3869000"/>
                <a:gd name="csY12" fmla="*/ 1985583 h 1985583"/>
                <a:gd name="csX13" fmla="*/ 2939399 w 3869000"/>
                <a:gd name="csY13" fmla="*/ 1985583 h 1985583"/>
                <a:gd name="csX14" fmla="*/ 2436950 w 3869000"/>
                <a:gd name="csY14" fmla="*/ 1985583 h 1985583"/>
                <a:gd name="csX15" fmla="*/ 1870357 w 3869000"/>
                <a:gd name="csY15" fmla="*/ 1985583 h 1985583"/>
                <a:gd name="csX16" fmla="*/ 1271694 w 3869000"/>
                <a:gd name="csY16" fmla="*/ 1985583 h 1985583"/>
                <a:gd name="csX17" fmla="*/ 330937 w 3869000"/>
                <a:gd name="csY17" fmla="*/ 1985583 h 1985583"/>
                <a:gd name="csX18" fmla="*/ 0 w 3869000"/>
                <a:gd name="csY18" fmla="*/ 1654646 h 1985583"/>
                <a:gd name="csX19" fmla="*/ 0 w 3869000"/>
                <a:gd name="csY19" fmla="*/ 1253121 h 1985583"/>
                <a:gd name="csX20" fmla="*/ 0 w 3869000"/>
                <a:gd name="csY20" fmla="*/ 811885 h 1985583"/>
                <a:gd name="csX21" fmla="*/ 0 w 3869000"/>
                <a:gd name="csY21" fmla="*/ 330937 h 19855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sX0" fmla="*/ 0 w 8538782"/>
              <a:gd name="csY0" fmla="*/ 158643 h 951838"/>
              <a:gd name="csX1" fmla="*/ 158643 w 8538782"/>
              <a:gd name="csY1" fmla="*/ 0 h 951838"/>
              <a:gd name="csX2" fmla="*/ 828108 w 8538782"/>
              <a:gd name="csY2" fmla="*/ 0 h 951838"/>
              <a:gd name="csX3" fmla="*/ 1168713 w 8538782"/>
              <a:gd name="csY3" fmla="*/ 0 h 951838"/>
              <a:gd name="csX4" fmla="*/ 1755962 w 8538782"/>
              <a:gd name="csY4" fmla="*/ 0 h 951838"/>
              <a:gd name="csX5" fmla="*/ 2343212 w 8538782"/>
              <a:gd name="csY5" fmla="*/ 0 h 951838"/>
              <a:gd name="csX6" fmla="*/ 2766032 w 8538782"/>
              <a:gd name="csY6" fmla="*/ 0 h 951838"/>
              <a:gd name="csX7" fmla="*/ 3435496 w 8538782"/>
              <a:gd name="csY7" fmla="*/ 0 h 951838"/>
              <a:gd name="csX8" fmla="*/ 4104961 w 8538782"/>
              <a:gd name="csY8" fmla="*/ 0 h 951838"/>
              <a:gd name="csX9" fmla="*/ 4692211 w 8538782"/>
              <a:gd name="csY9" fmla="*/ 0 h 951838"/>
              <a:gd name="csX10" fmla="*/ 5443890 w 8538782"/>
              <a:gd name="csY10" fmla="*/ 0 h 951838"/>
              <a:gd name="csX11" fmla="*/ 6195570 w 8538782"/>
              <a:gd name="csY11" fmla="*/ 0 h 951838"/>
              <a:gd name="csX12" fmla="*/ 6618390 w 8538782"/>
              <a:gd name="csY12" fmla="*/ 0 h 951838"/>
              <a:gd name="csX13" fmla="*/ 7041210 w 8538782"/>
              <a:gd name="csY13" fmla="*/ 0 h 951838"/>
              <a:gd name="csX14" fmla="*/ 7628459 w 8538782"/>
              <a:gd name="csY14" fmla="*/ 0 h 951838"/>
              <a:gd name="csX15" fmla="*/ 8380139 w 8538782"/>
              <a:gd name="csY15" fmla="*/ 0 h 951838"/>
              <a:gd name="csX16" fmla="*/ 8538782 w 8538782"/>
              <a:gd name="csY16" fmla="*/ 158643 h 951838"/>
              <a:gd name="csX17" fmla="*/ 8538782 w 8538782"/>
              <a:gd name="csY17" fmla="*/ 475919 h 951838"/>
              <a:gd name="csX18" fmla="*/ 8538782 w 8538782"/>
              <a:gd name="csY18" fmla="*/ 793195 h 951838"/>
              <a:gd name="csX19" fmla="*/ 8380139 w 8538782"/>
              <a:gd name="csY19" fmla="*/ 951838 h 951838"/>
              <a:gd name="csX20" fmla="*/ 7628459 w 8538782"/>
              <a:gd name="csY20" fmla="*/ 951838 h 951838"/>
              <a:gd name="csX21" fmla="*/ 7123425 w 8538782"/>
              <a:gd name="csY21" fmla="*/ 951838 h 951838"/>
              <a:gd name="csX22" fmla="*/ 6453960 w 8538782"/>
              <a:gd name="csY22" fmla="*/ 951838 h 951838"/>
              <a:gd name="csX23" fmla="*/ 6113355 w 8538782"/>
              <a:gd name="csY23" fmla="*/ 951838 h 951838"/>
              <a:gd name="csX24" fmla="*/ 5526105 w 8538782"/>
              <a:gd name="csY24" fmla="*/ 951838 h 951838"/>
              <a:gd name="csX25" fmla="*/ 4938856 w 8538782"/>
              <a:gd name="csY25" fmla="*/ 951838 h 951838"/>
              <a:gd name="csX26" fmla="*/ 4598251 w 8538782"/>
              <a:gd name="csY26" fmla="*/ 951838 h 951838"/>
              <a:gd name="csX27" fmla="*/ 3846571 w 8538782"/>
              <a:gd name="csY27" fmla="*/ 951838 h 951838"/>
              <a:gd name="csX28" fmla="*/ 3505966 w 8538782"/>
              <a:gd name="csY28" fmla="*/ 951838 h 951838"/>
              <a:gd name="csX29" fmla="*/ 3000932 w 8538782"/>
              <a:gd name="csY29" fmla="*/ 951838 h 951838"/>
              <a:gd name="csX30" fmla="*/ 2413682 w 8538782"/>
              <a:gd name="csY30" fmla="*/ 951838 h 951838"/>
              <a:gd name="csX31" fmla="*/ 1662002 w 8538782"/>
              <a:gd name="csY31" fmla="*/ 951838 h 951838"/>
              <a:gd name="csX32" fmla="*/ 1156968 w 8538782"/>
              <a:gd name="csY32" fmla="*/ 951838 h 951838"/>
              <a:gd name="csX33" fmla="*/ 158643 w 8538782"/>
              <a:gd name="csY33" fmla="*/ 951838 h 951838"/>
              <a:gd name="csX34" fmla="*/ 0 w 8538782"/>
              <a:gd name="csY34" fmla="*/ 793195 h 951838"/>
              <a:gd name="csX35" fmla="*/ 0 w 8538782"/>
              <a:gd name="csY35" fmla="*/ 475919 h 951838"/>
              <a:gd name="csX36" fmla="*/ 0 w 8538782"/>
              <a:gd name="csY36" fmla="*/ 158643 h 951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sX0" fmla="*/ 0 w 7234749"/>
              <a:gd name="csY0" fmla="*/ 158643 h 951838"/>
              <a:gd name="csX1" fmla="*/ 158643 w 7234749"/>
              <a:gd name="csY1" fmla="*/ 0 h 951838"/>
              <a:gd name="csX2" fmla="*/ 873448 w 7234749"/>
              <a:gd name="csY2" fmla="*/ 0 h 951838"/>
              <a:gd name="csX3" fmla="*/ 1449903 w 7234749"/>
              <a:gd name="csY3" fmla="*/ 0 h 951838"/>
              <a:gd name="csX4" fmla="*/ 1888009 w 7234749"/>
              <a:gd name="csY4" fmla="*/ 0 h 951838"/>
              <a:gd name="csX5" fmla="*/ 2464464 w 7234749"/>
              <a:gd name="csY5" fmla="*/ 0 h 951838"/>
              <a:gd name="csX6" fmla="*/ 3040919 w 7234749"/>
              <a:gd name="csY6" fmla="*/ 0 h 951838"/>
              <a:gd name="csX7" fmla="*/ 3409851 w 7234749"/>
              <a:gd name="csY7" fmla="*/ 0 h 951838"/>
              <a:gd name="csX8" fmla="*/ 4055480 w 7234749"/>
              <a:gd name="csY8" fmla="*/ 0 h 951838"/>
              <a:gd name="csX9" fmla="*/ 4770285 w 7234749"/>
              <a:gd name="csY9" fmla="*/ 0 h 951838"/>
              <a:gd name="csX10" fmla="*/ 5139216 w 7234749"/>
              <a:gd name="csY10" fmla="*/ 0 h 951838"/>
              <a:gd name="csX11" fmla="*/ 5854021 w 7234749"/>
              <a:gd name="csY11" fmla="*/ 0 h 951838"/>
              <a:gd name="csX12" fmla="*/ 6222952 w 7234749"/>
              <a:gd name="csY12" fmla="*/ 0 h 951838"/>
              <a:gd name="csX13" fmla="*/ 7076106 w 7234749"/>
              <a:gd name="csY13" fmla="*/ 0 h 951838"/>
              <a:gd name="csX14" fmla="*/ 7234749 w 7234749"/>
              <a:gd name="csY14" fmla="*/ 158643 h 951838"/>
              <a:gd name="csX15" fmla="*/ 7234749 w 7234749"/>
              <a:gd name="csY15" fmla="*/ 482265 h 951838"/>
              <a:gd name="csX16" fmla="*/ 7234749 w 7234749"/>
              <a:gd name="csY16" fmla="*/ 793195 h 951838"/>
              <a:gd name="csX17" fmla="*/ 7076106 w 7234749"/>
              <a:gd name="csY17" fmla="*/ 951838 h 951838"/>
              <a:gd name="csX18" fmla="*/ 6361301 w 7234749"/>
              <a:gd name="csY18" fmla="*/ 951838 h 951838"/>
              <a:gd name="csX19" fmla="*/ 5715672 w 7234749"/>
              <a:gd name="csY19" fmla="*/ 951838 h 951838"/>
              <a:gd name="csX20" fmla="*/ 5070042 w 7234749"/>
              <a:gd name="csY20" fmla="*/ 951838 h 951838"/>
              <a:gd name="csX21" fmla="*/ 4424412 w 7234749"/>
              <a:gd name="csY21" fmla="*/ 951838 h 951838"/>
              <a:gd name="csX22" fmla="*/ 3986306 w 7234749"/>
              <a:gd name="csY22" fmla="*/ 951838 h 951838"/>
              <a:gd name="csX23" fmla="*/ 3479025 w 7234749"/>
              <a:gd name="csY23" fmla="*/ 951838 h 951838"/>
              <a:gd name="csX24" fmla="*/ 2902570 w 7234749"/>
              <a:gd name="csY24" fmla="*/ 951838 h 951838"/>
              <a:gd name="csX25" fmla="*/ 2326115 w 7234749"/>
              <a:gd name="csY25" fmla="*/ 951838 h 951838"/>
              <a:gd name="csX26" fmla="*/ 1749659 w 7234749"/>
              <a:gd name="csY26" fmla="*/ 951838 h 951838"/>
              <a:gd name="csX27" fmla="*/ 1104030 w 7234749"/>
              <a:gd name="csY27" fmla="*/ 951838 h 951838"/>
              <a:gd name="csX28" fmla="*/ 158643 w 7234749"/>
              <a:gd name="csY28" fmla="*/ 951838 h 951838"/>
              <a:gd name="csX29" fmla="*/ 0 w 7234749"/>
              <a:gd name="csY29" fmla="*/ 793195 h 951838"/>
              <a:gd name="csX30" fmla="*/ 0 w 7234749"/>
              <a:gd name="csY30" fmla="*/ 475919 h 951838"/>
              <a:gd name="csX31" fmla="*/ 0 w 7234749"/>
              <a:gd name="csY31" fmla="*/ 158643 h 951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sX0" fmla="*/ 0 w 7923058"/>
              <a:gd name="csY0" fmla="*/ 270036 h 1430957"/>
              <a:gd name="csX1" fmla="*/ 270036 w 7923058"/>
              <a:gd name="csY1" fmla="*/ 0 h 1430957"/>
              <a:gd name="csX2" fmla="*/ 837958 w 7923058"/>
              <a:gd name="csY2" fmla="*/ 0 h 1430957"/>
              <a:gd name="csX3" fmla="*/ 1258220 w 7923058"/>
              <a:gd name="csY3" fmla="*/ 0 h 1430957"/>
              <a:gd name="csX4" fmla="*/ 1752312 w 7923058"/>
              <a:gd name="csY4" fmla="*/ 0 h 1430957"/>
              <a:gd name="csX5" fmla="*/ 2320234 w 7923058"/>
              <a:gd name="csY5" fmla="*/ 0 h 1430957"/>
              <a:gd name="csX6" fmla="*/ 2888156 w 7923058"/>
              <a:gd name="csY6" fmla="*/ 0 h 1430957"/>
              <a:gd name="csX7" fmla="*/ 3382249 w 7923058"/>
              <a:gd name="csY7" fmla="*/ 0 h 1430957"/>
              <a:gd name="csX8" fmla="*/ 4024000 w 7923058"/>
              <a:gd name="csY8" fmla="*/ 0 h 1430957"/>
              <a:gd name="csX9" fmla="*/ 4370433 w 7923058"/>
              <a:gd name="csY9" fmla="*/ 0 h 1430957"/>
              <a:gd name="csX10" fmla="*/ 4864525 w 7923058"/>
              <a:gd name="csY10" fmla="*/ 0 h 1430957"/>
              <a:gd name="csX11" fmla="*/ 5580107 w 7923058"/>
              <a:gd name="csY11" fmla="*/ 0 h 1430957"/>
              <a:gd name="csX12" fmla="*/ 5926539 w 7923058"/>
              <a:gd name="csY12" fmla="*/ 0 h 1430957"/>
              <a:gd name="csX13" fmla="*/ 6420631 w 7923058"/>
              <a:gd name="csY13" fmla="*/ 0 h 1430957"/>
              <a:gd name="csX14" fmla="*/ 6840894 w 7923058"/>
              <a:gd name="csY14" fmla="*/ 0 h 1430957"/>
              <a:gd name="csX15" fmla="*/ 7653022 w 7923058"/>
              <a:gd name="csY15" fmla="*/ 0 h 1430957"/>
              <a:gd name="csX16" fmla="*/ 7923058 w 7923058"/>
              <a:gd name="csY16" fmla="*/ 270036 h 1430957"/>
              <a:gd name="csX17" fmla="*/ 7923058 w 7923058"/>
              <a:gd name="csY17" fmla="*/ 706570 h 1430957"/>
              <a:gd name="csX18" fmla="*/ 7923058 w 7923058"/>
              <a:gd name="csY18" fmla="*/ 1160921 h 1430957"/>
              <a:gd name="csX19" fmla="*/ 7653022 w 7923058"/>
              <a:gd name="csY19" fmla="*/ 1430957 h 1430957"/>
              <a:gd name="csX20" fmla="*/ 7085100 w 7923058"/>
              <a:gd name="csY20" fmla="*/ 1430957 h 1430957"/>
              <a:gd name="csX21" fmla="*/ 6738668 w 7923058"/>
              <a:gd name="csY21" fmla="*/ 1430957 h 1430957"/>
              <a:gd name="csX22" fmla="*/ 6096916 w 7923058"/>
              <a:gd name="csY22" fmla="*/ 1430957 h 1430957"/>
              <a:gd name="csX23" fmla="*/ 5602824 w 7923058"/>
              <a:gd name="csY23" fmla="*/ 1430957 h 1430957"/>
              <a:gd name="csX24" fmla="*/ 5108731 w 7923058"/>
              <a:gd name="csY24" fmla="*/ 1430957 h 1430957"/>
              <a:gd name="csX25" fmla="*/ 4614639 w 7923058"/>
              <a:gd name="csY25" fmla="*/ 1430957 h 1430957"/>
              <a:gd name="csX26" fmla="*/ 4120547 w 7923058"/>
              <a:gd name="csY26" fmla="*/ 1430957 h 1430957"/>
              <a:gd name="csX27" fmla="*/ 3404965 w 7923058"/>
              <a:gd name="csY27" fmla="*/ 1430957 h 1430957"/>
              <a:gd name="csX28" fmla="*/ 2984703 w 7923058"/>
              <a:gd name="csY28" fmla="*/ 1430957 h 1430957"/>
              <a:gd name="csX29" fmla="*/ 2342951 w 7923058"/>
              <a:gd name="csY29" fmla="*/ 1430957 h 1430957"/>
              <a:gd name="csX30" fmla="*/ 1996519 w 7923058"/>
              <a:gd name="csY30" fmla="*/ 1430957 h 1430957"/>
              <a:gd name="csX31" fmla="*/ 1280937 w 7923058"/>
              <a:gd name="csY31" fmla="*/ 1430957 h 1430957"/>
              <a:gd name="csX32" fmla="*/ 270036 w 7923058"/>
              <a:gd name="csY32" fmla="*/ 1430957 h 1430957"/>
              <a:gd name="csX33" fmla="*/ 0 w 7923058"/>
              <a:gd name="csY33" fmla="*/ 1160921 h 1430957"/>
              <a:gd name="csX34" fmla="*/ 0 w 7923058"/>
              <a:gd name="csY34" fmla="*/ 724387 h 1430957"/>
              <a:gd name="csX35" fmla="*/ 0 w 7923058"/>
              <a:gd name="csY35" fmla="*/ 270036 h 1430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534</Words>
  <Application>Microsoft Office PowerPoint</Application>
  <PresentationFormat>Màn hình rộng</PresentationFormat>
  <Paragraphs>63</Paragraphs>
  <Slides>19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19</vt:i4>
      </vt:variant>
    </vt:vector>
  </HeadingPairs>
  <TitlesOfParts>
    <vt:vector size="33" baseType="lpstr"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40</cp:revision>
  <dcterms:created xsi:type="dcterms:W3CDTF">2022-08-23T00:31:44Z</dcterms:created>
  <dcterms:modified xsi:type="dcterms:W3CDTF">2026-02-10T10:15:55Z</dcterms:modified>
  <cp:category>HTTA2</cp:category>
  <cp:version>HTTA2</cp:version>
</cp:coreProperties>
</file>