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3" r:id="rId2"/>
  </p:sldMasterIdLst>
  <p:notesMasterIdLst>
    <p:notesMasterId r:id="rId10"/>
  </p:notesMasterIdLst>
  <p:handoutMasterIdLst>
    <p:handoutMasterId r:id="rId11"/>
  </p:handoutMasterIdLst>
  <p:sldIdLst>
    <p:sldId id="530" r:id="rId3"/>
    <p:sldId id="531" r:id="rId4"/>
    <p:sldId id="256" r:id="rId5"/>
    <p:sldId id="514" r:id="rId6"/>
    <p:sldId id="261" r:id="rId7"/>
    <p:sldId id="532" r:id="rId8"/>
    <p:sldId id="534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E82"/>
    <a:srgbClr val="FCC4E0"/>
    <a:srgbClr val="F4BEF1"/>
    <a:srgbClr val="F51D89"/>
    <a:srgbClr val="7030A0"/>
    <a:srgbClr val="9954CC"/>
    <a:srgbClr val="FF5400"/>
    <a:srgbClr val="F61CC2"/>
    <a:srgbClr val="00B05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2026-02-25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2026-02-25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35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29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ga3b7e49681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7" name="Google Shape;3427;ga3b7e49681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28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69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9;p2">
            <a:extLst>
              <a:ext uri="{FF2B5EF4-FFF2-40B4-BE49-F238E27FC236}">
                <a16:creationId xmlns:a16="http://schemas.microsoft.com/office/drawing/2014/main" id="{526608FC-F90A-4AF0-82D9-2FABE33E6D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74" name="Google Shape;23;p2">
            <a:extLst>
              <a:ext uri="{FF2B5EF4-FFF2-40B4-BE49-F238E27FC236}">
                <a16:creationId xmlns:a16="http://schemas.microsoft.com/office/drawing/2014/main" id="{E7D27A15-36A3-4073-8AEA-3F3046A43019}"/>
              </a:ext>
            </a:extLst>
          </p:cNvPr>
          <p:cNvGrpSpPr/>
          <p:nvPr userDrawn="1"/>
        </p:nvGrpSpPr>
        <p:grpSpPr>
          <a:xfrm rot="10800000">
            <a:off x="-1658446" y="-1647465"/>
            <a:ext cx="5377747" cy="2955941"/>
            <a:chOff x="4178350" y="2375050"/>
            <a:chExt cx="938350" cy="515775"/>
          </a:xfrm>
        </p:grpSpPr>
        <p:sp>
          <p:nvSpPr>
            <p:cNvPr id="175" name="Google Shape;24;p2">
              <a:extLst>
                <a:ext uri="{FF2B5EF4-FFF2-40B4-BE49-F238E27FC236}">
                  <a16:creationId xmlns:a16="http://schemas.microsoft.com/office/drawing/2014/main" id="{4824F571-B2FF-419F-89F1-5D36AED6E1D1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25;p2">
              <a:extLst>
                <a:ext uri="{FF2B5EF4-FFF2-40B4-BE49-F238E27FC236}">
                  <a16:creationId xmlns:a16="http://schemas.microsoft.com/office/drawing/2014/main" id="{8AFC6D83-CABB-4FA8-BEA2-061A61C92E28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26;p2">
              <a:extLst>
                <a:ext uri="{FF2B5EF4-FFF2-40B4-BE49-F238E27FC236}">
                  <a16:creationId xmlns:a16="http://schemas.microsoft.com/office/drawing/2014/main" id="{91F5C11B-880D-43CD-8952-7EFADB6A2DE9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27;p2">
              <a:extLst>
                <a:ext uri="{FF2B5EF4-FFF2-40B4-BE49-F238E27FC236}">
                  <a16:creationId xmlns:a16="http://schemas.microsoft.com/office/drawing/2014/main" id="{E7A4B46F-852A-47FC-94D5-93AAD90CF8AD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28;p2">
              <a:extLst>
                <a:ext uri="{FF2B5EF4-FFF2-40B4-BE49-F238E27FC236}">
                  <a16:creationId xmlns:a16="http://schemas.microsoft.com/office/drawing/2014/main" id="{A9242814-0283-41CD-A07C-D86C58663BC4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29;p2">
              <a:extLst>
                <a:ext uri="{FF2B5EF4-FFF2-40B4-BE49-F238E27FC236}">
                  <a16:creationId xmlns:a16="http://schemas.microsoft.com/office/drawing/2014/main" id="{94A570EB-2B91-4946-B484-FE77BDEA740E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30;p2">
              <a:extLst>
                <a:ext uri="{FF2B5EF4-FFF2-40B4-BE49-F238E27FC236}">
                  <a16:creationId xmlns:a16="http://schemas.microsoft.com/office/drawing/2014/main" id="{FCD6F54B-51B6-4D0E-B36E-CBE26527F0F5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31;p2">
            <a:extLst>
              <a:ext uri="{FF2B5EF4-FFF2-40B4-BE49-F238E27FC236}">
                <a16:creationId xmlns:a16="http://schemas.microsoft.com/office/drawing/2014/main" id="{86E4756C-6010-454A-8B80-EE5A88631FBF}"/>
              </a:ext>
            </a:extLst>
          </p:cNvPr>
          <p:cNvGrpSpPr/>
          <p:nvPr userDrawn="1"/>
        </p:nvGrpSpPr>
        <p:grpSpPr>
          <a:xfrm>
            <a:off x="3097811" y="-191659"/>
            <a:ext cx="933933" cy="848100"/>
            <a:chOff x="3652400" y="3788700"/>
            <a:chExt cx="700450" cy="636075"/>
          </a:xfrm>
        </p:grpSpPr>
        <p:sp>
          <p:nvSpPr>
            <p:cNvPr id="183" name="Google Shape;32;p2">
              <a:extLst>
                <a:ext uri="{FF2B5EF4-FFF2-40B4-BE49-F238E27FC236}">
                  <a16:creationId xmlns:a16="http://schemas.microsoft.com/office/drawing/2014/main" id="{1F4A1BFC-8DB1-4EFB-B6F5-7A484205ADA8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33;p2">
              <a:extLst>
                <a:ext uri="{FF2B5EF4-FFF2-40B4-BE49-F238E27FC236}">
                  <a16:creationId xmlns:a16="http://schemas.microsoft.com/office/drawing/2014/main" id="{13F97F59-B6B1-4B5B-BCE3-3E7160BFB0D6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34;p2">
              <a:extLst>
                <a:ext uri="{FF2B5EF4-FFF2-40B4-BE49-F238E27FC236}">
                  <a16:creationId xmlns:a16="http://schemas.microsoft.com/office/drawing/2014/main" id="{FA70AFAE-9DEA-4699-8AE1-B1134E7C23D8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35;p2">
              <a:extLst>
                <a:ext uri="{FF2B5EF4-FFF2-40B4-BE49-F238E27FC236}">
                  <a16:creationId xmlns:a16="http://schemas.microsoft.com/office/drawing/2014/main" id="{1406D28A-587F-449E-A240-4552FA2097A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36;p2">
              <a:extLst>
                <a:ext uri="{FF2B5EF4-FFF2-40B4-BE49-F238E27FC236}">
                  <a16:creationId xmlns:a16="http://schemas.microsoft.com/office/drawing/2014/main" id="{4DB4DBC9-56A3-4E92-B965-896F2726E484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37;p2">
              <a:extLst>
                <a:ext uri="{FF2B5EF4-FFF2-40B4-BE49-F238E27FC236}">
                  <a16:creationId xmlns:a16="http://schemas.microsoft.com/office/drawing/2014/main" id="{6C0A4E16-38AE-4548-8740-BCEE12978E31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38;p2">
              <a:extLst>
                <a:ext uri="{FF2B5EF4-FFF2-40B4-BE49-F238E27FC236}">
                  <a16:creationId xmlns:a16="http://schemas.microsoft.com/office/drawing/2014/main" id="{7E739417-23F9-40B1-A279-C4145441A9D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39;p2">
              <a:extLst>
                <a:ext uri="{FF2B5EF4-FFF2-40B4-BE49-F238E27FC236}">
                  <a16:creationId xmlns:a16="http://schemas.microsoft.com/office/drawing/2014/main" id="{7A1AE893-677E-4A3A-9FF1-BB16FE4C07E7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40;p2">
              <a:extLst>
                <a:ext uri="{FF2B5EF4-FFF2-40B4-BE49-F238E27FC236}">
                  <a16:creationId xmlns:a16="http://schemas.microsoft.com/office/drawing/2014/main" id="{02943B7A-11E9-4785-856E-CD4AB45684F1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41;p2">
              <a:extLst>
                <a:ext uri="{FF2B5EF4-FFF2-40B4-BE49-F238E27FC236}">
                  <a16:creationId xmlns:a16="http://schemas.microsoft.com/office/drawing/2014/main" id="{030EBCA0-11F0-4754-B122-ABA278428592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42;p2">
              <a:extLst>
                <a:ext uri="{FF2B5EF4-FFF2-40B4-BE49-F238E27FC236}">
                  <a16:creationId xmlns:a16="http://schemas.microsoft.com/office/drawing/2014/main" id="{0BFD938D-ADA6-4CB8-8D59-4DE7AB411851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43;p2">
              <a:extLst>
                <a:ext uri="{FF2B5EF4-FFF2-40B4-BE49-F238E27FC236}">
                  <a16:creationId xmlns:a16="http://schemas.microsoft.com/office/drawing/2014/main" id="{B914D6A0-C97D-494B-8EC6-1C440CE5867E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44;p2">
              <a:extLst>
                <a:ext uri="{FF2B5EF4-FFF2-40B4-BE49-F238E27FC236}">
                  <a16:creationId xmlns:a16="http://schemas.microsoft.com/office/drawing/2014/main" id="{93CA3301-D3A1-481A-8901-AF8410FEE285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45;p2">
              <a:extLst>
                <a:ext uri="{FF2B5EF4-FFF2-40B4-BE49-F238E27FC236}">
                  <a16:creationId xmlns:a16="http://schemas.microsoft.com/office/drawing/2014/main" id="{6E39DE42-D3CB-45BE-BA45-7BC0FEE8DC73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46;p2">
              <a:extLst>
                <a:ext uri="{FF2B5EF4-FFF2-40B4-BE49-F238E27FC236}">
                  <a16:creationId xmlns:a16="http://schemas.microsoft.com/office/drawing/2014/main" id="{C4C5A192-9C71-4C99-A042-D1C6E6C9493A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54;p2">
            <a:extLst>
              <a:ext uri="{FF2B5EF4-FFF2-40B4-BE49-F238E27FC236}">
                <a16:creationId xmlns:a16="http://schemas.microsoft.com/office/drawing/2014/main" id="{576E5F1F-690B-4C94-AFD6-E98866BDB3AF}"/>
              </a:ext>
            </a:extLst>
          </p:cNvPr>
          <p:cNvSpPr/>
          <p:nvPr userDrawn="1"/>
        </p:nvSpPr>
        <p:spPr>
          <a:xfrm rot="10673898">
            <a:off x="2127299" y="-938169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61;p2">
            <a:extLst>
              <a:ext uri="{FF2B5EF4-FFF2-40B4-BE49-F238E27FC236}">
                <a16:creationId xmlns:a16="http://schemas.microsoft.com/office/drawing/2014/main" id="{929AB45C-8648-4DC4-8131-4D58B5056C49}"/>
              </a:ext>
            </a:extLst>
          </p:cNvPr>
          <p:cNvGrpSpPr/>
          <p:nvPr userDrawn="1"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15" name="Google Shape;362;p2">
              <a:extLst>
                <a:ext uri="{FF2B5EF4-FFF2-40B4-BE49-F238E27FC236}">
                  <a16:creationId xmlns:a16="http://schemas.microsoft.com/office/drawing/2014/main" id="{78D63244-BDEB-41BE-85AB-6027960F1E3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63;p2">
              <a:extLst>
                <a:ext uri="{FF2B5EF4-FFF2-40B4-BE49-F238E27FC236}">
                  <a16:creationId xmlns:a16="http://schemas.microsoft.com/office/drawing/2014/main" id="{D54EA590-D854-4DE7-840B-DD821FA9E27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64;p2">
              <a:extLst>
                <a:ext uri="{FF2B5EF4-FFF2-40B4-BE49-F238E27FC236}">
                  <a16:creationId xmlns:a16="http://schemas.microsoft.com/office/drawing/2014/main" id="{8E109A2D-BAE0-45FA-8CA2-58DBA001DB11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65;p2">
              <a:extLst>
                <a:ext uri="{FF2B5EF4-FFF2-40B4-BE49-F238E27FC236}">
                  <a16:creationId xmlns:a16="http://schemas.microsoft.com/office/drawing/2014/main" id="{5BDBE447-DE19-4A2C-BE19-DF7FC5EF51F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66;p2">
              <a:extLst>
                <a:ext uri="{FF2B5EF4-FFF2-40B4-BE49-F238E27FC236}">
                  <a16:creationId xmlns:a16="http://schemas.microsoft.com/office/drawing/2014/main" id="{317499E0-D2B8-4494-83D8-351BCDAAE23A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67;p2">
              <a:extLst>
                <a:ext uri="{FF2B5EF4-FFF2-40B4-BE49-F238E27FC236}">
                  <a16:creationId xmlns:a16="http://schemas.microsoft.com/office/drawing/2014/main" id="{00F4E1D4-DDC0-44DB-948D-9CD8668B44A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68;p2">
              <a:extLst>
                <a:ext uri="{FF2B5EF4-FFF2-40B4-BE49-F238E27FC236}">
                  <a16:creationId xmlns:a16="http://schemas.microsoft.com/office/drawing/2014/main" id="{51F528D7-2776-4A92-BF73-0E04801F8E0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69;p2">
              <a:extLst>
                <a:ext uri="{FF2B5EF4-FFF2-40B4-BE49-F238E27FC236}">
                  <a16:creationId xmlns:a16="http://schemas.microsoft.com/office/drawing/2014/main" id="{89D11DC2-80B0-49F9-A39E-58F6930B2077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70;p2">
              <a:extLst>
                <a:ext uri="{FF2B5EF4-FFF2-40B4-BE49-F238E27FC236}">
                  <a16:creationId xmlns:a16="http://schemas.microsoft.com/office/drawing/2014/main" id="{6D1F3BA6-EF8D-45B8-8683-3D2165330F2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71;p2">
              <a:extLst>
                <a:ext uri="{FF2B5EF4-FFF2-40B4-BE49-F238E27FC236}">
                  <a16:creationId xmlns:a16="http://schemas.microsoft.com/office/drawing/2014/main" id="{8371402F-34A0-4C6D-BA3F-642F5DCBA05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72;p2">
              <a:extLst>
                <a:ext uri="{FF2B5EF4-FFF2-40B4-BE49-F238E27FC236}">
                  <a16:creationId xmlns:a16="http://schemas.microsoft.com/office/drawing/2014/main" id="{BAEC2277-0F25-486A-A063-CC80958EFF1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73;p2">
              <a:extLst>
                <a:ext uri="{FF2B5EF4-FFF2-40B4-BE49-F238E27FC236}">
                  <a16:creationId xmlns:a16="http://schemas.microsoft.com/office/drawing/2014/main" id="{AFC1E861-0CDD-46F0-AEDB-244CEDD35A16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74;p2">
              <a:extLst>
                <a:ext uri="{FF2B5EF4-FFF2-40B4-BE49-F238E27FC236}">
                  <a16:creationId xmlns:a16="http://schemas.microsoft.com/office/drawing/2014/main" id="{4E82A347-658A-4A2D-B282-CBBDDF5E321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75;p2">
            <a:extLst>
              <a:ext uri="{FF2B5EF4-FFF2-40B4-BE49-F238E27FC236}">
                <a16:creationId xmlns:a16="http://schemas.microsoft.com/office/drawing/2014/main" id="{D3F55BA1-829E-4906-BFCC-9A4FDE1B477F}"/>
              </a:ext>
            </a:extLst>
          </p:cNvPr>
          <p:cNvGrpSpPr/>
          <p:nvPr userDrawn="1"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29" name="Google Shape;376;p2">
              <a:extLst>
                <a:ext uri="{FF2B5EF4-FFF2-40B4-BE49-F238E27FC236}">
                  <a16:creationId xmlns:a16="http://schemas.microsoft.com/office/drawing/2014/main" id="{DB5D6995-F485-4695-BEB6-9D76B8F2B3BE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77;p2">
              <a:extLst>
                <a:ext uri="{FF2B5EF4-FFF2-40B4-BE49-F238E27FC236}">
                  <a16:creationId xmlns:a16="http://schemas.microsoft.com/office/drawing/2014/main" id="{0DB9AA3C-D46C-46F5-AB9B-76D9D23483C7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78;p2">
              <a:extLst>
                <a:ext uri="{FF2B5EF4-FFF2-40B4-BE49-F238E27FC236}">
                  <a16:creationId xmlns:a16="http://schemas.microsoft.com/office/drawing/2014/main" id="{BDDA47E9-92FC-47E7-B049-A929287330BD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79;p2">
              <a:extLst>
                <a:ext uri="{FF2B5EF4-FFF2-40B4-BE49-F238E27FC236}">
                  <a16:creationId xmlns:a16="http://schemas.microsoft.com/office/drawing/2014/main" id="{F33AE869-48A7-4424-B649-78F7D682340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80;p2">
              <a:extLst>
                <a:ext uri="{FF2B5EF4-FFF2-40B4-BE49-F238E27FC236}">
                  <a16:creationId xmlns:a16="http://schemas.microsoft.com/office/drawing/2014/main" id="{D43D8EFE-EF8F-4EB9-AE2F-1B3F8AD20313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81;p2">
              <a:extLst>
                <a:ext uri="{FF2B5EF4-FFF2-40B4-BE49-F238E27FC236}">
                  <a16:creationId xmlns:a16="http://schemas.microsoft.com/office/drawing/2014/main" id="{402244F2-0CCA-4BCB-B098-4C885CBB44E6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82;p2">
              <a:extLst>
                <a:ext uri="{FF2B5EF4-FFF2-40B4-BE49-F238E27FC236}">
                  <a16:creationId xmlns:a16="http://schemas.microsoft.com/office/drawing/2014/main" id="{C704205F-CC45-4DE4-ACBF-15F8463D2ECC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4" name="Google Shape;421;p2">
            <a:extLst>
              <a:ext uri="{FF2B5EF4-FFF2-40B4-BE49-F238E27FC236}">
                <a16:creationId xmlns:a16="http://schemas.microsoft.com/office/drawing/2014/main" id="{4B993AB8-D4AA-4597-BE3E-945CBBB181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8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197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38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4F70FCA6-9391-443D-A050-990F0FEA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9806D960-0E7A-46E4-8441-3F727244472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3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A38E3E22-6F24-4B07-A766-DFB722233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E3D88CED-4698-45B7-AF54-180BAC9F734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6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12BC8D3B-E2DB-47BA-9402-8A35E7733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2220BFBA-75D5-41C9-B1CC-508EAA05BB0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6219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2695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9870884-F408-FADB-C41D-3D525C4C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684" y="109330"/>
            <a:ext cx="1635517" cy="16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9;p2">
            <a:extLst>
              <a:ext uri="{FF2B5EF4-FFF2-40B4-BE49-F238E27FC236}">
                <a16:creationId xmlns:a16="http://schemas.microsoft.com/office/drawing/2014/main" id="{526608FC-F90A-4AF0-82D9-2FABE33E6D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74" name="Google Shape;23;p2">
            <a:extLst>
              <a:ext uri="{FF2B5EF4-FFF2-40B4-BE49-F238E27FC236}">
                <a16:creationId xmlns:a16="http://schemas.microsoft.com/office/drawing/2014/main" id="{E7D27A15-36A3-4073-8AEA-3F3046A43019}"/>
              </a:ext>
            </a:extLst>
          </p:cNvPr>
          <p:cNvGrpSpPr/>
          <p:nvPr userDrawn="1"/>
        </p:nvGrpSpPr>
        <p:grpSpPr>
          <a:xfrm rot="10800000">
            <a:off x="-1658446" y="-1647465"/>
            <a:ext cx="5377747" cy="2955941"/>
            <a:chOff x="4178350" y="2375050"/>
            <a:chExt cx="938350" cy="515775"/>
          </a:xfrm>
        </p:grpSpPr>
        <p:sp>
          <p:nvSpPr>
            <p:cNvPr id="175" name="Google Shape;24;p2">
              <a:extLst>
                <a:ext uri="{FF2B5EF4-FFF2-40B4-BE49-F238E27FC236}">
                  <a16:creationId xmlns:a16="http://schemas.microsoft.com/office/drawing/2014/main" id="{4824F571-B2FF-419F-89F1-5D36AED6E1D1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25;p2">
              <a:extLst>
                <a:ext uri="{FF2B5EF4-FFF2-40B4-BE49-F238E27FC236}">
                  <a16:creationId xmlns:a16="http://schemas.microsoft.com/office/drawing/2014/main" id="{8AFC6D83-CABB-4FA8-BEA2-061A61C92E28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26;p2">
              <a:extLst>
                <a:ext uri="{FF2B5EF4-FFF2-40B4-BE49-F238E27FC236}">
                  <a16:creationId xmlns:a16="http://schemas.microsoft.com/office/drawing/2014/main" id="{91F5C11B-880D-43CD-8952-7EFADB6A2DE9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27;p2">
              <a:extLst>
                <a:ext uri="{FF2B5EF4-FFF2-40B4-BE49-F238E27FC236}">
                  <a16:creationId xmlns:a16="http://schemas.microsoft.com/office/drawing/2014/main" id="{E7A4B46F-852A-47FC-94D5-93AAD90CF8AD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28;p2">
              <a:extLst>
                <a:ext uri="{FF2B5EF4-FFF2-40B4-BE49-F238E27FC236}">
                  <a16:creationId xmlns:a16="http://schemas.microsoft.com/office/drawing/2014/main" id="{A9242814-0283-41CD-A07C-D86C58663BC4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29;p2">
              <a:extLst>
                <a:ext uri="{FF2B5EF4-FFF2-40B4-BE49-F238E27FC236}">
                  <a16:creationId xmlns:a16="http://schemas.microsoft.com/office/drawing/2014/main" id="{94A570EB-2B91-4946-B484-FE77BDEA740E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30;p2">
              <a:extLst>
                <a:ext uri="{FF2B5EF4-FFF2-40B4-BE49-F238E27FC236}">
                  <a16:creationId xmlns:a16="http://schemas.microsoft.com/office/drawing/2014/main" id="{FCD6F54B-51B6-4D0E-B36E-CBE26527F0F5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31;p2">
            <a:extLst>
              <a:ext uri="{FF2B5EF4-FFF2-40B4-BE49-F238E27FC236}">
                <a16:creationId xmlns:a16="http://schemas.microsoft.com/office/drawing/2014/main" id="{86E4756C-6010-454A-8B80-EE5A88631FBF}"/>
              </a:ext>
            </a:extLst>
          </p:cNvPr>
          <p:cNvGrpSpPr/>
          <p:nvPr userDrawn="1"/>
        </p:nvGrpSpPr>
        <p:grpSpPr>
          <a:xfrm>
            <a:off x="3097811" y="-191659"/>
            <a:ext cx="933933" cy="848100"/>
            <a:chOff x="3652400" y="3788700"/>
            <a:chExt cx="700450" cy="636075"/>
          </a:xfrm>
        </p:grpSpPr>
        <p:sp>
          <p:nvSpPr>
            <p:cNvPr id="183" name="Google Shape;32;p2">
              <a:extLst>
                <a:ext uri="{FF2B5EF4-FFF2-40B4-BE49-F238E27FC236}">
                  <a16:creationId xmlns:a16="http://schemas.microsoft.com/office/drawing/2014/main" id="{1F4A1BFC-8DB1-4EFB-B6F5-7A484205ADA8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33;p2">
              <a:extLst>
                <a:ext uri="{FF2B5EF4-FFF2-40B4-BE49-F238E27FC236}">
                  <a16:creationId xmlns:a16="http://schemas.microsoft.com/office/drawing/2014/main" id="{13F97F59-B6B1-4B5B-BCE3-3E7160BFB0D6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34;p2">
              <a:extLst>
                <a:ext uri="{FF2B5EF4-FFF2-40B4-BE49-F238E27FC236}">
                  <a16:creationId xmlns:a16="http://schemas.microsoft.com/office/drawing/2014/main" id="{FA70AFAE-9DEA-4699-8AE1-B1134E7C23D8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35;p2">
              <a:extLst>
                <a:ext uri="{FF2B5EF4-FFF2-40B4-BE49-F238E27FC236}">
                  <a16:creationId xmlns:a16="http://schemas.microsoft.com/office/drawing/2014/main" id="{1406D28A-587F-449E-A240-4552FA2097A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36;p2">
              <a:extLst>
                <a:ext uri="{FF2B5EF4-FFF2-40B4-BE49-F238E27FC236}">
                  <a16:creationId xmlns:a16="http://schemas.microsoft.com/office/drawing/2014/main" id="{4DB4DBC9-56A3-4E92-B965-896F2726E484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37;p2">
              <a:extLst>
                <a:ext uri="{FF2B5EF4-FFF2-40B4-BE49-F238E27FC236}">
                  <a16:creationId xmlns:a16="http://schemas.microsoft.com/office/drawing/2014/main" id="{6C0A4E16-38AE-4548-8740-BCEE12978E31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38;p2">
              <a:extLst>
                <a:ext uri="{FF2B5EF4-FFF2-40B4-BE49-F238E27FC236}">
                  <a16:creationId xmlns:a16="http://schemas.microsoft.com/office/drawing/2014/main" id="{7E739417-23F9-40B1-A279-C4145441A9D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39;p2">
              <a:extLst>
                <a:ext uri="{FF2B5EF4-FFF2-40B4-BE49-F238E27FC236}">
                  <a16:creationId xmlns:a16="http://schemas.microsoft.com/office/drawing/2014/main" id="{7A1AE893-677E-4A3A-9FF1-BB16FE4C07E7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40;p2">
              <a:extLst>
                <a:ext uri="{FF2B5EF4-FFF2-40B4-BE49-F238E27FC236}">
                  <a16:creationId xmlns:a16="http://schemas.microsoft.com/office/drawing/2014/main" id="{02943B7A-11E9-4785-856E-CD4AB45684F1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41;p2">
              <a:extLst>
                <a:ext uri="{FF2B5EF4-FFF2-40B4-BE49-F238E27FC236}">
                  <a16:creationId xmlns:a16="http://schemas.microsoft.com/office/drawing/2014/main" id="{030EBCA0-11F0-4754-B122-ABA278428592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42;p2">
              <a:extLst>
                <a:ext uri="{FF2B5EF4-FFF2-40B4-BE49-F238E27FC236}">
                  <a16:creationId xmlns:a16="http://schemas.microsoft.com/office/drawing/2014/main" id="{0BFD938D-ADA6-4CB8-8D59-4DE7AB411851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43;p2">
              <a:extLst>
                <a:ext uri="{FF2B5EF4-FFF2-40B4-BE49-F238E27FC236}">
                  <a16:creationId xmlns:a16="http://schemas.microsoft.com/office/drawing/2014/main" id="{B914D6A0-C97D-494B-8EC6-1C440CE5867E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44;p2">
              <a:extLst>
                <a:ext uri="{FF2B5EF4-FFF2-40B4-BE49-F238E27FC236}">
                  <a16:creationId xmlns:a16="http://schemas.microsoft.com/office/drawing/2014/main" id="{93CA3301-D3A1-481A-8901-AF8410FEE285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45;p2">
              <a:extLst>
                <a:ext uri="{FF2B5EF4-FFF2-40B4-BE49-F238E27FC236}">
                  <a16:creationId xmlns:a16="http://schemas.microsoft.com/office/drawing/2014/main" id="{6E39DE42-D3CB-45BE-BA45-7BC0FEE8DC73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46;p2">
              <a:extLst>
                <a:ext uri="{FF2B5EF4-FFF2-40B4-BE49-F238E27FC236}">
                  <a16:creationId xmlns:a16="http://schemas.microsoft.com/office/drawing/2014/main" id="{C4C5A192-9C71-4C99-A042-D1C6E6C9493A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54;p2">
            <a:extLst>
              <a:ext uri="{FF2B5EF4-FFF2-40B4-BE49-F238E27FC236}">
                <a16:creationId xmlns:a16="http://schemas.microsoft.com/office/drawing/2014/main" id="{576E5F1F-690B-4C94-AFD6-E98866BDB3AF}"/>
              </a:ext>
            </a:extLst>
          </p:cNvPr>
          <p:cNvSpPr/>
          <p:nvPr userDrawn="1"/>
        </p:nvSpPr>
        <p:spPr>
          <a:xfrm rot="10673898">
            <a:off x="2127299" y="-938169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61;p2">
            <a:extLst>
              <a:ext uri="{FF2B5EF4-FFF2-40B4-BE49-F238E27FC236}">
                <a16:creationId xmlns:a16="http://schemas.microsoft.com/office/drawing/2014/main" id="{929AB45C-8648-4DC4-8131-4D58B5056C49}"/>
              </a:ext>
            </a:extLst>
          </p:cNvPr>
          <p:cNvGrpSpPr/>
          <p:nvPr userDrawn="1"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15" name="Google Shape;362;p2">
              <a:extLst>
                <a:ext uri="{FF2B5EF4-FFF2-40B4-BE49-F238E27FC236}">
                  <a16:creationId xmlns:a16="http://schemas.microsoft.com/office/drawing/2014/main" id="{78D63244-BDEB-41BE-85AB-6027960F1E3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63;p2">
              <a:extLst>
                <a:ext uri="{FF2B5EF4-FFF2-40B4-BE49-F238E27FC236}">
                  <a16:creationId xmlns:a16="http://schemas.microsoft.com/office/drawing/2014/main" id="{D54EA590-D854-4DE7-840B-DD821FA9E27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64;p2">
              <a:extLst>
                <a:ext uri="{FF2B5EF4-FFF2-40B4-BE49-F238E27FC236}">
                  <a16:creationId xmlns:a16="http://schemas.microsoft.com/office/drawing/2014/main" id="{8E109A2D-BAE0-45FA-8CA2-58DBA001DB11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65;p2">
              <a:extLst>
                <a:ext uri="{FF2B5EF4-FFF2-40B4-BE49-F238E27FC236}">
                  <a16:creationId xmlns:a16="http://schemas.microsoft.com/office/drawing/2014/main" id="{5BDBE447-DE19-4A2C-BE19-DF7FC5EF51F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66;p2">
              <a:extLst>
                <a:ext uri="{FF2B5EF4-FFF2-40B4-BE49-F238E27FC236}">
                  <a16:creationId xmlns:a16="http://schemas.microsoft.com/office/drawing/2014/main" id="{317499E0-D2B8-4494-83D8-351BCDAAE23A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67;p2">
              <a:extLst>
                <a:ext uri="{FF2B5EF4-FFF2-40B4-BE49-F238E27FC236}">
                  <a16:creationId xmlns:a16="http://schemas.microsoft.com/office/drawing/2014/main" id="{00F4E1D4-DDC0-44DB-948D-9CD8668B44A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68;p2">
              <a:extLst>
                <a:ext uri="{FF2B5EF4-FFF2-40B4-BE49-F238E27FC236}">
                  <a16:creationId xmlns:a16="http://schemas.microsoft.com/office/drawing/2014/main" id="{51F528D7-2776-4A92-BF73-0E04801F8E0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69;p2">
              <a:extLst>
                <a:ext uri="{FF2B5EF4-FFF2-40B4-BE49-F238E27FC236}">
                  <a16:creationId xmlns:a16="http://schemas.microsoft.com/office/drawing/2014/main" id="{89D11DC2-80B0-49F9-A39E-58F6930B2077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70;p2">
              <a:extLst>
                <a:ext uri="{FF2B5EF4-FFF2-40B4-BE49-F238E27FC236}">
                  <a16:creationId xmlns:a16="http://schemas.microsoft.com/office/drawing/2014/main" id="{6D1F3BA6-EF8D-45B8-8683-3D2165330F2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71;p2">
              <a:extLst>
                <a:ext uri="{FF2B5EF4-FFF2-40B4-BE49-F238E27FC236}">
                  <a16:creationId xmlns:a16="http://schemas.microsoft.com/office/drawing/2014/main" id="{8371402F-34A0-4C6D-BA3F-642F5DCBA05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72;p2">
              <a:extLst>
                <a:ext uri="{FF2B5EF4-FFF2-40B4-BE49-F238E27FC236}">
                  <a16:creationId xmlns:a16="http://schemas.microsoft.com/office/drawing/2014/main" id="{BAEC2277-0F25-486A-A063-CC80958EFF1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73;p2">
              <a:extLst>
                <a:ext uri="{FF2B5EF4-FFF2-40B4-BE49-F238E27FC236}">
                  <a16:creationId xmlns:a16="http://schemas.microsoft.com/office/drawing/2014/main" id="{AFC1E861-0CDD-46F0-AEDB-244CEDD35A16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74;p2">
              <a:extLst>
                <a:ext uri="{FF2B5EF4-FFF2-40B4-BE49-F238E27FC236}">
                  <a16:creationId xmlns:a16="http://schemas.microsoft.com/office/drawing/2014/main" id="{4E82A347-658A-4A2D-B282-CBBDDF5E321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75;p2">
            <a:extLst>
              <a:ext uri="{FF2B5EF4-FFF2-40B4-BE49-F238E27FC236}">
                <a16:creationId xmlns:a16="http://schemas.microsoft.com/office/drawing/2014/main" id="{D3F55BA1-829E-4906-BFCC-9A4FDE1B477F}"/>
              </a:ext>
            </a:extLst>
          </p:cNvPr>
          <p:cNvGrpSpPr/>
          <p:nvPr userDrawn="1"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29" name="Google Shape;376;p2">
              <a:extLst>
                <a:ext uri="{FF2B5EF4-FFF2-40B4-BE49-F238E27FC236}">
                  <a16:creationId xmlns:a16="http://schemas.microsoft.com/office/drawing/2014/main" id="{DB5D6995-F485-4695-BEB6-9D76B8F2B3BE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77;p2">
              <a:extLst>
                <a:ext uri="{FF2B5EF4-FFF2-40B4-BE49-F238E27FC236}">
                  <a16:creationId xmlns:a16="http://schemas.microsoft.com/office/drawing/2014/main" id="{0DB9AA3C-D46C-46F5-AB9B-76D9D23483C7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78;p2">
              <a:extLst>
                <a:ext uri="{FF2B5EF4-FFF2-40B4-BE49-F238E27FC236}">
                  <a16:creationId xmlns:a16="http://schemas.microsoft.com/office/drawing/2014/main" id="{BDDA47E9-92FC-47E7-B049-A929287330BD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79;p2">
              <a:extLst>
                <a:ext uri="{FF2B5EF4-FFF2-40B4-BE49-F238E27FC236}">
                  <a16:creationId xmlns:a16="http://schemas.microsoft.com/office/drawing/2014/main" id="{F33AE869-48A7-4424-B649-78F7D682340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80;p2">
              <a:extLst>
                <a:ext uri="{FF2B5EF4-FFF2-40B4-BE49-F238E27FC236}">
                  <a16:creationId xmlns:a16="http://schemas.microsoft.com/office/drawing/2014/main" id="{D43D8EFE-EF8F-4EB9-AE2F-1B3F8AD20313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81;p2">
              <a:extLst>
                <a:ext uri="{FF2B5EF4-FFF2-40B4-BE49-F238E27FC236}">
                  <a16:creationId xmlns:a16="http://schemas.microsoft.com/office/drawing/2014/main" id="{402244F2-0CCA-4BCB-B098-4C885CBB44E6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82;p2">
              <a:extLst>
                <a:ext uri="{FF2B5EF4-FFF2-40B4-BE49-F238E27FC236}">
                  <a16:creationId xmlns:a16="http://schemas.microsoft.com/office/drawing/2014/main" id="{C704205F-CC45-4DE4-ACBF-15F8463D2ECC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4" name="Google Shape;421;p2">
            <a:extLst>
              <a:ext uri="{FF2B5EF4-FFF2-40B4-BE49-F238E27FC236}">
                <a16:creationId xmlns:a16="http://schemas.microsoft.com/office/drawing/2014/main" id="{4B993AB8-D4AA-4597-BE3E-945CBBB181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1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637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19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549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19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793108" y="-1131489"/>
            <a:ext cx="8623819" cy="3541652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227429" y="4709187"/>
            <a:ext cx="6025333" cy="3238173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584167" y="4251461"/>
            <a:ext cx="3550016" cy="3771471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472539" y="-177772"/>
            <a:ext cx="1848557" cy="3112128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11372847" y="-455385"/>
            <a:ext cx="1230532" cy="1974232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11327751" y="5410725"/>
            <a:ext cx="1128955" cy="1991307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9980830" y="-1510032"/>
            <a:ext cx="1346937" cy="2125579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3842618" y="954234"/>
            <a:ext cx="933933" cy="848100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1105500" y="2941000"/>
            <a:ext cx="42692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7093200" y="2342884"/>
            <a:ext cx="414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55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744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userDrawn="1">
  <p:cSld name="Big Text"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20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87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userDrawn="1">
  <p:cSld name="Numbers and text"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18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 userDrawn="1">
  <p:cSld name="Only Title 2"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19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userDrawn="1">
  <p:cSld name="Title and text 4"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10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793108" y="-1131489"/>
            <a:ext cx="8623819" cy="3541652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227429" y="4709187"/>
            <a:ext cx="6025333" cy="3238173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584167" y="4251461"/>
            <a:ext cx="3550016" cy="3771471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472539" y="-177772"/>
            <a:ext cx="1848557" cy="3112128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11372847" y="-455385"/>
            <a:ext cx="1230532" cy="1974232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11327751" y="5410725"/>
            <a:ext cx="1128955" cy="1991307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9980830" y="-1510032"/>
            <a:ext cx="1346937" cy="2125579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3842618" y="954234"/>
            <a:ext cx="933933" cy="848100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1105500" y="2941000"/>
            <a:ext cx="42692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7093200" y="2342884"/>
            <a:ext cx="414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14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888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id="{A85D8B9E-7319-47C3-A1FE-3B06BC3A5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1" name="TextBox 30">
            <a:hlinkClick r:id="rId5"/>
            <a:extLst>
              <a:ext uri="{FF2B5EF4-FFF2-40B4-BE49-F238E27FC236}">
                <a16:creationId xmlns:a16="http://schemas.microsoft.com/office/drawing/2014/main" id="{CDB46F75-563F-4748-A5B3-77EB4E35C5F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3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3A238424-635C-4BFF-AC75-446CE80FD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F5CF4F07-D6D9-4CA9-8075-549D2684DEAA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33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45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7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484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2" r:id="rId3"/>
    <p:sldLayoutId id="2147483695" r:id="rId4"/>
    <p:sldLayoutId id="2147483673" r:id="rId5"/>
    <p:sldLayoutId id="2147483674" r:id="rId6"/>
    <p:sldLayoutId id="2147483675" r:id="rId7"/>
    <p:sldLayoutId id="2147483676" r:id="rId8"/>
    <p:sldLayoutId id="2147483678" r:id="rId9"/>
    <p:sldLayoutId id="2147483679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72" r:id="rId17"/>
    <p:sldLayoutId id="214748366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B9C9D100-56E0-F45C-D912-52178E42B39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02D1EFD-66D2-2BE8-F1F8-131180BB601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684" y="109330"/>
            <a:ext cx="1635517" cy="16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73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15CEEA-720E-457A-B38E-71D2380CFD84}"/>
              </a:ext>
            </a:extLst>
          </p:cNvPr>
          <p:cNvSpPr/>
          <p:nvPr/>
        </p:nvSpPr>
        <p:spPr>
          <a:xfrm>
            <a:off x="1649540" y="1227592"/>
            <a:ext cx="6790267" cy="117927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 latinLnBrk="0">
              <a:buClr>
                <a:srgbClr val="000000"/>
              </a:buClr>
            </a:pPr>
            <a:r>
              <a:rPr lang="vi-VN" sz="36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Đoạn văn thể hiện tình cảm, cảm xúc thường có mấy phần?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82D07668-52AD-485F-8EFB-088C545F3CB9}"/>
              </a:ext>
            </a:extLst>
          </p:cNvPr>
          <p:cNvSpPr/>
          <p:nvPr/>
        </p:nvSpPr>
        <p:spPr>
          <a:xfrm>
            <a:off x="1316208" y="3092555"/>
            <a:ext cx="6114606" cy="2036493"/>
          </a:xfrm>
          <a:prstGeom prst="plaqu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531" name="Google Shape;3531;p41"/>
          <p:cNvSpPr txBox="1">
            <a:spLocks noGrp="1"/>
          </p:cNvSpPr>
          <p:nvPr>
            <p:ph type="title" idx="4294967295"/>
          </p:nvPr>
        </p:nvSpPr>
        <p:spPr>
          <a:xfrm>
            <a:off x="1489345" y="3206633"/>
            <a:ext cx="5762793" cy="174042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vi-VN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văn thể hiện tình cảm, cảm xúc về một sự việc thường có 3 phần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:a16="http://schemas.microsoft.com/office/drawing/2014/main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:a16="http://schemas.microsoft.com/office/drawing/2014/main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:a16="http://schemas.microsoft.com/office/drawing/2014/main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:a16="http://schemas.microsoft.com/office/drawing/2014/main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:a16="http://schemas.microsoft.com/office/drawing/2014/main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:a16="http://schemas.microsoft.com/office/drawing/2014/main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:a16="http://schemas.microsoft.com/office/drawing/2014/main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:a16="http://schemas.microsoft.com/office/drawing/2014/main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:a16="http://schemas.microsoft.com/office/drawing/2014/main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:a16="http://schemas.microsoft.com/office/drawing/2014/main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:a16="http://schemas.microsoft.com/office/drawing/2014/main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:a16="http://schemas.microsoft.com/office/drawing/2014/main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:a16="http://schemas.microsoft.com/office/drawing/2014/main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:a16="http://schemas.microsoft.com/office/drawing/2014/main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:a16="http://schemas.microsoft.com/office/drawing/2014/main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:a16="http://schemas.microsoft.com/office/drawing/2014/main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:a16="http://schemas.microsoft.com/office/drawing/2014/main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:a16="http://schemas.microsoft.com/office/drawing/2014/main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:a16="http://schemas.microsoft.com/office/drawing/2014/main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:a16="http://schemas.microsoft.com/office/drawing/2014/main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:a16="http://schemas.microsoft.com/office/drawing/2014/main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:a16="http://schemas.microsoft.com/office/drawing/2014/main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:a16="http://schemas.microsoft.com/office/drawing/2014/main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:a16="http://schemas.microsoft.com/office/drawing/2014/main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:a16="http://schemas.microsoft.com/office/drawing/2014/main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:a16="http://schemas.microsoft.com/office/drawing/2014/main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:a16="http://schemas.microsoft.com/office/drawing/2014/main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:a16="http://schemas.microsoft.com/office/drawing/2014/main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:a16="http://schemas.microsoft.com/office/drawing/2014/main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:a16="http://schemas.microsoft.com/office/drawing/2014/main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:a16="http://schemas.microsoft.com/office/drawing/2014/main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:a16="http://schemas.microsoft.com/office/drawing/2014/main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:a16="http://schemas.microsoft.com/office/drawing/2014/main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:a16="http://schemas.microsoft.com/office/drawing/2014/main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:a16="http://schemas.microsoft.com/office/drawing/2014/main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:a16="http://schemas.microsoft.com/office/drawing/2014/main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:a16="http://schemas.microsoft.com/office/drawing/2014/main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:a16="http://schemas.microsoft.com/office/drawing/2014/main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:a16="http://schemas.microsoft.com/office/drawing/2014/main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:a16="http://schemas.microsoft.com/office/drawing/2014/main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:a16="http://schemas.microsoft.com/office/drawing/2014/main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:a16="http://schemas.microsoft.com/office/drawing/2014/main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:a16="http://schemas.microsoft.com/office/drawing/2014/main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:a16="http://schemas.microsoft.com/office/drawing/2014/main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:a16="http://schemas.microsoft.com/office/drawing/2014/main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:a16="http://schemas.microsoft.com/office/drawing/2014/main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:a16="http://schemas.microsoft.com/office/drawing/2014/main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:a16="http://schemas.microsoft.com/office/drawing/2014/main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:a16="http://schemas.microsoft.com/office/drawing/2014/main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:a16="http://schemas.microsoft.com/office/drawing/2014/main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:a16="http://schemas.microsoft.com/office/drawing/2014/main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:a16="http://schemas.microsoft.com/office/drawing/2014/main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:a16="http://schemas.microsoft.com/office/drawing/2014/main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:a16="http://schemas.microsoft.com/office/drawing/2014/main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:a16="http://schemas.microsoft.com/office/drawing/2014/main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:a16="http://schemas.microsoft.com/office/drawing/2014/main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:a16="http://schemas.microsoft.com/office/drawing/2014/main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:a16="http://schemas.microsoft.com/office/drawing/2014/main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:a16="http://schemas.microsoft.com/office/drawing/2014/main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:a16="http://schemas.microsoft.com/office/drawing/2014/main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:a16="http://schemas.microsoft.com/office/drawing/2014/main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:a16="http://schemas.microsoft.com/office/drawing/2014/main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:a16="http://schemas.microsoft.com/office/drawing/2014/main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:a16="http://schemas.microsoft.com/office/drawing/2014/main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:a16="http://schemas.microsoft.com/office/drawing/2014/main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:a16="http://schemas.microsoft.com/office/drawing/2014/main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:a16="http://schemas.microsoft.com/office/drawing/2014/main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:a16="http://schemas.microsoft.com/office/drawing/2014/main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:a16="http://schemas.microsoft.com/office/drawing/2014/main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:a16="http://schemas.microsoft.com/office/drawing/2014/main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:a16="http://schemas.microsoft.com/office/drawing/2014/main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:a16="http://schemas.microsoft.com/office/drawing/2014/main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:a16="http://schemas.microsoft.com/office/drawing/2014/main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:a16="http://schemas.microsoft.com/office/drawing/2014/main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:a16="http://schemas.microsoft.com/office/drawing/2014/main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:a16="http://schemas.microsoft.com/office/drawing/2014/main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:a16="http://schemas.microsoft.com/office/drawing/2014/main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:a16="http://schemas.microsoft.com/office/drawing/2014/main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:a16="http://schemas.microsoft.com/office/drawing/2014/main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:a16="http://schemas.microsoft.com/office/drawing/2014/main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:a16="http://schemas.microsoft.com/office/drawing/2014/main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95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15CEEA-720E-457A-B38E-71D2380CFD84}"/>
              </a:ext>
            </a:extLst>
          </p:cNvPr>
          <p:cNvSpPr/>
          <p:nvPr/>
        </p:nvSpPr>
        <p:spPr>
          <a:xfrm>
            <a:off x="1070420" y="932952"/>
            <a:ext cx="7809420" cy="82472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 latinLnBrk="0">
              <a:buClr>
                <a:srgbClr val="000000"/>
              </a:buClr>
            </a:pPr>
            <a:r>
              <a:rPr lang="vi-VN" sz="36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Nội dung chính của mỗi phần là gì?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:a16="http://schemas.microsoft.com/office/drawing/2014/main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:a16="http://schemas.microsoft.com/office/drawing/2014/main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:a16="http://schemas.microsoft.com/office/drawing/2014/main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:a16="http://schemas.microsoft.com/office/drawing/2014/main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:a16="http://schemas.microsoft.com/office/drawing/2014/main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:a16="http://schemas.microsoft.com/office/drawing/2014/main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:a16="http://schemas.microsoft.com/office/drawing/2014/main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:a16="http://schemas.microsoft.com/office/drawing/2014/main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:a16="http://schemas.microsoft.com/office/drawing/2014/main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:a16="http://schemas.microsoft.com/office/drawing/2014/main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:a16="http://schemas.microsoft.com/office/drawing/2014/main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:a16="http://schemas.microsoft.com/office/drawing/2014/main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:a16="http://schemas.microsoft.com/office/drawing/2014/main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:a16="http://schemas.microsoft.com/office/drawing/2014/main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:a16="http://schemas.microsoft.com/office/drawing/2014/main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:a16="http://schemas.microsoft.com/office/drawing/2014/main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:a16="http://schemas.microsoft.com/office/drawing/2014/main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:a16="http://schemas.microsoft.com/office/drawing/2014/main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:a16="http://schemas.microsoft.com/office/drawing/2014/main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:a16="http://schemas.microsoft.com/office/drawing/2014/main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:a16="http://schemas.microsoft.com/office/drawing/2014/main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:a16="http://schemas.microsoft.com/office/drawing/2014/main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:a16="http://schemas.microsoft.com/office/drawing/2014/main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:a16="http://schemas.microsoft.com/office/drawing/2014/main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:a16="http://schemas.microsoft.com/office/drawing/2014/main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:a16="http://schemas.microsoft.com/office/drawing/2014/main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:a16="http://schemas.microsoft.com/office/drawing/2014/main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:a16="http://schemas.microsoft.com/office/drawing/2014/main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:a16="http://schemas.microsoft.com/office/drawing/2014/main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:a16="http://schemas.microsoft.com/office/drawing/2014/main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:a16="http://schemas.microsoft.com/office/drawing/2014/main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:a16="http://schemas.microsoft.com/office/drawing/2014/main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:a16="http://schemas.microsoft.com/office/drawing/2014/main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:a16="http://schemas.microsoft.com/office/drawing/2014/main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:a16="http://schemas.microsoft.com/office/drawing/2014/main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:a16="http://schemas.microsoft.com/office/drawing/2014/main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:a16="http://schemas.microsoft.com/office/drawing/2014/main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:a16="http://schemas.microsoft.com/office/drawing/2014/main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:a16="http://schemas.microsoft.com/office/drawing/2014/main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:a16="http://schemas.microsoft.com/office/drawing/2014/main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:a16="http://schemas.microsoft.com/office/drawing/2014/main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:a16="http://schemas.microsoft.com/office/drawing/2014/main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:a16="http://schemas.microsoft.com/office/drawing/2014/main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:a16="http://schemas.microsoft.com/office/drawing/2014/main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:a16="http://schemas.microsoft.com/office/drawing/2014/main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:a16="http://schemas.microsoft.com/office/drawing/2014/main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:a16="http://schemas.microsoft.com/office/drawing/2014/main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:a16="http://schemas.microsoft.com/office/drawing/2014/main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:a16="http://schemas.microsoft.com/office/drawing/2014/main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:a16="http://schemas.microsoft.com/office/drawing/2014/main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:a16="http://schemas.microsoft.com/office/drawing/2014/main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:a16="http://schemas.microsoft.com/office/drawing/2014/main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:a16="http://schemas.microsoft.com/office/drawing/2014/main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:a16="http://schemas.microsoft.com/office/drawing/2014/main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:a16="http://schemas.microsoft.com/office/drawing/2014/main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:a16="http://schemas.microsoft.com/office/drawing/2014/main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:a16="http://schemas.microsoft.com/office/drawing/2014/main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:a16="http://schemas.microsoft.com/office/drawing/2014/main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:a16="http://schemas.microsoft.com/office/drawing/2014/main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:a16="http://schemas.microsoft.com/office/drawing/2014/main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:a16="http://schemas.microsoft.com/office/drawing/2014/main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:a16="http://schemas.microsoft.com/office/drawing/2014/main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:a16="http://schemas.microsoft.com/office/drawing/2014/main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:a16="http://schemas.microsoft.com/office/drawing/2014/main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:a16="http://schemas.microsoft.com/office/drawing/2014/main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:a16="http://schemas.microsoft.com/office/drawing/2014/main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:a16="http://schemas.microsoft.com/office/drawing/2014/main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:a16="http://schemas.microsoft.com/office/drawing/2014/main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:a16="http://schemas.microsoft.com/office/drawing/2014/main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:a16="http://schemas.microsoft.com/office/drawing/2014/main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:a16="http://schemas.microsoft.com/office/drawing/2014/main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:a16="http://schemas.microsoft.com/office/drawing/2014/main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:a16="http://schemas.microsoft.com/office/drawing/2014/main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:a16="http://schemas.microsoft.com/office/drawing/2014/main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:a16="http://schemas.microsoft.com/office/drawing/2014/main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:a16="http://schemas.microsoft.com/office/drawing/2014/main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:a16="http://schemas.microsoft.com/office/drawing/2014/main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:a16="http://schemas.microsoft.com/office/drawing/2014/main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:a16="http://schemas.microsoft.com/office/drawing/2014/main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:a16="http://schemas.microsoft.com/office/drawing/2014/main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:a16="http://schemas.microsoft.com/office/drawing/2014/main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  <p:sp>
        <p:nvSpPr>
          <p:cNvPr id="5" name="Plaque 4">
            <a:extLst>
              <a:ext uri="{FF2B5EF4-FFF2-40B4-BE49-F238E27FC236}">
                <a16:creationId xmlns:a16="http://schemas.microsoft.com/office/drawing/2014/main" id="{82D07668-52AD-485F-8EFB-088C545F3CB9}"/>
              </a:ext>
            </a:extLst>
          </p:cNvPr>
          <p:cNvSpPr/>
          <p:nvPr/>
        </p:nvSpPr>
        <p:spPr>
          <a:xfrm>
            <a:off x="904240" y="2103121"/>
            <a:ext cx="6746240" cy="3779520"/>
          </a:xfrm>
          <a:prstGeom prst="plaqu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6" name="Google Shape;3531;p41"/>
          <p:cNvSpPr txBox="1">
            <a:spLocks/>
          </p:cNvSpPr>
          <p:nvPr/>
        </p:nvSpPr>
        <p:spPr>
          <a:xfrm>
            <a:off x="1143905" y="3105033"/>
            <a:ext cx="6303375" cy="174042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sự việc nêu ấn tượng chung về sự việc.</a:t>
            </a:r>
            <a:endParaRPr lang="en-US" sz="2800" kern="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tình cảm, cảm xúc về những chi tiết nổi bật của sự việc.</a:t>
            </a:r>
            <a:endParaRPr lang="en-US" sz="2800" kern="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ý nghĩa của sự việc khẳng định lại tình cảm, cảm xúc, đối với sự việc,..</a:t>
            </a:r>
          </a:p>
        </p:txBody>
      </p:sp>
    </p:spTree>
    <p:extLst>
      <p:ext uri="{BB962C8B-B14F-4D97-AF65-F5344CB8AC3E}">
        <p14:creationId xmlns:p14="http://schemas.microsoft.com/office/powerpoint/2010/main" val="3047116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232;p2">
            <a:extLst>
              <a:ext uri="{FF2B5EF4-FFF2-40B4-BE49-F238E27FC236}">
                <a16:creationId xmlns:a16="http://schemas.microsoft.com/office/drawing/2014/main" id="{6D5EE387-92CE-417D-822C-EC949D2BF531}"/>
              </a:ext>
            </a:extLst>
          </p:cNvPr>
          <p:cNvGrpSpPr/>
          <p:nvPr/>
        </p:nvGrpSpPr>
        <p:grpSpPr>
          <a:xfrm rot="3920554">
            <a:off x="-92184" y="4671337"/>
            <a:ext cx="1417407" cy="2500095"/>
            <a:chOff x="2797700" y="3217325"/>
            <a:chExt cx="682725" cy="1204225"/>
          </a:xfrm>
        </p:grpSpPr>
        <p:sp>
          <p:nvSpPr>
            <p:cNvPr id="66" name="Google Shape;233;p2">
              <a:extLst>
                <a:ext uri="{FF2B5EF4-FFF2-40B4-BE49-F238E27FC236}">
                  <a16:creationId xmlns:a16="http://schemas.microsoft.com/office/drawing/2014/main" id="{8BFD5403-F204-4ED8-9EEB-57C7A473AA84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34;p2">
              <a:extLst>
                <a:ext uri="{FF2B5EF4-FFF2-40B4-BE49-F238E27FC236}">
                  <a16:creationId xmlns:a16="http://schemas.microsoft.com/office/drawing/2014/main" id="{08856869-0911-4DC5-84EF-B1CC8C187627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35;p2">
              <a:extLst>
                <a:ext uri="{FF2B5EF4-FFF2-40B4-BE49-F238E27FC236}">
                  <a16:creationId xmlns:a16="http://schemas.microsoft.com/office/drawing/2014/main" id="{10BB12E4-B9A9-45D1-A4D2-97DA1817CD3E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36;p2">
              <a:extLst>
                <a:ext uri="{FF2B5EF4-FFF2-40B4-BE49-F238E27FC236}">
                  <a16:creationId xmlns:a16="http://schemas.microsoft.com/office/drawing/2014/main" id="{9AAB0EEE-D703-4F30-B0EE-AEAAAE4C021C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37;p2">
              <a:extLst>
                <a:ext uri="{FF2B5EF4-FFF2-40B4-BE49-F238E27FC236}">
                  <a16:creationId xmlns:a16="http://schemas.microsoft.com/office/drawing/2014/main" id="{5E850832-64C1-43B1-AE09-AD895D0BFF6F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38;p2">
              <a:extLst>
                <a:ext uri="{FF2B5EF4-FFF2-40B4-BE49-F238E27FC236}">
                  <a16:creationId xmlns:a16="http://schemas.microsoft.com/office/drawing/2014/main" id="{5745B3DB-2179-446A-893E-056353136535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39;p2">
              <a:extLst>
                <a:ext uri="{FF2B5EF4-FFF2-40B4-BE49-F238E27FC236}">
                  <a16:creationId xmlns:a16="http://schemas.microsoft.com/office/drawing/2014/main" id="{24E60FE0-B547-4D53-994D-425BED4CD77C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67;p2">
            <a:extLst>
              <a:ext uri="{FF2B5EF4-FFF2-40B4-BE49-F238E27FC236}">
                <a16:creationId xmlns:a16="http://schemas.microsoft.com/office/drawing/2014/main" id="{2E3784BE-C332-4A32-BFAF-AE0FB4CDA9DE}"/>
              </a:ext>
            </a:extLst>
          </p:cNvPr>
          <p:cNvGrpSpPr/>
          <p:nvPr/>
        </p:nvGrpSpPr>
        <p:grpSpPr>
          <a:xfrm>
            <a:off x="7809004" y="5599317"/>
            <a:ext cx="4896557" cy="1774740"/>
            <a:chOff x="-1068128" y="3996204"/>
            <a:chExt cx="3672418" cy="1331055"/>
          </a:xfrm>
        </p:grpSpPr>
        <p:sp>
          <p:nvSpPr>
            <p:cNvPr id="11" name="Google Shape;68;p2">
              <a:extLst>
                <a:ext uri="{FF2B5EF4-FFF2-40B4-BE49-F238E27FC236}">
                  <a16:creationId xmlns:a16="http://schemas.microsoft.com/office/drawing/2014/main" id="{65692908-A200-4637-88B2-3707A448E64D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69;p2">
              <a:extLst>
                <a:ext uri="{FF2B5EF4-FFF2-40B4-BE49-F238E27FC236}">
                  <a16:creationId xmlns:a16="http://schemas.microsoft.com/office/drawing/2014/main" id="{FB65180A-5C42-4E5C-A846-EBF4E7B395E7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13" name="Google Shape;70;p2">
                <a:extLst>
                  <a:ext uri="{FF2B5EF4-FFF2-40B4-BE49-F238E27FC236}">
                    <a16:creationId xmlns:a16="http://schemas.microsoft.com/office/drawing/2014/main" id="{DF991540-D2AC-46C4-91C7-02DEE4F26669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1;p2">
                <a:extLst>
                  <a:ext uri="{FF2B5EF4-FFF2-40B4-BE49-F238E27FC236}">
                    <a16:creationId xmlns:a16="http://schemas.microsoft.com/office/drawing/2014/main" id="{DDE42E42-7BA2-442F-A297-397F5CAA0792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2;p2">
                <a:extLst>
                  <a:ext uri="{FF2B5EF4-FFF2-40B4-BE49-F238E27FC236}">
                    <a16:creationId xmlns:a16="http://schemas.microsoft.com/office/drawing/2014/main" id="{59071893-C77E-48E1-958F-78E7A1352C54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3;p2">
                <a:extLst>
                  <a:ext uri="{FF2B5EF4-FFF2-40B4-BE49-F238E27FC236}">
                    <a16:creationId xmlns:a16="http://schemas.microsoft.com/office/drawing/2014/main" id="{97320F17-B5C3-490D-B2DF-E9945091EDBF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4;p2">
                <a:extLst>
                  <a:ext uri="{FF2B5EF4-FFF2-40B4-BE49-F238E27FC236}">
                    <a16:creationId xmlns:a16="http://schemas.microsoft.com/office/drawing/2014/main" id="{C8D6A30F-444E-4863-8C4F-2C5A5ED33F94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5;p2">
                <a:extLst>
                  <a:ext uri="{FF2B5EF4-FFF2-40B4-BE49-F238E27FC236}">
                    <a16:creationId xmlns:a16="http://schemas.microsoft.com/office/drawing/2014/main" id="{0CEB1996-022D-410C-A1E9-FC7A0BD2B041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6;p2">
                <a:extLst>
                  <a:ext uri="{FF2B5EF4-FFF2-40B4-BE49-F238E27FC236}">
                    <a16:creationId xmlns:a16="http://schemas.microsoft.com/office/drawing/2014/main" id="{5292C5E1-4019-4E53-8623-225E2F261864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7;p2">
                <a:extLst>
                  <a:ext uri="{FF2B5EF4-FFF2-40B4-BE49-F238E27FC236}">
                    <a16:creationId xmlns:a16="http://schemas.microsoft.com/office/drawing/2014/main" id="{138E7A30-A580-47F1-9FF2-3FC96345E490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8;p2">
                <a:extLst>
                  <a:ext uri="{FF2B5EF4-FFF2-40B4-BE49-F238E27FC236}">
                    <a16:creationId xmlns:a16="http://schemas.microsoft.com/office/drawing/2014/main" id="{BBFD8D9C-6755-40CB-B298-9390DB426B29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9;p2">
                <a:extLst>
                  <a:ext uri="{FF2B5EF4-FFF2-40B4-BE49-F238E27FC236}">
                    <a16:creationId xmlns:a16="http://schemas.microsoft.com/office/drawing/2014/main" id="{C661116F-6207-4A3E-AE5C-3C20F8C88249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80;p2">
                <a:extLst>
                  <a:ext uri="{FF2B5EF4-FFF2-40B4-BE49-F238E27FC236}">
                    <a16:creationId xmlns:a16="http://schemas.microsoft.com/office/drawing/2014/main" id="{496A5831-A730-45C4-804C-AA82633D6991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81;p2">
                <a:extLst>
                  <a:ext uri="{FF2B5EF4-FFF2-40B4-BE49-F238E27FC236}">
                    <a16:creationId xmlns:a16="http://schemas.microsoft.com/office/drawing/2014/main" id="{E5B79F41-BC65-42FD-B4FC-329734E15A6A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82;p2">
                <a:extLst>
                  <a:ext uri="{FF2B5EF4-FFF2-40B4-BE49-F238E27FC236}">
                    <a16:creationId xmlns:a16="http://schemas.microsoft.com/office/drawing/2014/main" id="{4CA59B39-8269-47DB-92A8-5F8A1FA8FD3B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83;p2">
                <a:extLst>
                  <a:ext uri="{FF2B5EF4-FFF2-40B4-BE49-F238E27FC236}">
                    <a16:creationId xmlns:a16="http://schemas.microsoft.com/office/drawing/2014/main" id="{08AE513E-0813-43F9-A7BD-D0FA61BEA795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84;p2">
                <a:extLst>
                  <a:ext uri="{FF2B5EF4-FFF2-40B4-BE49-F238E27FC236}">
                    <a16:creationId xmlns:a16="http://schemas.microsoft.com/office/drawing/2014/main" id="{1AA9C95E-AB1F-485E-9B9E-AB3C87DAAE2B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85;p2">
                <a:extLst>
                  <a:ext uri="{FF2B5EF4-FFF2-40B4-BE49-F238E27FC236}">
                    <a16:creationId xmlns:a16="http://schemas.microsoft.com/office/drawing/2014/main" id="{DE07C271-37AE-4545-8252-341F7840759A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86;p2">
                <a:extLst>
                  <a:ext uri="{FF2B5EF4-FFF2-40B4-BE49-F238E27FC236}">
                    <a16:creationId xmlns:a16="http://schemas.microsoft.com/office/drawing/2014/main" id="{840A6AE6-3899-4DD6-8FD8-41541E52DD7B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87;p2">
                <a:extLst>
                  <a:ext uri="{FF2B5EF4-FFF2-40B4-BE49-F238E27FC236}">
                    <a16:creationId xmlns:a16="http://schemas.microsoft.com/office/drawing/2014/main" id="{FE5DD0A1-0819-4206-ADA7-BAFF3478F808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88;p2">
                <a:extLst>
                  <a:ext uri="{FF2B5EF4-FFF2-40B4-BE49-F238E27FC236}">
                    <a16:creationId xmlns:a16="http://schemas.microsoft.com/office/drawing/2014/main" id="{9D76A735-F57A-4535-B826-C91919904894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89;p2">
                <a:extLst>
                  <a:ext uri="{FF2B5EF4-FFF2-40B4-BE49-F238E27FC236}">
                    <a16:creationId xmlns:a16="http://schemas.microsoft.com/office/drawing/2014/main" id="{E09FC2AE-5A54-4F3E-98A3-E02C2A92A7D3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90;p2">
                <a:extLst>
                  <a:ext uri="{FF2B5EF4-FFF2-40B4-BE49-F238E27FC236}">
                    <a16:creationId xmlns:a16="http://schemas.microsoft.com/office/drawing/2014/main" id="{DBE8AF66-5A91-4996-AD9B-4180B51506F6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91;p2">
                <a:extLst>
                  <a:ext uri="{FF2B5EF4-FFF2-40B4-BE49-F238E27FC236}">
                    <a16:creationId xmlns:a16="http://schemas.microsoft.com/office/drawing/2014/main" id="{13A3F7CC-09EE-4FA9-8A78-1FFB1ACFD274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2;p2">
                <a:extLst>
                  <a:ext uri="{FF2B5EF4-FFF2-40B4-BE49-F238E27FC236}">
                    <a16:creationId xmlns:a16="http://schemas.microsoft.com/office/drawing/2014/main" id="{1C7D6C63-EBC0-4E77-8B35-B53A1D88BCB9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3;p2">
                <a:extLst>
                  <a:ext uri="{FF2B5EF4-FFF2-40B4-BE49-F238E27FC236}">
                    <a16:creationId xmlns:a16="http://schemas.microsoft.com/office/drawing/2014/main" id="{A252D8AB-DB31-4454-9763-72A046925E93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4;p2">
                <a:extLst>
                  <a:ext uri="{FF2B5EF4-FFF2-40B4-BE49-F238E27FC236}">
                    <a16:creationId xmlns:a16="http://schemas.microsoft.com/office/drawing/2014/main" id="{3820A6E7-C446-477A-AF27-D2BB07C8C499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5;p2">
                <a:extLst>
                  <a:ext uri="{FF2B5EF4-FFF2-40B4-BE49-F238E27FC236}">
                    <a16:creationId xmlns:a16="http://schemas.microsoft.com/office/drawing/2014/main" id="{8B85FE82-5E34-4624-A97C-C91948E182A9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96;p2">
                <a:extLst>
                  <a:ext uri="{FF2B5EF4-FFF2-40B4-BE49-F238E27FC236}">
                    <a16:creationId xmlns:a16="http://schemas.microsoft.com/office/drawing/2014/main" id="{67A1867D-C509-44ED-81A0-F66A05D247A8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7;p2">
                <a:extLst>
                  <a:ext uri="{FF2B5EF4-FFF2-40B4-BE49-F238E27FC236}">
                    <a16:creationId xmlns:a16="http://schemas.microsoft.com/office/drawing/2014/main" id="{4AB72C38-18CC-43F7-A547-B58746448A2F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98;p2">
                <a:extLst>
                  <a:ext uri="{FF2B5EF4-FFF2-40B4-BE49-F238E27FC236}">
                    <a16:creationId xmlns:a16="http://schemas.microsoft.com/office/drawing/2014/main" id="{2ED53C7F-A5DE-4BA9-93A9-D5FEDBC43BD7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99;p2">
                <a:extLst>
                  <a:ext uri="{FF2B5EF4-FFF2-40B4-BE49-F238E27FC236}">
                    <a16:creationId xmlns:a16="http://schemas.microsoft.com/office/drawing/2014/main" id="{5D8DFFA5-E4C5-4D0C-813E-D087B12DA60D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00;p2">
                <a:extLst>
                  <a:ext uri="{FF2B5EF4-FFF2-40B4-BE49-F238E27FC236}">
                    <a16:creationId xmlns:a16="http://schemas.microsoft.com/office/drawing/2014/main" id="{BDB6D147-BC1E-41F8-8F8F-FD624C3F4E41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01;p2">
                <a:extLst>
                  <a:ext uri="{FF2B5EF4-FFF2-40B4-BE49-F238E27FC236}">
                    <a16:creationId xmlns:a16="http://schemas.microsoft.com/office/drawing/2014/main" id="{E91B8367-D807-4173-8000-D72C47B0BF9E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02;p2">
                <a:extLst>
                  <a:ext uri="{FF2B5EF4-FFF2-40B4-BE49-F238E27FC236}">
                    <a16:creationId xmlns:a16="http://schemas.microsoft.com/office/drawing/2014/main" id="{D28CEB08-0912-47F8-882A-4DCD7DAF2417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03;p2">
                <a:extLst>
                  <a:ext uri="{FF2B5EF4-FFF2-40B4-BE49-F238E27FC236}">
                    <a16:creationId xmlns:a16="http://schemas.microsoft.com/office/drawing/2014/main" id="{81F76A03-B3F1-41F7-AC90-81AED5E189EA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04;p2">
                <a:extLst>
                  <a:ext uri="{FF2B5EF4-FFF2-40B4-BE49-F238E27FC236}">
                    <a16:creationId xmlns:a16="http://schemas.microsoft.com/office/drawing/2014/main" id="{40496C5E-FDE5-4CED-A61A-B95ACE348771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05;p2">
                <a:extLst>
                  <a:ext uri="{FF2B5EF4-FFF2-40B4-BE49-F238E27FC236}">
                    <a16:creationId xmlns:a16="http://schemas.microsoft.com/office/drawing/2014/main" id="{ABABBBF9-66A3-49E8-B73B-1704DCDE2F9F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06;p2">
                <a:extLst>
                  <a:ext uri="{FF2B5EF4-FFF2-40B4-BE49-F238E27FC236}">
                    <a16:creationId xmlns:a16="http://schemas.microsoft.com/office/drawing/2014/main" id="{743410E5-952D-4E04-97CD-37A37C50ADE1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07;p2">
                <a:extLst>
                  <a:ext uri="{FF2B5EF4-FFF2-40B4-BE49-F238E27FC236}">
                    <a16:creationId xmlns:a16="http://schemas.microsoft.com/office/drawing/2014/main" id="{E7BD8D89-69EC-487B-8739-530C744A8438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08;p2">
                <a:extLst>
                  <a:ext uri="{FF2B5EF4-FFF2-40B4-BE49-F238E27FC236}">
                    <a16:creationId xmlns:a16="http://schemas.microsoft.com/office/drawing/2014/main" id="{B4BBCAE2-6F02-47F4-9B1B-F433E379CD8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09;p2">
                <a:extLst>
                  <a:ext uri="{FF2B5EF4-FFF2-40B4-BE49-F238E27FC236}">
                    <a16:creationId xmlns:a16="http://schemas.microsoft.com/office/drawing/2014/main" id="{216B218F-584E-483C-9261-4D442B76B755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10;p2">
                <a:extLst>
                  <a:ext uri="{FF2B5EF4-FFF2-40B4-BE49-F238E27FC236}">
                    <a16:creationId xmlns:a16="http://schemas.microsoft.com/office/drawing/2014/main" id="{754A47B7-77EC-4237-A232-2368DA9327B9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11;p2">
                <a:extLst>
                  <a:ext uri="{FF2B5EF4-FFF2-40B4-BE49-F238E27FC236}">
                    <a16:creationId xmlns:a16="http://schemas.microsoft.com/office/drawing/2014/main" id="{DF6AA547-6E75-439A-B7DF-A85721C3603C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12;p2">
                <a:extLst>
                  <a:ext uri="{FF2B5EF4-FFF2-40B4-BE49-F238E27FC236}">
                    <a16:creationId xmlns:a16="http://schemas.microsoft.com/office/drawing/2014/main" id="{CA7FAD6C-3D72-414C-B242-BA4DCD6068F7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13;p2">
                <a:extLst>
                  <a:ext uri="{FF2B5EF4-FFF2-40B4-BE49-F238E27FC236}">
                    <a16:creationId xmlns:a16="http://schemas.microsoft.com/office/drawing/2014/main" id="{B3C5069D-3586-4FDD-B724-D8F0A9E9C28F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14;p2">
                <a:extLst>
                  <a:ext uri="{FF2B5EF4-FFF2-40B4-BE49-F238E27FC236}">
                    <a16:creationId xmlns:a16="http://schemas.microsoft.com/office/drawing/2014/main" id="{DBCB8B19-CD09-4D56-9831-CEF3823544DD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15;p2">
                <a:extLst>
                  <a:ext uri="{FF2B5EF4-FFF2-40B4-BE49-F238E27FC236}">
                    <a16:creationId xmlns:a16="http://schemas.microsoft.com/office/drawing/2014/main" id="{4E58E611-7AAE-41D2-8666-C7FB2085C417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16;p2">
                <a:extLst>
                  <a:ext uri="{FF2B5EF4-FFF2-40B4-BE49-F238E27FC236}">
                    <a16:creationId xmlns:a16="http://schemas.microsoft.com/office/drawing/2014/main" id="{92C915D3-26E1-4396-8308-75C189E0DBCC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17;p2">
                <a:extLst>
                  <a:ext uri="{FF2B5EF4-FFF2-40B4-BE49-F238E27FC236}">
                    <a16:creationId xmlns:a16="http://schemas.microsoft.com/office/drawing/2014/main" id="{A86F8393-A038-4D88-9953-80581FD95068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18;p2">
                <a:extLst>
                  <a:ext uri="{FF2B5EF4-FFF2-40B4-BE49-F238E27FC236}">
                    <a16:creationId xmlns:a16="http://schemas.microsoft.com/office/drawing/2014/main" id="{D7EA7D00-0B65-43E1-BE57-6B4592A5AD4B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19;p2">
                <a:extLst>
                  <a:ext uri="{FF2B5EF4-FFF2-40B4-BE49-F238E27FC236}">
                    <a16:creationId xmlns:a16="http://schemas.microsoft.com/office/drawing/2014/main" id="{2F849B94-B32E-47DD-8357-EF971732EB13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20;p2">
                <a:extLst>
                  <a:ext uri="{FF2B5EF4-FFF2-40B4-BE49-F238E27FC236}">
                    <a16:creationId xmlns:a16="http://schemas.microsoft.com/office/drawing/2014/main" id="{9D0F0D68-41E2-4BCC-A381-0D714D098012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121;p2">
                <a:extLst>
                  <a:ext uri="{FF2B5EF4-FFF2-40B4-BE49-F238E27FC236}">
                    <a16:creationId xmlns:a16="http://schemas.microsoft.com/office/drawing/2014/main" id="{D0554BF8-9AD6-42D1-BBBB-5ABAA08A68B6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B47F3344-EE49-49B4-A3DD-B9AEE98D2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2589" y="4210827"/>
            <a:ext cx="4603776" cy="2647172"/>
          </a:xfrm>
          <a:prstGeom prst="rect">
            <a:avLst/>
          </a:prstGeom>
        </p:spPr>
      </p:pic>
      <p:pic>
        <p:nvPicPr>
          <p:cNvPr id="461" name="Picture 2">
            <a:extLst>
              <a:ext uri="{FF2B5EF4-FFF2-40B4-BE49-F238E27FC236}">
                <a16:creationId xmlns:a16="http://schemas.microsoft.com/office/drawing/2014/main" id="{209F9ACC-3360-49F0-BF75-0DD0A871C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54591" y="5063654"/>
            <a:ext cx="2561747" cy="1588284"/>
          </a:xfrm>
          <a:prstGeom prst="rect">
            <a:avLst/>
          </a:prstGeom>
        </p:spPr>
      </p:pic>
      <p:grpSp>
        <p:nvGrpSpPr>
          <p:cNvPr id="81" name="Google Shape;11;p2">
            <a:extLst>
              <a:ext uri="{FF2B5EF4-FFF2-40B4-BE49-F238E27FC236}">
                <a16:creationId xmlns:a16="http://schemas.microsoft.com/office/drawing/2014/main" id="{816C6475-2501-472F-8C14-A4FE4B6DE559}"/>
              </a:ext>
            </a:extLst>
          </p:cNvPr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82" name="Google Shape;12;p2">
              <a:extLst>
                <a:ext uri="{FF2B5EF4-FFF2-40B4-BE49-F238E27FC236}">
                  <a16:creationId xmlns:a16="http://schemas.microsoft.com/office/drawing/2014/main" id="{1609DE65-D781-40E6-A702-0CA9EA3EB700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;p2">
              <a:extLst>
                <a:ext uri="{FF2B5EF4-FFF2-40B4-BE49-F238E27FC236}">
                  <a16:creationId xmlns:a16="http://schemas.microsoft.com/office/drawing/2014/main" id="{9539702F-9775-4EA4-853B-EE97433F4B01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;p2">
              <a:extLst>
                <a:ext uri="{FF2B5EF4-FFF2-40B4-BE49-F238E27FC236}">
                  <a16:creationId xmlns:a16="http://schemas.microsoft.com/office/drawing/2014/main" id="{6B527D5E-5DEC-4533-9A3A-8ED493A3177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5;p2">
              <a:extLst>
                <a:ext uri="{FF2B5EF4-FFF2-40B4-BE49-F238E27FC236}">
                  <a16:creationId xmlns:a16="http://schemas.microsoft.com/office/drawing/2014/main" id="{DE07256F-1D44-4334-AB1C-9B5DA4560F60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;p2">
              <a:extLst>
                <a:ext uri="{FF2B5EF4-FFF2-40B4-BE49-F238E27FC236}">
                  <a16:creationId xmlns:a16="http://schemas.microsoft.com/office/drawing/2014/main" id="{58944072-7EF8-4294-8AFA-53683A9FC627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7;p2">
              <a:extLst>
                <a:ext uri="{FF2B5EF4-FFF2-40B4-BE49-F238E27FC236}">
                  <a16:creationId xmlns:a16="http://schemas.microsoft.com/office/drawing/2014/main" id="{3C453436-B21D-465D-98C4-0836CE3C14F8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8;p2">
              <a:extLst>
                <a:ext uri="{FF2B5EF4-FFF2-40B4-BE49-F238E27FC236}">
                  <a16:creationId xmlns:a16="http://schemas.microsoft.com/office/drawing/2014/main" id="{3BE49604-F2E6-4A6C-B981-49C72CF46CB8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9;p2">
              <a:extLst>
                <a:ext uri="{FF2B5EF4-FFF2-40B4-BE49-F238E27FC236}">
                  <a16:creationId xmlns:a16="http://schemas.microsoft.com/office/drawing/2014/main" id="{6F32E49A-E978-40CE-893D-CFA3D5249F50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0;p2">
              <a:extLst>
                <a:ext uri="{FF2B5EF4-FFF2-40B4-BE49-F238E27FC236}">
                  <a16:creationId xmlns:a16="http://schemas.microsoft.com/office/drawing/2014/main" id="{4CF4E711-62DD-449F-AF6F-07759005B543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1;p2">
              <a:extLst>
                <a:ext uri="{FF2B5EF4-FFF2-40B4-BE49-F238E27FC236}">
                  <a16:creationId xmlns:a16="http://schemas.microsoft.com/office/drawing/2014/main" id="{CA0CA5AD-BB95-4A74-ADE5-3FE30CF4B45E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2;p2">
              <a:extLst>
                <a:ext uri="{FF2B5EF4-FFF2-40B4-BE49-F238E27FC236}">
                  <a16:creationId xmlns:a16="http://schemas.microsoft.com/office/drawing/2014/main" id="{72DBEAE1-2B66-4A07-A564-4806098C7073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255;p2">
            <a:extLst>
              <a:ext uri="{FF2B5EF4-FFF2-40B4-BE49-F238E27FC236}">
                <a16:creationId xmlns:a16="http://schemas.microsoft.com/office/drawing/2014/main" id="{AF3977D9-0482-4933-910A-A12C4E4BF082}"/>
              </a:ext>
            </a:extLst>
          </p:cNvPr>
          <p:cNvGrpSpPr/>
          <p:nvPr/>
        </p:nvGrpSpPr>
        <p:grpSpPr>
          <a:xfrm rot="-6923304">
            <a:off x="10491612" y="-1433922"/>
            <a:ext cx="3550056" cy="3771515"/>
            <a:chOff x="4159600" y="887163"/>
            <a:chExt cx="1265600" cy="1344550"/>
          </a:xfrm>
        </p:grpSpPr>
        <p:sp>
          <p:nvSpPr>
            <p:cNvPr id="94" name="Google Shape;256;p2">
              <a:extLst>
                <a:ext uri="{FF2B5EF4-FFF2-40B4-BE49-F238E27FC236}">
                  <a16:creationId xmlns:a16="http://schemas.microsoft.com/office/drawing/2014/main" id="{E10F3AAF-3F8F-45CF-8541-2317EDD14FC8}"/>
                </a:ext>
              </a:extLst>
            </p:cNvPr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57;p2">
              <a:extLst>
                <a:ext uri="{FF2B5EF4-FFF2-40B4-BE49-F238E27FC236}">
                  <a16:creationId xmlns:a16="http://schemas.microsoft.com/office/drawing/2014/main" id="{49C1CCD7-25F9-4DB9-A0F4-634F516EEA8E}"/>
                </a:ext>
              </a:extLst>
            </p:cNvPr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58;p2">
              <a:extLst>
                <a:ext uri="{FF2B5EF4-FFF2-40B4-BE49-F238E27FC236}">
                  <a16:creationId xmlns:a16="http://schemas.microsoft.com/office/drawing/2014/main" id="{15F142E5-935A-4CC1-B2E0-63E9EAD4A953}"/>
                </a:ext>
              </a:extLst>
            </p:cNvPr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59;p2">
              <a:extLst>
                <a:ext uri="{FF2B5EF4-FFF2-40B4-BE49-F238E27FC236}">
                  <a16:creationId xmlns:a16="http://schemas.microsoft.com/office/drawing/2014/main" id="{0B7167BE-86EA-4F3B-A2CC-1E346AB325C0}"/>
                </a:ext>
              </a:extLst>
            </p:cNvPr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0;p2">
              <a:extLst>
                <a:ext uri="{FF2B5EF4-FFF2-40B4-BE49-F238E27FC236}">
                  <a16:creationId xmlns:a16="http://schemas.microsoft.com/office/drawing/2014/main" id="{69D00BCF-A6EE-44FE-B8AB-12160F288A46}"/>
                </a:ext>
              </a:extLst>
            </p:cNvPr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1;p2">
              <a:extLst>
                <a:ext uri="{FF2B5EF4-FFF2-40B4-BE49-F238E27FC236}">
                  <a16:creationId xmlns:a16="http://schemas.microsoft.com/office/drawing/2014/main" id="{9E376B07-079D-4358-9DD2-63DEB97FCA32}"/>
                </a:ext>
              </a:extLst>
            </p:cNvPr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2;p2">
              <a:extLst>
                <a:ext uri="{FF2B5EF4-FFF2-40B4-BE49-F238E27FC236}">
                  <a16:creationId xmlns:a16="http://schemas.microsoft.com/office/drawing/2014/main" id="{75799793-B3FA-4F8C-AF2E-2684C403C470}"/>
                </a:ext>
              </a:extLst>
            </p:cNvPr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3;p2">
              <a:extLst>
                <a:ext uri="{FF2B5EF4-FFF2-40B4-BE49-F238E27FC236}">
                  <a16:creationId xmlns:a16="http://schemas.microsoft.com/office/drawing/2014/main" id="{4661A49A-B34A-4DEC-923E-FF8555A86576}"/>
                </a:ext>
              </a:extLst>
            </p:cNvPr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4;p2">
              <a:extLst>
                <a:ext uri="{FF2B5EF4-FFF2-40B4-BE49-F238E27FC236}">
                  <a16:creationId xmlns:a16="http://schemas.microsoft.com/office/drawing/2014/main" id="{71C155E3-14D6-4019-B62D-68C1E2FE8718}"/>
                </a:ext>
              </a:extLst>
            </p:cNvPr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5;p2">
              <a:extLst>
                <a:ext uri="{FF2B5EF4-FFF2-40B4-BE49-F238E27FC236}">
                  <a16:creationId xmlns:a16="http://schemas.microsoft.com/office/drawing/2014/main" id="{EB944B61-8F17-472B-8ED1-0B57CAB05100}"/>
                </a:ext>
              </a:extLst>
            </p:cNvPr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66;p2">
              <a:extLst>
                <a:ext uri="{FF2B5EF4-FFF2-40B4-BE49-F238E27FC236}">
                  <a16:creationId xmlns:a16="http://schemas.microsoft.com/office/drawing/2014/main" id="{EE994035-2F95-4766-B4FC-2B76A2A72C15}"/>
                </a:ext>
              </a:extLst>
            </p:cNvPr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67;p2">
              <a:extLst>
                <a:ext uri="{FF2B5EF4-FFF2-40B4-BE49-F238E27FC236}">
                  <a16:creationId xmlns:a16="http://schemas.microsoft.com/office/drawing/2014/main" id="{D633FE11-D24E-4955-9986-177E6FD8B500}"/>
                </a:ext>
              </a:extLst>
            </p:cNvPr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68;p2">
              <a:extLst>
                <a:ext uri="{FF2B5EF4-FFF2-40B4-BE49-F238E27FC236}">
                  <a16:creationId xmlns:a16="http://schemas.microsoft.com/office/drawing/2014/main" id="{53139A59-4CFB-4B87-B008-BE870F917677}"/>
                </a:ext>
              </a:extLst>
            </p:cNvPr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69;p2">
              <a:extLst>
                <a:ext uri="{FF2B5EF4-FFF2-40B4-BE49-F238E27FC236}">
                  <a16:creationId xmlns:a16="http://schemas.microsoft.com/office/drawing/2014/main" id="{C3F4D395-9C7B-41A5-A85C-29EAA7C49F2C}"/>
                </a:ext>
              </a:extLst>
            </p:cNvPr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70;p2">
              <a:extLst>
                <a:ext uri="{FF2B5EF4-FFF2-40B4-BE49-F238E27FC236}">
                  <a16:creationId xmlns:a16="http://schemas.microsoft.com/office/drawing/2014/main" id="{D7208BA5-4BE0-4E9C-9C9E-2A3C86F64C5B}"/>
                </a:ext>
              </a:extLst>
            </p:cNvPr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71;p2">
              <a:extLst>
                <a:ext uri="{FF2B5EF4-FFF2-40B4-BE49-F238E27FC236}">
                  <a16:creationId xmlns:a16="http://schemas.microsoft.com/office/drawing/2014/main" id="{1B7EB630-219E-4700-BB83-83259850B707}"/>
                </a:ext>
              </a:extLst>
            </p:cNvPr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72;p2">
              <a:extLst>
                <a:ext uri="{FF2B5EF4-FFF2-40B4-BE49-F238E27FC236}">
                  <a16:creationId xmlns:a16="http://schemas.microsoft.com/office/drawing/2014/main" id="{7C1D81C4-1AF5-41C5-9A8D-AAA959AB8D7F}"/>
                </a:ext>
              </a:extLst>
            </p:cNvPr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73;p2">
              <a:extLst>
                <a:ext uri="{FF2B5EF4-FFF2-40B4-BE49-F238E27FC236}">
                  <a16:creationId xmlns:a16="http://schemas.microsoft.com/office/drawing/2014/main" id="{4042BAC6-EE92-4506-B6C0-7C26AD178CCA}"/>
                </a:ext>
              </a:extLst>
            </p:cNvPr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74;p2">
              <a:extLst>
                <a:ext uri="{FF2B5EF4-FFF2-40B4-BE49-F238E27FC236}">
                  <a16:creationId xmlns:a16="http://schemas.microsoft.com/office/drawing/2014/main" id="{9C7AF31F-D088-43C0-B6DA-52EEA7DE6778}"/>
                </a:ext>
              </a:extLst>
            </p:cNvPr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75;p2">
              <a:extLst>
                <a:ext uri="{FF2B5EF4-FFF2-40B4-BE49-F238E27FC236}">
                  <a16:creationId xmlns:a16="http://schemas.microsoft.com/office/drawing/2014/main" id="{F4C37688-EF67-4FAF-AC99-9B558DCBE308}"/>
                </a:ext>
              </a:extLst>
            </p:cNvPr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76;p2">
              <a:extLst>
                <a:ext uri="{FF2B5EF4-FFF2-40B4-BE49-F238E27FC236}">
                  <a16:creationId xmlns:a16="http://schemas.microsoft.com/office/drawing/2014/main" id="{497A91A5-4918-4835-A4AE-D6B7FCD94250}"/>
                </a:ext>
              </a:extLst>
            </p:cNvPr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77;p2">
              <a:extLst>
                <a:ext uri="{FF2B5EF4-FFF2-40B4-BE49-F238E27FC236}">
                  <a16:creationId xmlns:a16="http://schemas.microsoft.com/office/drawing/2014/main" id="{7CE7FC62-0143-4038-AB77-20306594D99F}"/>
                </a:ext>
              </a:extLst>
            </p:cNvPr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78;p2">
              <a:extLst>
                <a:ext uri="{FF2B5EF4-FFF2-40B4-BE49-F238E27FC236}">
                  <a16:creationId xmlns:a16="http://schemas.microsoft.com/office/drawing/2014/main" id="{DD376D71-4279-43C8-80E7-FDFE8A2768F7}"/>
                </a:ext>
              </a:extLst>
            </p:cNvPr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79;p2">
              <a:extLst>
                <a:ext uri="{FF2B5EF4-FFF2-40B4-BE49-F238E27FC236}">
                  <a16:creationId xmlns:a16="http://schemas.microsoft.com/office/drawing/2014/main" id="{A55D608C-929D-476E-8386-19FC39ACE771}"/>
                </a:ext>
              </a:extLst>
            </p:cNvPr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80;p2">
              <a:extLst>
                <a:ext uri="{FF2B5EF4-FFF2-40B4-BE49-F238E27FC236}">
                  <a16:creationId xmlns:a16="http://schemas.microsoft.com/office/drawing/2014/main" id="{48F49850-E190-4FF9-A7B6-B6A7BC3241D2}"/>
                </a:ext>
              </a:extLst>
            </p:cNvPr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81;p2">
              <a:extLst>
                <a:ext uri="{FF2B5EF4-FFF2-40B4-BE49-F238E27FC236}">
                  <a16:creationId xmlns:a16="http://schemas.microsoft.com/office/drawing/2014/main" id="{76FD8385-798C-4A4D-934E-DE39DD1F8DEF}"/>
                </a:ext>
              </a:extLst>
            </p:cNvPr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82;p2">
              <a:extLst>
                <a:ext uri="{FF2B5EF4-FFF2-40B4-BE49-F238E27FC236}">
                  <a16:creationId xmlns:a16="http://schemas.microsoft.com/office/drawing/2014/main" id="{0286291D-91E9-4E45-94AC-D2901EB723AB}"/>
                </a:ext>
              </a:extLst>
            </p:cNvPr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83;p2">
              <a:extLst>
                <a:ext uri="{FF2B5EF4-FFF2-40B4-BE49-F238E27FC236}">
                  <a16:creationId xmlns:a16="http://schemas.microsoft.com/office/drawing/2014/main" id="{59777CB7-316E-41C5-A156-FA292F24C8C3}"/>
                </a:ext>
              </a:extLst>
            </p:cNvPr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84;p2">
              <a:extLst>
                <a:ext uri="{FF2B5EF4-FFF2-40B4-BE49-F238E27FC236}">
                  <a16:creationId xmlns:a16="http://schemas.microsoft.com/office/drawing/2014/main" id="{6033BB64-FB66-4A9E-8CEE-569EBF0B4C35}"/>
                </a:ext>
              </a:extLst>
            </p:cNvPr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85;p2">
              <a:extLst>
                <a:ext uri="{FF2B5EF4-FFF2-40B4-BE49-F238E27FC236}">
                  <a16:creationId xmlns:a16="http://schemas.microsoft.com/office/drawing/2014/main" id="{75ABB957-569F-4092-ABE5-F905FA7C962A}"/>
                </a:ext>
              </a:extLst>
            </p:cNvPr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86;p2">
              <a:extLst>
                <a:ext uri="{FF2B5EF4-FFF2-40B4-BE49-F238E27FC236}">
                  <a16:creationId xmlns:a16="http://schemas.microsoft.com/office/drawing/2014/main" id="{954066A9-D72F-463F-ACD5-C0F47068962E}"/>
                </a:ext>
              </a:extLst>
            </p:cNvPr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87;p2">
              <a:extLst>
                <a:ext uri="{FF2B5EF4-FFF2-40B4-BE49-F238E27FC236}">
                  <a16:creationId xmlns:a16="http://schemas.microsoft.com/office/drawing/2014/main" id="{75159740-6613-48AF-BF3B-E265F04F2D43}"/>
                </a:ext>
              </a:extLst>
            </p:cNvPr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88;p2">
              <a:extLst>
                <a:ext uri="{FF2B5EF4-FFF2-40B4-BE49-F238E27FC236}">
                  <a16:creationId xmlns:a16="http://schemas.microsoft.com/office/drawing/2014/main" id="{691B3262-5458-423E-AD52-8805CEFC0908}"/>
                </a:ext>
              </a:extLst>
            </p:cNvPr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89;p2">
              <a:extLst>
                <a:ext uri="{FF2B5EF4-FFF2-40B4-BE49-F238E27FC236}">
                  <a16:creationId xmlns:a16="http://schemas.microsoft.com/office/drawing/2014/main" id="{FD81A03C-FBAA-4AA9-A7C2-D198AD9AB422}"/>
                </a:ext>
              </a:extLst>
            </p:cNvPr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90;p2">
              <a:extLst>
                <a:ext uri="{FF2B5EF4-FFF2-40B4-BE49-F238E27FC236}">
                  <a16:creationId xmlns:a16="http://schemas.microsoft.com/office/drawing/2014/main" id="{FC6F25DE-7432-42BF-A9C6-B4CD5B5799A2}"/>
                </a:ext>
              </a:extLst>
            </p:cNvPr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91;p2">
              <a:extLst>
                <a:ext uri="{FF2B5EF4-FFF2-40B4-BE49-F238E27FC236}">
                  <a16:creationId xmlns:a16="http://schemas.microsoft.com/office/drawing/2014/main" id="{CA2CC614-BABE-4A31-A615-CB12F7AB0ADF}"/>
                </a:ext>
              </a:extLst>
            </p:cNvPr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92;p2">
              <a:extLst>
                <a:ext uri="{FF2B5EF4-FFF2-40B4-BE49-F238E27FC236}">
                  <a16:creationId xmlns:a16="http://schemas.microsoft.com/office/drawing/2014/main" id="{C42D7AAB-66FC-4E74-AFB9-8707A86B916A}"/>
                </a:ext>
              </a:extLst>
            </p:cNvPr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93;p2">
              <a:extLst>
                <a:ext uri="{FF2B5EF4-FFF2-40B4-BE49-F238E27FC236}">
                  <a16:creationId xmlns:a16="http://schemas.microsoft.com/office/drawing/2014/main" id="{E9AA9289-EE1B-4C96-9AFC-560CFF9C82D1}"/>
                </a:ext>
              </a:extLst>
            </p:cNvPr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94;p2">
              <a:extLst>
                <a:ext uri="{FF2B5EF4-FFF2-40B4-BE49-F238E27FC236}">
                  <a16:creationId xmlns:a16="http://schemas.microsoft.com/office/drawing/2014/main" id="{295487C5-3D8B-4359-BF63-1D7900F0B55C}"/>
                </a:ext>
              </a:extLst>
            </p:cNvPr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95;p2">
              <a:extLst>
                <a:ext uri="{FF2B5EF4-FFF2-40B4-BE49-F238E27FC236}">
                  <a16:creationId xmlns:a16="http://schemas.microsoft.com/office/drawing/2014/main" id="{A592C6F9-3D40-4BA1-B820-7B325644DBA5}"/>
                </a:ext>
              </a:extLst>
            </p:cNvPr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96;p2">
              <a:extLst>
                <a:ext uri="{FF2B5EF4-FFF2-40B4-BE49-F238E27FC236}">
                  <a16:creationId xmlns:a16="http://schemas.microsoft.com/office/drawing/2014/main" id="{B65F5910-DF05-453C-963E-F401AA189D39}"/>
                </a:ext>
              </a:extLst>
            </p:cNvPr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97;p2">
              <a:extLst>
                <a:ext uri="{FF2B5EF4-FFF2-40B4-BE49-F238E27FC236}">
                  <a16:creationId xmlns:a16="http://schemas.microsoft.com/office/drawing/2014/main" id="{7E068839-B889-4E23-B3AF-41859937F1F4}"/>
                </a:ext>
              </a:extLst>
            </p:cNvPr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98;p2">
              <a:extLst>
                <a:ext uri="{FF2B5EF4-FFF2-40B4-BE49-F238E27FC236}">
                  <a16:creationId xmlns:a16="http://schemas.microsoft.com/office/drawing/2014/main" id="{BED27402-674A-471E-BE9D-E32496E7966F}"/>
                </a:ext>
              </a:extLst>
            </p:cNvPr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99;p2">
              <a:extLst>
                <a:ext uri="{FF2B5EF4-FFF2-40B4-BE49-F238E27FC236}">
                  <a16:creationId xmlns:a16="http://schemas.microsoft.com/office/drawing/2014/main" id="{3CA34448-54FA-47CD-B375-E455954E8CF1}"/>
                </a:ext>
              </a:extLst>
            </p:cNvPr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00;p2">
              <a:extLst>
                <a:ext uri="{FF2B5EF4-FFF2-40B4-BE49-F238E27FC236}">
                  <a16:creationId xmlns:a16="http://schemas.microsoft.com/office/drawing/2014/main" id="{04F52A08-E324-4DDA-B495-307BD7F53CE7}"/>
                </a:ext>
              </a:extLst>
            </p:cNvPr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01;p2">
              <a:extLst>
                <a:ext uri="{FF2B5EF4-FFF2-40B4-BE49-F238E27FC236}">
                  <a16:creationId xmlns:a16="http://schemas.microsoft.com/office/drawing/2014/main" id="{EF7CF7C4-474F-4CFA-88CE-E4EBD4DD9D7A}"/>
                </a:ext>
              </a:extLst>
            </p:cNvPr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02;p2">
              <a:extLst>
                <a:ext uri="{FF2B5EF4-FFF2-40B4-BE49-F238E27FC236}">
                  <a16:creationId xmlns:a16="http://schemas.microsoft.com/office/drawing/2014/main" id="{5E1F2A80-195D-4C10-8A8B-88C584011CEB}"/>
                </a:ext>
              </a:extLst>
            </p:cNvPr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03;p2">
              <a:extLst>
                <a:ext uri="{FF2B5EF4-FFF2-40B4-BE49-F238E27FC236}">
                  <a16:creationId xmlns:a16="http://schemas.microsoft.com/office/drawing/2014/main" id="{8B9C51D2-BE30-4DA4-9377-8E8BB4939C5A}"/>
                </a:ext>
              </a:extLst>
            </p:cNvPr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04;p2">
              <a:extLst>
                <a:ext uri="{FF2B5EF4-FFF2-40B4-BE49-F238E27FC236}">
                  <a16:creationId xmlns:a16="http://schemas.microsoft.com/office/drawing/2014/main" id="{A8C99754-7D52-4C7D-98A1-C0E379445B55}"/>
                </a:ext>
              </a:extLst>
            </p:cNvPr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05;p2">
              <a:extLst>
                <a:ext uri="{FF2B5EF4-FFF2-40B4-BE49-F238E27FC236}">
                  <a16:creationId xmlns:a16="http://schemas.microsoft.com/office/drawing/2014/main" id="{B946CB00-6DE8-4B8E-AE8E-C5AE340E0EF4}"/>
                </a:ext>
              </a:extLst>
            </p:cNvPr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06;p2">
              <a:extLst>
                <a:ext uri="{FF2B5EF4-FFF2-40B4-BE49-F238E27FC236}">
                  <a16:creationId xmlns:a16="http://schemas.microsoft.com/office/drawing/2014/main" id="{54BA38D6-04B7-4986-8FEC-85638DBDCE7F}"/>
                </a:ext>
              </a:extLst>
            </p:cNvPr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07;p2">
              <a:extLst>
                <a:ext uri="{FF2B5EF4-FFF2-40B4-BE49-F238E27FC236}">
                  <a16:creationId xmlns:a16="http://schemas.microsoft.com/office/drawing/2014/main" id="{A1000734-B5A0-4624-BBA0-DA6A11FA904C}"/>
                </a:ext>
              </a:extLst>
            </p:cNvPr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08;p2">
              <a:extLst>
                <a:ext uri="{FF2B5EF4-FFF2-40B4-BE49-F238E27FC236}">
                  <a16:creationId xmlns:a16="http://schemas.microsoft.com/office/drawing/2014/main" id="{5BE19C15-65E4-419F-A645-BFF721854D45}"/>
                </a:ext>
              </a:extLst>
            </p:cNvPr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09;p2">
              <a:extLst>
                <a:ext uri="{FF2B5EF4-FFF2-40B4-BE49-F238E27FC236}">
                  <a16:creationId xmlns:a16="http://schemas.microsoft.com/office/drawing/2014/main" id="{45B54071-A18E-4FF7-A28D-0E4244F5D670}"/>
                </a:ext>
              </a:extLst>
            </p:cNvPr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10;p2">
              <a:extLst>
                <a:ext uri="{FF2B5EF4-FFF2-40B4-BE49-F238E27FC236}">
                  <a16:creationId xmlns:a16="http://schemas.microsoft.com/office/drawing/2014/main" id="{BA3D3640-0A91-4F74-8C40-3D7225C56B46}"/>
                </a:ext>
              </a:extLst>
            </p:cNvPr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11;p2">
              <a:extLst>
                <a:ext uri="{FF2B5EF4-FFF2-40B4-BE49-F238E27FC236}">
                  <a16:creationId xmlns:a16="http://schemas.microsoft.com/office/drawing/2014/main" id="{17F6ADD7-C7FF-4F44-A370-264232D7C389}"/>
                </a:ext>
              </a:extLst>
            </p:cNvPr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12;p2">
              <a:extLst>
                <a:ext uri="{FF2B5EF4-FFF2-40B4-BE49-F238E27FC236}">
                  <a16:creationId xmlns:a16="http://schemas.microsoft.com/office/drawing/2014/main" id="{F58AE34E-8E3C-4C88-8BD2-D464E4839A64}"/>
                </a:ext>
              </a:extLst>
            </p:cNvPr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313;p2">
              <a:extLst>
                <a:ext uri="{FF2B5EF4-FFF2-40B4-BE49-F238E27FC236}">
                  <a16:creationId xmlns:a16="http://schemas.microsoft.com/office/drawing/2014/main" id="{5A386FAD-94D6-47DA-9C92-462D6EBF00D5}"/>
                </a:ext>
              </a:extLst>
            </p:cNvPr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314;p2">
              <a:extLst>
                <a:ext uri="{FF2B5EF4-FFF2-40B4-BE49-F238E27FC236}">
                  <a16:creationId xmlns:a16="http://schemas.microsoft.com/office/drawing/2014/main" id="{B23DDADD-6E19-4EE6-97EA-BC94D97F0CC9}"/>
                </a:ext>
              </a:extLst>
            </p:cNvPr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315;p2">
              <a:extLst>
                <a:ext uri="{FF2B5EF4-FFF2-40B4-BE49-F238E27FC236}">
                  <a16:creationId xmlns:a16="http://schemas.microsoft.com/office/drawing/2014/main" id="{CEDB6B85-BADF-4ADE-8135-4BC5DBFBBC02}"/>
                </a:ext>
              </a:extLst>
            </p:cNvPr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16;p2">
              <a:extLst>
                <a:ext uri="{FF2B5EF4-FFF2-40B4-BE49-F238E27FC236}">
                  <a16:creationId xmlns:a16="http://schemas.microsoft.com/office/drawing/2014/main" id="{6292B1DB-9F46-40DC-BE19-92BE1F949246}"/>
                </a:ext>
              </a:extLst>
            </p:cNvPr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317;p2">
              <a:extLst>
                <a:ext uri="{FF2B5EF4-FFF2-40B4-BE49-F238E27FC236}">
                  <a16:creationId xmlns:a16="http://schemas.microsoft.com/office/drawing/2014/main" id="{DD852753-3126-4D29-AB54-1802F9A7F4DA}"/>
                </a:ext>
              </a:extLst>
            </p:cNvPr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318;p2">
              <a:extLst>
                <a:ext uri="{FF2B5EF4-FFF2-40B4-BE49-F238E27FC236}">
                  <a16:creationId xmlns:a16="http://schemas.microsoft.com/office/drawing/2014/main" id="{8032EEA4-218E-497E-A9D0-A3F6F3DF27D4}"/>
                </a:ext>
              </a:extLst>
            </p:cNvPr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319;p2">
              <a:extLst>
                <a:ext uri="{FF2B5EF4-FFF2-40B4-BE49-F238E27FC236}">
                  <a16:creationId xmlns:a16="http://schemas.microsoft.com/office/drawing/2014/main" id="{29C8269F-08B0-4C64-AE03-2A26DE585215}"/>
                </a:ext>
              </a:extLst>
            </p:cNvPr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320;p2">
              <a:extLst>
                <a:ext uri="{FF2B5EF4-FFF2-40B4-BE49-F238E27FC236}">
                  <a16:creationId xmlns:a16="http://schemas.microsoft.com/office/drawing/2014/main" id="{3BBFE1AC-FDB0-4FA0-AC61-3027D9B90D50}"/>
                </a:ext>
              </a:extLst>
            </p:cNvPr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321;p2">
              <a:extLst>
                <a:ext uri="{FF2B5EF4-FFF2-40B4-BE49-F238E27FC236}">
                  <a16:creationId xmlns:a16="http://schemas.microsoft.com/office/drawing/2014/main" id="{2794A4D5-E2F6-4122-AF34-019C87AEA46F}"/>
                </a:ext>
              </a:extLst>
            </p:cNvPr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322;p2">
              <a:extLst>
                <a:ext uri="{FF2B5EF4-FFF2-40B4-BE49-F238E27FC236}">
                  <a16:creationId xmlns:a16="http://schemas.microsoft.com/office/drawing/2014/main" id="{E159A164-76A4-4D4D-9632-FD0432223DE9}"/>
                </a:ext>
              </a:extLst>
            </p:cNvPr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323;p2">
              <a:extLst>
                <a:ext uri="{FF2B5EF4-FFF2-40B4-BE49-F238E27FC236}">
                  <a16:creationId xmlns:a16="http://schemas.microsoft.com/office/drawing/2014/main" id="{D03983F2-DB4B-4740-86D7-34589A1975E4}"/>
                </a:ext>
              </a:extLst>
            </p:cNvPr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324;p2">
              <a:extLst>
                <a:ext uri="{FF2B5EF4-FFF2-40B4-BE49-F238E27FC236}">
                  <a16:creationId xmlns:a16="http://schemas.microsoft.com/office/drawing/2014/main" id="{BB44A697-10BB-4C97-B4A9-B6F3BEA996DB}"/>
                </a:ext>
              </a:extLst>
            </p:cNvPr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25;p2">
              <a:extLst>
                <a:ext uri="{FF2B5EF4-FFF2-40B4-BE49-F238E27FC236}">
                  <a16:creationId xmlns:a16="http://schemas.microsoft.com/office/drawing/2014/main" id="{A5D617DC-FD02-47F4-9B28-D149241D5473}"/>
                </a:ext>
              </a:extLst>
            </p:cNvPr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26;p2">
              <a:extLst>
                <a:ext uri="{FF2B5EF4-FFF2-40B4-BE49-F238E27FC236}">
                  <a16:creationId xmlns:a16="http://schemas.microsoft.com/office/drawing/2014/main" id="{69AE4D24-5D5D-4C0D-A6C7-1EBD6C86E143}"/>
                </a:ext>
              </a:extLst>
            </p:cNvPr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27;p2">
              <a:extLst>
                <a:ext uri="{FF2B5EF4-FFF2-40B4-BE49-F238E27FC236}">
                  <a16:creationId xmlns:a16="http://schemas.microsoft.com/office/drawing/2014/main" id="{085ECD44-C998-4804-AB1F-D52CE7BCB76E}"/>
                </a:ext>
              </a:extLst>
            </p:cNvPr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28;p2">
              <a:extLst>
                <a:ext uri="{FF2B5EF4-FFF2-40B4-BE49-F238E27FC236}">
                  <a16:creationId xmlns:a16="http://schemas.microsoft.com/office/drawing/2014/main" id="{26F4B79C-3A01-4918-8FE3-8BE81C97D097}"/>
                </a:ext>
              </a:extLst>
            </p:cNvPr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29;p2">
              <a:extLst>
                <a:ext uri="{FF2B5EF4-FFF2-40B4-BE49-F238E27FC236}">
                  <a16:creationId xmlns:a16="http://schemas.microsoft.com/office/drawing/2014/main" id="{B079A5A1-0303-45C3-97E1-B47245DD9A56}"/>
                </a:ext>
              </a:extLst>
            </p:cNvPr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30;p2">
              <a:extLst>
                <a:ext uri="{FF2B5EF4-FFF2-40B4-BE49-F238E27FC236}">
                  <a16:creationId xmlns:a16="http://schemas.microsoft.com/office/drawing/2014/main" id="{3F52D63B-3884-419E-8F23-DAF528F75B29}"/>
                </a:ext>
              </a:extLst>
            </p:cNvPr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31;p2">
              <a:extLst>
                <a:ext uri="{FF2B5EF4-FFF2-40B4-BE49-F238E27FC236}">
                  <a16:creationId xmlns:a16="http://schemas.microsoft.com/office/drawing/2014/main" id="{7E413706-3879-4C34-80E8-0B9CB7600EA1}"/>
                </a:ext>
              </a:extLst>
            </p:cNvPr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32;p2">
              <a:extLst>
                <a:ext uri="{FF2B5EF4-FFF2-40B4-BE49-F238E27FC236}">
                  <a16:creationId xmlns:a16="http://schemas.microsoft.com/office/drawing/2014/main" id="{16907B35-F59C-427D-A133-CF76A5C34810}"/>
                </a:ext>
              </a:extLst>
            </p:cNvPr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33;p2">
              <a:extLst>
                <a:ext uri="{FF2B5EF4-FFF2-40B4-BE49-F238E27FC236}">
                  <a16:creationId xmlns:a16="http://schemas.microsoft.com/office/drawing/2014/main" id="{450DEF0A-E0C5-44F1-925E-44913F39AA9D}"/>
                </a:ext>
              </a:extLst>
            </p:cNvPr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34;p2">
              <a:extLst>
                <a:ext uri="{FF2B5EF4-FFF2-40B4-BE49-F238E27FC236}">
                  <a16:creationId xmlns:a16="http://schemas.microsoft.com/office/drawing/2014/main" id="{4FB910A5-B142-4281-A893-EA184CC8350F}"/>
                </a:ext>
              </a:extLst>
            </p:cNvPr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35;p2">
              <a:extLst>
                <a:ext uri="{FF2B5EF4-FFF2-40B4-BE49-F238E27FC236}">
                  <a16:creationId xmlns:a16="http://schemas.microsoft.com/office/drawing/2014/main" id="{46E64F04-80D2-49A9-B531-3BAF8E033982}"/>
                </a:ext>
              </a:extLst>
            </p:cNvPr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36;p2">
              <a:extLst>
                <a:ext uri="{FF2B5EF4-FFF2-40B4-BE49-F238E27FC236}">
                  <a16:creationId xmlns:a16="http://schemas.microsoft.com/office/drawing/2014/main" id="{BF3927FE-199B-46EF-BD95-FA10F6CA4172}"/>
                </a:ext>
              </a:extLst>
            </p:cNvPr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37;p2">
              <a:extLst>
                <a:ext uri="{FF2B5EF4-FFF2-40B4-BE49-F238E27FC236}">
                  <a16:creationId xmlns:a16="http://schemas.microsoft.com/office/drawing/2014/main" id="{F20DC03E-A191-4606-A5BA-B92A049C9964}"/>
                </a:ext>
              </a:extLst>
            </p:cNvPr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38;p2">
              <a:extLst>
                <a:ext uri="{FF2B5EF4-FFF2-40B4-BE49-F238E27FC236}">
                  <a16:creationId xmlns:a16="http://schemas.microsoft.com/office/drawing/2014/main" id="{DFE3052B-8DB7-49D0-9B07-5534DFCE4417}"/>
                </a:ext>
              </a:extLst>
            </p:cNvPr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39;p2">
              <a:extLst>
                <a:ext uri="{FF2B5EF4-FFF2-40B4-BE49-F238E27FC236}">
                  <a16:creationId xmlns:a16="http://schemas.microsoft.com/office/drawing/2014/main" id="{ECA214CB-5243-42A2-AB4C-8106FE39941E}"/>
                </a:ext>
              </a:extLst>
            </p:cNvPr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40;p2">
              <a:extLst>
                <a:ext uri="{FF2B5EF4-FFF2-40B4-BE49-F238E27FC236}">
                  <a16:creationId xmlns:a16="http://schemas.microsoft.com/office/drawing/2014/main" id="{194B9510-19D6-4F24-B6B8-A6C075C3F336}"/>
                </a:ext>
              </a:extLst>
            </p:cNvPr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41;p2">
              <a:extLst>
                <a:ext uri="{FF2B5EF4-FFF2-40B4-BE49-F238E27FC236}">
                  <a16:creationId xmlns:a16="http://schemas.microsoft.com/office/drawing/2014/main" id="{77E35E0C-18F3-4EA2-9D7E-F7337BB11981}"/>
                </a:ext>
              </a:extLst>
            </p:cNvPr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42;p2">
              <a:extLst>
                <a:ext uri="{FF2B5EF4-FFF2-40B4-BE49-F238E27FC236}">
                  <a16:creationId xmlns:a16="http://schemas.microsoft.com/office/drawing/2014/main" id="{899183C3-F777-4E16-816F-8C1233E7C4B8}"/>
                </a:ext>
              </a:extLst>
            </p:cNvPr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43;p2">
              <a:extLst>
                <a:ext uri="{FF2B5EF4-FFF2-40B4-BE49-F238E27FC236}">
                  <a16:creationId xmlns:a16="http://schemas.microsoft.com/office/drawing/2014/main" id="{36483679-AF84-42DD-A1FF-B7665D65243A}"/>
                </a:ext>
              </a:extLst>
            </p:cNvPr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344;p2">
              <a:extLst>
                <a:ext uri="{FF2B5EF4-FFF2-40B4-BE49-F238E27FC236}">
                  <a16:creationId xmlns:a16="http://schemas.microsoft.com/office/drawing/2014/main" id="{17F6F129-2CA4-4F0E-AA7A-BAED7211D5FF}"/>
                </a:ext>
              </a:extLst>
            </p:cNvPr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345;p2">
              <a:extLst>
                <a:ext uri="{FF2B5EF4-FFF2-40B4-BE49-F238E27FC236}">
                  <a16:creationId xmlns:a16="http://schemas.microsoft.com/office/drawing/2014/main" id="{CE187C61-7D8B-4EF0-9D4D-5BE431813993}"/>
                </a:ext>
              </a:extLst>
            </p:cNvPr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346;p2">
              <a:extLst>
                <a:ext uri="{FF2B5EF4-FFF2-40B4-BE49-F238E27FC236}">
                  <a16:creationId xmlns:a16="http://schemas.microsoft.com/office/drawing/2014/main" id="{F7F94F1F-3E64-4F5F-8771-C4F0AB2D3044}"/>
                </a:ext>
              </a:extLst>
            </p:cNvPr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347;p2">
              <a:extLst>
                <a:ext uri="{FF2B5EF4-FFF2-40B4-BE49-F238E27FC236}">
                  <a16:creationId xmlns:a16="http://schemas.microsoft.com/office/drawing/2014/main" id="{EC8F5415-3B92-4EAD-B77A-6811278B4A13}"/>
                </a:ext>
              </a:extLst>
            </p:cNvPr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48;p2">
              <a:extLst>
                <a:ext uri="{FF2B5EF4-FFF2-40B4-BE49-F238E27FC236}">
                  <a16:creationId xmlns:a16="http://schemas.microsoft.com/office/drawing/2014/main" id="{F6D4E6F8-3324-404D-A7A6-F9100FD3F580}"/>
                </a:ext>
              </a:extLst>
            </p:cNvPr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349;p2">
              <a:extLst>
                <a:ext uri="{FF2B5EF4-FFF2-40B4-BE49-F238E27FC236}">
                  <a16:creationId xmlns:a16="http://schemas.microsoft.com/office/drawing/2014/main" id="{16656ABE-F615-4A59-B1CE-DBE087189BA4}"/>
                </a:ext>
              </a:extLst>
            </p:cNvPr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350;p2">
              <a:extLst>
                <a:ext uri="{FF2B5EF4-FFF2-40B4-BE49-F238E27FC236}">
                  <a16:creationId xmlns:a16="http://schemas.microsoft.com/office/drawing/2014/main" id="{1842BD6E-CB24-4056-8B44-EBF9C31F6D81}"/>
                </a:ext>
              </a:extLst>
            </p:cNvPr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51;p2">
              <a:extLst>
                <a:ext uri="{FF2B5EF4-FFF2-40B4-BE49-F238E27FC236}">
                  <a16:creationId xmlns:a16="http://schemas.microsoft.com/office/drawing/2014/main" id="{AEED3DB8-F789-46F3-BAFD-085966E2901C}"/>
                </a:ext>
              </a:extLst>
            </p:cNvPr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52;p2">
              <a:extLst>
                <a:ext uri="{FF2B5EF4-FFF2-40B4-BE49-F238E27FC236}">
                  <a16:creationId xmlns:a16="http://schemas.microsoft.com/office/drawing/2014/main" id="{ADFD3A11-23C4-450B-AA12-19ABB919914D}"/>
                </a:ext>
              </a:extLst>
            </p:cNvPr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353;p2">
              <a:extLst>
                <a:ext uri="{FF2B5EF4-FFF2-40B4-BE49-F238E27FC236}">
                  <a16:creationId xmlns:a16="http://schemas.microsoft.com/office/drawing/2014/main" id="{5A2285A9-E688-4AD4-B2B2-78996D140E7F}"/>
                </a:ext>
              </a:extLst>
            </p:cNvPr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354;p2">
              <a:extLst>
                <a:ext uri="{FF2B5EF4-FFF2-40B4-BE49-F238E27FC236}">
                  <a16:creationId xmlns:a16="http://schemas.microsoft.com/office/drawing/2014/main" id="{5199F010-246C-47AB-9480-07FC8B8DF284}"/>
                </a:ext>
              </a:extLst>
            </p:cNvPr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355;p2">
              <a:extLst>
                <a:ext uri="{FF2B5EF4-FFF2-40B4-BE49-F238E27FC236}">
                  <a16:creationId xmlns:a16="http://schemas.microsoft.com/office/drawing/2014/main" id="{113E8499-801D-4B42-924E-5C7C4A3F77EA}"/>
                </a:ext>
              </a:extLst>
            </p:cNvPr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356;p2">
              <a:extLst>
                <a:ext uri="{FF2B5EF4-FFF2-40B4-BE49-F238E27FC236}">
                  <a16:creationId xmlns:a16="http://schemas.microsoft.com/office/drawing/2014/main" id="{4819702F-956A-4254-A565-5DDF221582E6}"/>
                </a:ext>
              </a:extLst>
            </p:cNvPr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357;p2">
              <a:extLst>
                <a:ext uri="{FF2B5EF4-FFF2-40B4-BE49-F238E27FC236}">
                  <a16:creationId xmlns:a16="http://schemas.microsoft.com/office/drawing/2014/main" id="{52B7A463-93F9-4C72-A7E3-3B5E027BB6DE}"/>
                </a:ext>
              </a:extLst>
            </p:cNvPr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358;p2">
              <a:extLst>
                <a:ext uri="{FF2B5EF4-FFF2-40B4-BE49-F238E27FC236}">
                  <a16:creationId xmlns:a16="http://schemas.microsoft.com/office/drawing/2014/main" id="{6EC4E7BF-0D5F-457F-8D60-A39BF59EA4C9}"/>
                </a:ext>
              </a:extLst>
            </p:cNvPr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359;p2">
              <a:extLst>
                <a:ext uri="{FF2B5EF4-FFF2-40B4-BE49-F238E27FC236}">
                  <a16:creationId xmlns:a16="http://schemas.microsoft.com/office/drawing/2014/main" id="{C4C83D3D-EEEF-4915-8699-3924C0D6942D}"/>
                </a:ext>
              </a:extLst>
            </p:cNvPr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360;p2">
              <a:extLst>
                <a:ext uri="{FF2B5EF4-FFF2-40B4-BE49-F238E27FC236}">
                  <a16:creationId xmlns:a16="http://schemas.microsoft.com/office/drawing/2014/main" id="{7EC8A800-3288-4AA9-9802-24053E540B0D}"/>
                </a:ext>
              </a:extLst>
            </p:cNvPr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413;p2">
            <a:extLst>
              <a:ext uri="{FF2B5EF4-FFF2-40B4-BE49-F238E27FC236}">
                <a16:creationId xmlns:a16="http://schemas.microsoft.com/office/drawing/2014/main" id="{493A05D3-90F7-459C-AFC6-9DBF69501D0C}"/>
              </a:ext>
            </a:extLst>
          </p:cNvPr>
          <p:cNvGrpSpPr/>
          <p:nvPr/>
        </p:nvGrpSpPr>
        <p:grpSpPr>
          <a:xfrm rot="-10030981">
            <a:off x="8095215" y="-1337216"/>
            <a:ext cx="1417332" cy="2499963"/>
            <a:chOff x="2797700" y="3217325"/>
            <a:chExt cx="682725" cy="1204225"/>
          </a:xfrm>
        </p:grpSpPr>
        <p:sp>
          <p:nvSpPr>
            <p:cNvPr id="200" name="Google Shape;414;p2">
              <a:extLst>
                <a:ext uri="{FF2B5EF4-FFF2-40B4-BE49-F238E27FC236}">
                  <a16:creationId xmlns:a16="http://schemas.microsoft.com/office/drawing/2014/main" id="{03C93330-D6A8-4A32-9FE0-FE9860C1365B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415;p2">
              <a:extLst>
                <a:ext uri="{FF2B5EF4-FFF2-40B4-BE49-F238E27FC236}">
                  <a16:creationId xmlns:a16="http://schemas.microsoft.com/office/drawing/2014/main" id="{4542AB47-A38E-4DFA-AAAC-CF864C5454C8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416;p2">
              <a:extLst>
                <a:ext uri="{FF2B5EF4-FFF2-40B4-BE49-F238E27FC236}">
                  <a16:creationId xmlns:a16="http://schemas.microsoft.com/office/drawing/2014/main" id="{EEC583CC-F018-4BA6-B54B-F61792AAA813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417;p2">
              <a:extLst>
                <a:ext uri="{FF2B5EF4-FFF2-40B4-BE49-F238E27FC236}">
                  <a16:creationId xmlns:a16="http://schemas.microsoft.com/office/drawing/2014/main" id="{8963389D-8C89-43C1-BFF7-A8FAE0B18344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418;p2">
              <a:extLst>
                <a:ext uri="{FF2B5EF4-FFF2-40B4-BE49-F238E27FC236}">
                  <a16:creationId xmlns:a16="http://schemas.microsoft.com/office/drawing/2014/main" id="{16B7A74D-B24A-45B1-98F4-88C87FC310E4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419;p2">
              <a:extLst>
                <a:ext uri="{FF2B5EF4-FFF2-40B4-BE49-F238E27FC236}">
                  <a16:creationId xmlns:a16="http://schemas.microsoft.com/office/drawing/2014/main" id="{FDC98DE1-4621-475E-999A-2AE2911B0B0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420;p2">
              <a:extLst>
                <a:ext uri="{FF2B5EF4-FFF2-40B4-BE49-F238E27FC236}">
                  <a16:creationId xmlns:a16="http://schemas.microsoft.com/office/drawing/2014/main" id="{7068A46C-B8BD-4457-BE51-B19FF1E181D2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EE22F69-3B23-B21B-D076-FE7302904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380" y="673538"/>
            <a:ext cx="5060119" cy="1609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F8490-6097-BEDB-5B33-A30D40ABD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332" y="1934343"/>
            <a:ext cx="11705335" cy="27861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:a16="http://schemas.microsoft.com/office/drawing/2014/main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:a16="http://schemas.microsoft.com/office/drawing/2014/main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:a16="http://schemas.microsoft.com/office/drawing/2014/main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:a16="http://schemas.microsoft.com/office/drawing/2014/main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:a16="http://schemas.microsoft.com/office/drawing/2014/main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:a16="http://schemas.microsoft.com/office/drawing/2014/main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:a16="http://schemas.microsoft.com/office/drawing/2014/main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:a16="http://schemas.microsoft.com/office/drawing/2014/main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:a16="http://schemas.microsoft.com/office/drawing/2014/main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:a16="http://schemas.microsoft.com/office/drawing/2014/main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:a16="http://schemas.microsoft.com/office/drawing/2014/main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:a16="http://schemas.microsoft.com/office/drawing/2014/main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:a16="http://schemas.microsoft.com/office/drawing/2014/main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:a16="http://schemas.microsoft.com/office/drawing/2014/main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:a16="http://schemas.microsoft.com/office/drawing/2014/main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:a16="http://schemas.microsoft.com/office/drawing/2014/main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:a16="http://schemas.microsoft.com/office/drawing/2014/main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:a16="http://schemas.microsoft.com/office/drawing/2014/main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:a16="http://schemas.microsoft.com/office/drawing/2014/main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:a16="http://schemas.microsoft.com/office/drawing/2014/main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:a16="http://schemas.microsoft.com/office/drawing/2014/main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:a16="http://schemas.microsoft.com/office/drawing/2014/main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:a16="http://schemas.microsoft.com/office/drawing/2014/main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:a16="http://schemas.microsoft.com/office/drawing/2014/main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:a16="http://schemas.microsoft.com/office/drawing/2014/main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:a16="http://schemas.microsoft.com/office/drawing/2014/main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:a16="http://schemas.microsoft.com/office/drawing/2014/main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:a16="http://schemas.microsoft.com/office/drawing/2014/main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:a16="http://schemas.microsoft.com/office/drawing/2014/main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:a16="http://schemas.microsoft.com/office/drawing/2014/main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:a16="http://schemas.microsoft.com/office/drawing/2014/main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:a16="http://schemas.microsoft.com/office/drawing/2014/main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:a16="http://schemas.microsoft.com/office/drawing/2014/main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:a16="http://schemas.microsoft.com/office/drawing/2014/main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:a16="http://schemas.microsoft.com/office/drawing/2014/main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:a16="http://schemas.microsoft.com/office/drawing/2014/main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:a16="http://schemas.microsoft.com/office/drawing/2014/main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:a16="http://schemas.microsoft.com/office/drawing/2014/main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:a16="http://schemas.microsoft.com/office/drawing/2014/main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:a16="http://schemas.microsoft.com/office/drawing/2014/main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:a16="http://schemas.microsoft.com/office/drawing/2014/main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:a16="http://schemas.microsoft.com/office/drawing/2014/main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:a16="http://schemas.microsoft.com/office/drawing/2014/main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:a16="http://schemas.microsoft.com/office/drawing/2014/main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:a16="http://schemas.microsoft.com/office/drawing/2014/main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:a16="http://schemas.microsoft.com/office/drawing/2014/main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:a16="http://schemas.microsoft.com/office/drawing/2014/main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:a16="http://schemas.microsoft.com/office/drawing/2014/main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:a16="http://schemas.microsoft.com/office/drawing/2014/main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:a16="http://schemas.microsoft.com/office/drawing/2014/main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:a16="http://schemas.microsoft.com/office/drawing/2014/main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:a16="http://schemas.microsoft.com/office/drawing/2014/main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:a16="http://schemas.microsoft.com/office/drawing/2014/main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:a16="http://schemas.microsoft.com/office/drawing/2014/main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:a16="http://schemas.microsoft.com/office/drawing/2014/main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:a16="http://schemas.microsoft.com/office/drawing/2014/main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:a16="http://schemas.microsoft.com/office/drawing/2014/main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:a16="http://schemas.microsoft.com/office/drawing/2014/main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:a16="http://schemas.microsoft.com/office/drawing/2014/main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:a16="http://schemas.microsoft.com/office/drawing/2014/main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:a16="http://schemas.microsoft.com/office/drawing/2014/main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:a16="http://schemas.microsoft.com/office/drawing/2014/main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:a16="http://schemas.microsoft.com/office/drawing/2014/main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1" name="Google Shape;3341;p29">
            <a:extLst>
              <a:ext uri="{FF2B5EF4-FFF2-40B4-BE49-F238E27FC236}">
                <a16:creationId xmlns:a16="http://schemas.microsoft.com/office/drawing/2014/main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31DDD06-769B-8205-16F8-7F47621DAFD5}"/>
              </a:ext>
            </a:extLst>
          </p:cNvPr>
          <p:cNvSpPr/>
          <p:nvPr/>
        </p:nvSpPr>
        <p:spPr>
          <a:xfrm>
            <a:off x="633915" y="1127760"/>
            <a:ext cx="10897685" cy="43586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Chọn một trong những đề dưới đây: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1: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một lễ hội của quê hương.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2: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một buổi hoạt động ngoại khoá của trường hoặc lớp em.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3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hoạt động gói bánh chưng hoặc bánh tét ngày Tết.</a:t>
            </a:r>
            <a:endParaRPr lang="en-US" sz="32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699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887;p7">
            <a:extLst>
              <a:ext uri="{FF2B5EF4-FFF2-40B4-BE49-F238E27FC236}">
                <a16:creationId xmlns:a16="http://schemas.microsoft.com/office/drawing/2014/main" id="{BEF346B5-9C72-4E53-98DE-25273B432E12}"/>
              </a:ext>
            </a:extLst>
          </p:cNvPr>
          <p:cNvGrpSpPr/>
          <p:nvPr/>
        </p:nvGrpSpPr>
        <p:grpSpPr>
          <a:xfrm>
            <a:off x="7941418" y="5985086"/>
            <a:ext cx="4896557" cy="1774740"/>
            <a:chOff x="-1068128" y="3996204"/>
            <a:chExt cx="3672418" cy="1331055"/>
          </a:xfrm>
        </p:grpSpPr>
        <p:sp>
          <p:nvSpPr>
            <p:cNvPr id="61" name="Google Shape;888;p7">
              <a:extLst>
                <a:ext uri="{FF2B5EF4-FFF2-40B4-BE49-F238E27FC236}">
                  <a16:creationId xmlns:a16="http://schemas.microsoft.com/office/drawing/2014/main" id="{716265FA-353B-46BB-A99F-66BBF5A3C504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2" name="Google Shape;889;p7">
              <a:extLst>
                <a:ext uri="{FF2B5EF4-FFF2-40B4-BE49-F238E27FC236}">
                  <a16:creationId xmlns:a16="http://schemas.microsoft.com/office/drawing/2014/main" id="{45CA310F-5D0A-415B-90CC-624F5634B8BC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63" name="Google Shape;890;p7">
                <a:extLst>
                  <a:ext uri="{FF2B5EF4-FFF2-40B4-BE49-F238E27FC236}">
                    <a16:creationId xmlns:a16="http://schemas.microsoft.com/office/drawing/2014/main" id="{09EDD1E1-8BF5-45C4-9060-DB7DB0D8D318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891;p7">
                <a:extLst>
                  <a:ext uri="{FF2B5EF4-FFF2-40B4-BE49-F238E27FC236}">
                    <a16:creationId xmlns:a16="http://schemas.microsoft.com/office/drawing/2014/main" id="{842CC61B-09BE-49E6-9816-1E2623958D16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892;p7">
                <a:extLst>
                  <a:ext uri="{FF2B5EF4-FFF2-40B4-BE49-F238E27FC236}">
                    <a16:creationId xmlns:a16="http://schemas.microsoft.com/office/drawing/2014/main" id="{7EA16702-2C52-4D31-B7BE-F9895D6D46DB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893;p7">
                <a:extLst>
                  <a:ext uri="{FF2B5EF4-FFF2-40B4-BE49-F238E27FC236}">
                    <a16:creationId xmlns:a16="http://schemas.microsoft.com/office/drawing/2014/main" id="{FB4B4A85-BA39-41D8-95F4-4B7B6804DE1C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894;p7">
                <a:extLst>
                  <a:ext uri="{FF2B5EF4-FFF2-40B4-BE49-F238E27FC236}">
                    <a16:creationId xmlns:a16="http://schemas.microsoft.com/office/drawing/2014/main" id="{17ED9F8C-C1DE-4007-842A-9BD02704C9F6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895;p7">
                <a:extLst>
                  <a:ext uri="{FF2B5EF4-FFF2-40B4-BE49-F238E27FC236}">
                    <a16:creationId xmlns:a16="http://schemas.microsoft.com/office/drawing/2014/main" id="{D58BC085-0FB8-48F5-8B58-E463F6FE7B7C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896;p7">
                <a:extLst>
                  <a:ext uri="{FF2B5EF4-FFF2-40B4-BE49-F238E27FC236}">
                    <a16:creationId xmlns:a16="http://schemas.microsoft.com/office/drawing/2014/main" id="{5A93F961-2AC6-47DF-9FE6-498D10EE4A73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897;p7">
                <a:extLst>
                  <a:ext uri="{FF2B5EF4-FFF2-40B4-BE49-F238E27FC236}">
                    <a16:creationId xmlns:a16="http://schemas.microsoft.com/office/drawing/2014/main" id="{152C0B33-7267-40AC-8320-4FB9FF7279F1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898;p7">
                <a:extLst>
                  <a:ext uri="{FF2B5EF4-FFF2-40B4-BE49-F238E27FC236}">
                    <a16:creationId xmlns:a16="http://schemas.microsoft.com/office/drawing/2014/main" id="{5246FB37-A459-45B3-9069-4CE7BC71E391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899;p7">
                <a:extLst>
                  <a:ext uri="{FF2B5EF4-FFF2-40B4-BE49-F238E27FC236}">
                    <a16:creationId xmlns:a16="http://schemas.microsoft.com/office/drawing/2014/main" id="{9CD09FC3-C79D-48ED-A269-B39B4DC009D7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900;p7">
                <a:extLst>
                  <a:ext uri="{FF2B5EF4-FFF2-40B4-BE49-F238E27FC236}">
                    <a16:creationId xmlns:a16="http://schemas.microsoft.com/office/drawing/2014/main" id="{CB6686AE-0E3F-4C26-8853-3E9D4E3A4E57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901;p7">
                <a:extLst>
                  <a:ext uri="{FF2B5EF4-FFF2-40B4-BE49-F238E27FC236}">
                    <a16:creationId xmlns:a16="http://schemas.microsoft.com/office/drawing/2014/main" id="{44BC9297-2090-40C6-A21F-B7BEE4F3B7CC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902;p7">
                <a:extLst>
                  <a:ext uri="{FF2B5EF4-FFF2-40B4-BE49-F238E27FC236}">
                    <a16:creationId xmlns:a16="http://schemas.microsoft.com/office/drawing/2014/main" id="{5D39ACB3-F5C6-4A31-B27F-D80765BDEF3C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903;p7">
                <a:extLst>
                  <a:ext uri="{FF2B5EF4-FFF2-40B4-BE49-F238E27FC236}">
                    <a16:creationId xmlns:a16="http://schemas.microsoft.com/office/drawing/2014/main" id="{36E6581E-A091-4A60-AE77-724CC4D2920B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904;p7">
                <a:extLst>
                  <a:ext uri="{FF2B5EF4-FFF2-40B4-BE49-F238E27FC236}">
                    <a16:creationId xmlns:a16="http://schemas.microsoft.com/office/drawing/2014/main" id="{0A07DDB4-5A39-4D0A-80C7-A4E92940DEE9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905;p7">
                <a:extLst>
                  <a:ext uri="{FF2B5EF4-FFF2-40B4-BE49-F238E27FC236}">
                    <a16:creationId xmlns:a16="http://schemas.microsoft.com/office/drawing/2014/main" id="{115A0D18-A7EF-4795-94F8-CC399851A4CC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906;p7">
                <a:extLst>
                  <a:ext uri="{FF2B5EF4-FFF2-40B4-BE49-F238E27FC236}">
                    <a16:creationId xmlns:a16="http://schemas.microsoft.com/office/drawing/2014/main" id="{3ECD8FB5-67F8-4F0C-822E-1830393BD060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907;p7">
                <a:extLst>
                  <a:ext uri="{FF2B5EF4-FFF2-40B4-BE49-F238E27FC236}">
                    <a16:creationId xmlns:a16="http://schemas.microsoft.com/office/drawing/2014/main" id="{997AA919-3E4C-48C0-A52C-8790A56D4D99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908;p7">
                <a:extLst>
                  <a:ext uri="{FF2B5EF4-FFF2-40B4-BE49-F238E27FC236}">
                    <a16:creationId xmlns:a16="http://schemas.microsoft.com/office/drawing/2014/main" id="{6659EC0E-29A7-4A00-992D-BD990252D287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909;p7">
                <a:extLst>
                  <a:ext uri="{FF2B5EF4-FFF2-40B4-BE49-F238E27FC236}">
                    <a16:creationId xmlns:a16="http://schemas.microsoft.com/office/drawing/2014/main" id="{B87C2087-302B-4741-B2C3-E83FB3BB9EFF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910;p7">
                <a:extLst>
                  <a:ext uri="{FF2B5EF4-FFF2-40B4-BE49-F238E27FC236}">
                    <a16:creationId xmlns:a16="http://schemas.microsoft.com/office/drawing/2014/main" id="{9C177C7B-9AB7-4F44-903A-D8D1392FE6AB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911;p7">
                <a:extLst>
                  <a:ext uri="{FF2B5EF4-FFF2-40B4-BE49-F238E27FC236}">
                    <a16:creationId xmlns:a16="http://schemas.microsoft.com/office/drawing/2014/main" id="{F454B619-BA42-4770-95B6-247E970C150A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912;p7">
                <a:extLst>
                  <a:ext uri="{FF2B5EF4-FFF2-40B4-BE49-F238E27FC236}">
                    <a16:creationId xmlns:a16="http://schemas.microsoft.com/office/drawing/2014/main" id="{73EA62FC-2E8A-414D-AD9E-CB9655C968FF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913;p7">
                <a:extLst>
                  <a:ext uri="{FF2B5EF4-FFF2-40B4-BE49-F238E27FC236}">
                    <a16:creationId xmlns:a16="http://schemas.microsoft.com/office/drawing/2014/main" id="{43512BB1-9FFC-4A04-89A8-099DC60ACF90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914;p7">
                <a:extLst>
                  <a:ext uri="{FF2B5EF4-FFF2-40B4-BE49-F238E27FC236}">
                    <a16:creationId xmlns:a16="http://schemas.microsoft.com/office/drawing/2014/main" id="{23F68E7F-6373-4441-90BC-EC22AB7CD3DE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915;p7">
                <a:extLst>
                  <a:ext uri="{FF2B5EF4-FFF2-40B4-BE49-F238E27FC236}">
                    <a16:creationId xmlns:a16="http://schemas.microsoft.com/office/drawing/2014/main" id="{A4D2FBCD-546A-4075-8157-F3271A3DB684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916;p7">
                <a:extLst>
                  <a:ext uri="{FF2B5EF4-FFF2-40B4-BE49-F238E27FC236}">
                    <a16:creationId xmlns:a16="http://schemas.microsoft.com/office/drawing/2014/main" id="{6B421974-C2EA-4780-BD5B-A053209F4B46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17;p7">
                <a:extLst>
                  <a:ext uri="{FF2B5EF4-FFF2-40B4-BE49-F238E27FC236}">
                    <a16:creationId xmlns:a16="http://schemas.microsoft.com/office/drawing/2014/main" id="{3E24BA5F-067B-4FB6-B91D-72255C21CD5E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8;p7">
                <a:extLst>
                  <a:ext uri="{FF2B5EF4-FFF2-40B4-BE49-F238E27FC236}">
                    <a16:creationId xmlns:a16="http://schemas.microsoft.com/office/drawing/2014/main" id="{17F0C7C6-BA2E-48E2-9797-C0F2F9257A7E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19;p7">
                <a:extLst>
                  <a:ext uri="{FF2B5EF4-FFF2-40B4-BE49-F238E27FC236}">
                    <a16:creationId xmlns:a16="http://schemas.microsoft.com/office/drawing/2014/main" id="{EB36C70D-9FC5-4767-AA83-6067566BE3A5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20;p7">
                <a:extLst>
                  <a:ext uri="{FF2B5EF4-FFF2-40B4-BE49-F238E27FC236}">
                    <a16:creationId xmlns:a16="http://schemas.microsoft.com/office/drawing/2014/main" id="{A630D5DF-8118-409C-903C-8A37B8115C0B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21;p7">
                <a:extLst>
                  <a:ext uri="{FF2B5EF4-FFF2-40B4-BE49-F238E27FC236}">
                    <a16:creationId xmlns:a16="http://schemas.microsoft.com/office/drawing/2014/main" id="{AE74E1F6-540B-4274-8D24-782F998D9962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22;p7">
                <a:extLst>
                  <a:ext uri="{FF2B5EF4-FFF2-40B4-BE49-F238E27FC236}">
                    <a16:creationId xmlns:a16="http://schemas.microsoft.com/office/drawing/2014/main" id="{57A2A546-FB8B-493D-ACA8-DEA06BFA935A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23;p7">
                <a:extLst>
                  <a:ext uri="{FF2B5EF4-FFF2-40B4-BE49-F238E27FC236}">
                    <a16:creationId xmlns:a16="http://schemas.microsoft.com/office/drawing/2014/main" id="{5D13CAE3-9EA3-40C5-BA5A-683B4D097BED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24;p7">
                <a:extLst>
                  <a:ext uri="{FF2B5EF4-FFF2-40B4-BE49-F238E27FC236}">
                    <a16:creationId xmlns:a16="http://schemas.microsoft.com/office/drawing/2014/main" id="{9C4C76C8-7348-4988-90A2-0213C90ED0F7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25;p7">
                <a:extLst>
                  <a:ext uri="{FF2B5EF4-FFF2-40B4-BE49-F238E27FC236}">
                    <a16:creationId xmlns:a16="http://schemas.microsoft.com/office/drawing/2014/main" id="{07444B8C-B996-4F68-BBCE-A2EA2F94A5EE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26;p7">
                <a:extLst>
                  <a:ext uri="{FF2B5EF4-FFF2-40B4-BE49-F238E27FC236}">
                    <a16:creationId xmlns:a16="http://schemas.microsoft.com/office/drawing/2014/main" id="{6E290E25-9CD0-4A4E-94A3-FB2B1F2F7078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927;p7">
                <a:extLst>
                  <a:ext uri="{FF2B5EF4-FFF2-40B4-BE49-F238E27FC236}">
                    <a16:creationId xmlns:a16="http://schemas.microsoft.com/office/drawing/2014/main" id="{EDE34F26-B61C-4798-A2CF-0264500A32BB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928;p7">
                <a:extLst>
                  <a:ext uri="{FF2B5EF4-FFF2-40B4-BE49-F238E27FC236}">
                    <a16:creationId xmlns:a16="http://schemas.microsoft.com/office/drawing/2014/main" id="{8844B2B2-EEF2-4539-AC38-F856C676040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929;p7">
                <a:extLst>
                  <a:ext uri="{FF2B5EF4-FFF2-40B4-BE49-F238E27FC236}">
                    <a16:creationId xmlns:a16="http://schemas.microsoft.com/office/drawing/2014/main" id="{49758DE8-45CF-4B91-8C8C-A7C5D998D7A6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930;p7">
                <a:extLst>
                  <a:ext uri="{FF2B5EF4-FFF2-40B4-BE49-F238E27FC236}">
                    <a16:creationId xmlns:a16="http://schemas.microsoft.com/office/drawing/2014/main" id="{C9D77844-2D73-4747-A6FD-E66E319B252C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931;p7">
                <a:extLst>
                  <a:ext uri="{FF2B5EF4-FFF2-40B4-BE49-F238E27FC236}">
                    <a16:creationId xmlns:a16="http://schemas.microsoft.com/office/drawing/2014/main" id="{DB6FA705-830A-414E-AD48-DAAB8C74827E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932;p7">
                <a:extLst>
                  <a:ext uri="{FF2B5EF4-FFF2-40B4-BE49-F238E27FC236}">
                    <a16:creationId xmlns:a16="http://schemas.microsoft.com/office/drawing/2014/main" id="{F687B2EA-07DC-40A5-B6D5-E6299A6E69EE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933;p7">
                <a:extLst>
                  <a:ext uri="{FF2B5EF4-FFF2-40B4-BE49-F238E27FC236}">
                    <a16:creationId xmlns:a16="http://schemas.microsoft.com/office/drawing/2014/main" id="{8D324FC3-BB4E-4275-B408-E56DF4417EC8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934;p7">
                <a:extLst>
                  <a:ext uri="{FF2B5EF4-FFF2-40B4-BE49-F238E27FC236}">
                    <a16:creationId xmlns:a16="http://schemas.microsoft.com/office/drawing/2014/main" id="{40312586-EF05-4328-A8BB-74EA3502EF29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935;p7">
                <a:extLst>
                  <a:ext uri="{FF2B5EF4-FFF2-40B4-BE49-F238E27FC236}">
                    <a16:creationId xmlns:a16="http://schemas.microsoft.com/office/drawing/2014/main" id="{9477CD89-B1A4-4C9A-8E86-3154CB8BDB42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936;p7">
                <a:extLst>
                  <a:ext uri="{FF2B5EF4-FFF2-40B4-BE49-F238E27FC236}">
                    <a16:creationId xmlns:a16="http://schemas.microsoft.com/office/drawing/2014/main" id="{F5A6C9A1-FEEF-44CC-91B3-491BDB529D68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937;p7">
                <a:extLst>
                  <a:ext uri="{FF2B5EF4-FFF2-40B4-BE49-F238E27FC236}">
                    <a16:creationId xmlns:a16="http://schemas.microsoft.com/office/drawing/2014/main" id="{0554F229-CF0B-4380-B03E-7BC1044C9F05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938;p7">
                <a:extLst>
                  <a:ext uri="{FF2B5EF4-FFF2-40B4-BE49-F238E27FC236}">
                    <a16:creationId xmlns:a16="http://schemas.microsoft.com/office/drawing/2014/main" id="{904D7B57-6E46-47F4-8EA9-EE39DEED165E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939;p7">
                <a:extLst>
                  <a:ext uri="{FF2B5EF4-FFF2-40B4-BE49-F238E27FC236}">
                    <a16:creationId xmlns:a16="http://schemas.microsoft.com/office/drawing/2014/main" id="{A6947BEB-7ADA-4E6E-A856-C728114B57CE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940;p7">
                <a:extLst>
                  <a:ext uri="{FF2B5EF4-FFF2-40B4-BE49-F238E27FC236}">
                    <a16:creationId xmlns:a16="http://schemas.microsoft.com/office/drawing/2014/main" id="{DF4C516F-C65A-4F76-9425-0DFA4D6EAE50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941;p7">
                <a:extLst>
                  <a:ext uri="{FF2B5EF4-FFF2-40B4-BE49-F238E27FC236}">
                    <a16:creationId xmlns:a16="http://schemas.microsoft.com/office/drawing/2014/main" id="{9FFB03B5-5991-46CF-B875-5E1120D15DFB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" name="Google Shape;942;p7">
            <a:extLst>
              <a:ext uri="{FF2B5EF4-FFF2-40B4-BE49-F238E27FC236}">
                <a16:creationId xmlns:a16="http://schemas.microsoft.com/office/drawing/2014/main" id="{E299B620-3F04-4420-AFF5-AA66598CC81B}"/>
              </a:ext>
            </a:extLst>
          </p:cNvPr>
          <p:cNvGrpSpPr/>
          <p:nvPr/>
        </p:nvGrpSpPr>
        <p:grpSpPr>
          <a:xfrm rot="-10799883" flipH="1">
            <a:off x="-1434407" y="-1276238"/>
            <a:ext cx="6458365" cy="2913753"/>
            <a:chOff x="5619200" y="4458200"/>
            <a:chExt cx="1647150" cy="742900"/>
          </a:xfrm>
        </p:grpSpPr>
        <p:sp>
          <p:nvSpPr>
            <p:cNvPr id="116" name="Google Shape;943;p7">
              <a:extLst>
                <a:ext uri="{FF2B5EF4-FFF2-40B4-BE49-F238E27FC236}">
                  <a16:creationId xmlns:a16="http://schemas.microsoft.com/office/drawing/2014/main" id="{62CA32A1-02AC-46AD-B973-04B8FEB685D8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944;p7">
              <a:extLst>
                <a:ext uri="{FF2B5EF4-FFF2-40B4-BE49-F238E27FC236}">
                  <a16:creationId xmlns:a16="http://schemas.microsoft.com/office/drawing/2014/main" id="{1A051DC5-6A61-4176-A058-80ED81E5548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945;p7">
              <a:extLst>
                <a:ext uri="{FF2B5EF4-FFF2-40B4-BE49-F238E27FC236}">
                  <a16:creationId xmlns:a16="http://schemas.microsoft.com/office/drawing/2014/main" id="{5817661F-BC84-4CE7-9039-EE115BD77473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946;p7">
              <a:extLst>
                <a:ext uri="{FF2B5EF4-FFF2-40B4-BE49-F238E27FC236}">
                  <a16:creationId xmlns:a16="http://schemas.microsoft.com/office/drawing/2014/main" id="{CE7D2A13-243A-47C2-92A0-F921133C1D6C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947;p7">
              <a:extLst>
                <a:ext uri="{FF2B5EF4-FFF2-40B4-BE49-F238E27FC236}">
                  <a16:creationId xmlns:a16="http://schemas.microsoft.com/office/drawing/2014/main" id="{BBD4750F-D1B7-40B6-9DC2-349678BC18E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948;p7">
            <a:extLst>
              <a:ext uri="{FF2B5EF4-FFF2-40B4-BE49-F238E27FC236}">
                <a16:creationId xmlns:a16="http://schemas.microsoft.com/office/drawing/2014/main" id="{B804F560-69F9-4879-82CE-E06D91E40DEB}"/>
              </a:ext>
            </a:extLst>
          </p:cNvPr>
          <p:cNvGrpSpPr/>
          <p:nvPr/>
        </p:nvGrpSpPr>
        <p:grpSpPr>
          <a:xfrm rot="-2452161">
            <a:off x="8181525" y="5051466"/>
            <a:ext cx="1358675" cy="2179697"/>
            <a:chOff x="2402100" y="3854125"/>
            <a:chExt cx="435600" cy="698825"/>
          </a:xfrm>
        </p:grpSpPr>
        <p:sp>
          <p:nvSpPr>
            <p:cNvPr id="122" name="Google Shape;949;p7">
              <a:extLst>
                <a:ext uri="{FF2B5EF4-FFF2-40B4-BE49-F238E27FC236}">
                  <a16:creationId xmlns:a16="http://schemas.microsoft.com/office/drawing/2014/main" id="{D0F565BB-87FF-463D-856E-B547FC252BB7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950;p7">
              <a:extLst>
                <a:ext uri="{FF2B5EF4-FFF2-40B4-BE49-F238E27FC236}">
                  <a16:creationId xmlns:a16="http://schemas.microsoft.com/office/drawing/2014/main" id="{A8E28E40-3A6B-4CFE-801F-2DF294E3199C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951;p7">
              <a:extLst>
                <a:ext uri="{FF2B5EF4-FFF2-40B4-BE49-F238E27FC236}">
                  <a16:creationId xmlns:a16="http://schemas.microsoft.com/office/drawing/2014/main" id="{6E4C717E-93FD-417C-9FE0-CF1B9576C52E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952;p7">
              <a:extLst>
                <a:ext uri="{FF2B5EF4-FFF2-40B4-BE49-F238E27FC236}">
                  <a16:creationId xmlns:a16="http://schemas.microsoft.com/office/drawing/2014/main" id="{050B4F5C-B790-4696-BD26-817B3B2A9C0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953;p7">
              <a:extLst>
                <a:ext uri="{FF2B5EF4-FFF2-40B4-BE49-F238E27FC236}">
                  <a16:creationId xmlns:a16="http://schemas.microsoft.com/office/drawing/2014/main" id="{331AE826-DD9C-44F0-A1FB-C47A392853D6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954;p7">
              <a:extLst>
                <a:ext uri="{FF2B5EF4-FFF2-40B4-BE49-F238E27FC236}">
                  <a16:creationId xmlns:a16="http://schemas.microsoft.com/office/drawing/2014/main" id="{708C762A-204C-4D4C-B2EC-62474B3515D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955;p7">
              <a:extLst>
                <a:ext uri="{FF2B5EF4-FFF2-40B4-BE49-F238E27FC236}">
                  <a16:creationId xmlns:a16="http://schemas.microsoft.com/office/drawing/2014/main" id="{4B2F05A3-5181-4A18-9040-CE01F17B752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956;p7">
              <a:extLst>
                <a:ext uri="{FF2B5EF4-FFF2-40B4-BE49-F238E27FC236}">
                  <a16:creationId xmlns:a16="http://schemas.microsoft.com/office/drawing/2014/main" id="{CA37BCD5-AFF3-4BE6-9039-FDA7D1F3EBA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957;p7">
              <a:extLst>
                <a:ext uri="{FF2B5EF4-FFF2-40B4-BE49-F238E27FC236}">
                  <a16:creationId xmlns:a16="http://schemas.microsoft.com/office/drawing/2014/main" id="{1F66672E-374D-454C-AB35-7279E7A6573A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958;p7">
              <a:extLst>
                <a:ext uri="{FF2B5EF4-FFF2-40B4-BE49-F238E27FC236}">
                  <a16:creationId xmlns:a16="http://schemas.microsoft.com/office/drawing/2014/main" id="{3EBA48EE-A044-40A6-B48B-3429F44C4A9C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959;p7">
              <a:extLst>
                <a:ext uri="{FF2B5EF4-FFF2-40B4-BE49-F238E27FC236}">
                  <a16:creationId xmlns:a16="http://schemas.microsoft.com/office/drawing/2014/main" id="{028F8FD8-CA53-4FBC-A351-8B13EACCB586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960;p7">
              <a:extLst>
                <a:ext uri="{FF2B5EF4-FFF2-40B4-BE49-F238E27FC236}">
                  <a16:creationId xmlns:a16="http://schemas.microsoft.com/office/drawing/2014/main" id="{A75F9846-AAD2-4CD1-AC45-BB5F0953E66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961;p7">
              <a:extLst>
                <a:ext uri="{FF2B5EF4-FFF2-40B4-BE49-F238E27FC236}">
                  <a16:creationId xmlns:a16="http://schemas.microsoft.com/office/drawing/2014/main" id="{3AE79361-2E51-40FC-832B-E67A960A7CE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962;p7">
            <a:extLst>
              <a:ext uri="{FF2B5EF4-FFF2-40B4-BE49-F238E27FC236}">
                <a16:creationId xmlns:a16="http://schemas.microsoft.com/office/drawing/2014/main" id="{2B666E8A-E88F-41F3-B72D-F33BEDD8A627}"/>
              </a:ext>
            </a:extLst>
          </p:cNvPr>
          <p:cNvGrpSpPr/>
          <p:nvPr/>
        </p:nvGrpSpPr>
        <p:grpSpPr>
          <a:xfrm rot="8607250">
            <a:off x="-583857" y="-792071"/>
            <a:ext cx="1626652" cy="2567136"/>
            <a:chOff x="322650" y="2571325"/>
            <a:chExt cx="573100" cy="904450"/>
          </a:xfrm>
        </p:grpSpPr>
        <p:sp>
          <p:nvSpPr>
            <p:cNvPr id="136" name="Google Shape;963;p7">
              <a:extLst>
                <a:ext uri="{FF2B5EF4-FFF2-40B4-BE49-F238E27FC236}">
                  <a16:creationId xmlns:a16="http://schemas.microsoft.com/office/drawing/2014/main" id="{966EB72C-E43E-4D5A-A226-388F8DC79E0A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964;p7">
              <a:extLst>
                <a:ext uri="{FF2B5EF4-FFF2-40B4-BE49-F238E27FC236}">
                  <a16:creationId xmlns:a16="http://schemas.microsoft.com/office/drawing/2014/main" id="{B84602C5-62B8-4CD5-8EF7-0491D6C2C6C5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965;p7">
              <a:extLst>
                <a:ext uri="{FF2B5EF4-FFF2-40B4-BE49-F238E27FC236}">
                  <a16:creationId xmlns:a16="http://schemas.microsoft.com/office/drawing/2014/main" id="{D70E7BA1-F3C8-4193-A4CA-5C27CA534AF3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966;p7">
              <a:extLst>
                <a:ext uri="{FF2B5EF4-FFF2-40B4-BE49-F238E27FC236}">
                  <a16:creationId xmlns:a16="http://schemas.microsoft.com/office/drawing/2014/main" id="{CB8DC056-6AB9-4B56-B4A4-9F46ECB6AAF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967;p7">
              <a:extLst>
                <a:ext uri="{FF2B5EF4-FFF2-40B4-BE49-F238E27FC236}">
                  <a16:creationId xmlns:a16="http://schemas.microsoft.com/office/drawing/2014/main" id="{8F948014-9BAB-4946-8656-27F86DE1B331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968;p7">
              <a:extLst>
                <a:ext uri="{FF2B5EF4-FFF2-40B4-BE49-F238E27FC236}">
                  <a16:creationId xmlns:a16="http://schemas.microsoft.com/office/drawing/2014/main" id="{495A6B0F-5656-4DF7-B3D9-4047D1365AD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969;p7">
              <a:extLst>
                <a:ext uri="{FF2B5EF4-FFF2-40B4-BE49-F238E27FC236}">
                  <a16:creationId xmlns:a16="http://schemas.microsoft.com/office/drawing/2014/main" id="{21112FD1-1C9E-422C-B566-FAE944516F5F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970;p7">
            <a:extLst>
              <a:ext uri="{FF2B5EF4-FFF2-40B4-BE49-F238E27FC236}">
                <a16:creationId xmlns:a16="http://schemas.microsoft.com/office/drawing/2014/main" id="{15324DDF-1500-41A2-BD19-410C28FF074E}"/>
              </a:ext>
            </a:extLst>
          </p:cNvPr>
          <p:cNvGrpSpPr/>
          <p:nvPr/>
        </p:nvGrpSpPr>
        <p:grpSpPr>
          <a:xfrm rot="9764690">
            <a:off x="3452243" y="-2048025"/>
            <a:ext cx="2062372" cy="3308713"/>
            <a:chOff x="2402100" y="3854125"/>
            <a:chExt cx="435600" cy="698825"/>
          </a:xfrm>
        </p:grpSpPr>
        <p:sp>
          <p:nvSpPr>
            <p:cNvPr id="144" name="Google Shape;971;p7">
              <a:extLst>
                <a:ext uri="{FF2B5EF4-FFF2-40B4-BE49-F238E27FC236}">
                  <a16:creationId xmlns:a16="http://schemas.microsoft.com/office/drawing/2014/main" id="{9ACB31BE-54A9-4A03-8884-8B0A79839BFE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972;p7">
              <a:extLst>
                <a:ext uri="{FF2B5EF4-FFF2-40B4-BE49-F238E27FC236}">
                  <a16:creationId xmlns:a16="http://schemas.microsoft.com/office/drawing/2014/main" id="{865930E4-FBA5-4253-A2AF-07FE8CA1FF0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973;p7">
              <a:extLst>
                <a:ext uri="{FF2B5EF4-FFF2-40B4-BE49-F238E27FC236}">
                  <a16:creationId xmlns:a16="http://schemas.microsoft.com/office/drawing/2014/main" id="{84096886-5E92-46E1-B19F-38BCD80AE7F2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974;p7">
              <a:extLst>
                <a:ext uri="{FF2B5EF4-FFF2-40B4-BE49-F238E27FC236}">
                  <a16:creationId xmlns:a16="http://schemas.microsoft.com/office/drawing/2014/main" id="{69322755-05AA-472C-B77B-F9939914485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975;p7">
              <a:extLst>
                <a:ext uri="{FF2B5EF4-FFF2-40B4-BE49-F238E27FC236}">
                  <a16:creationId xmlns:a16="http://schemas.microsoft.com/office/drawing/2014/main" id="{25D3169D-87CE-4078-9B04-CCF3FBC24D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976;p7">
              <a:extLst>
                <a:ext uri="{FF2B5EF4-FFF2-40B4-BE49-F238E27FC236}">
                  <a16:creationId xmlns:a16="http://schemas.microsoft.com/office/drawing/2014/main" id="{231BA448-06C0-4E99-8297-F8124D56A67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977;p7">
              <a:extLst>
                <a:ext uri="{FF2B5EF4-FFF2-40B4-BE49-F238E27FC236}">
                  <a16:creationId xmlns:a16="http://schemas.microsoft.com/office/drawing/2014/main" id="{C5E6C3CD-5F66-4426-8663-8842E8CBB08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978;p7">
              <a:extLst>
                <a:ext uri="{FF2B5EF4-FFF2-40B4-BE49-F238E27FC236}">
                  <a16:creationId xmlns:a16="http://schemas.microsoft.com/office/drawing/2014/main" id="{4119F13B-094A-4F8D-BF83-356FBEAD62A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979;p7">
              <a:extLst>
                <a:ext uri="{FF2B5EF4-FFF2-40B4-BE49-F238E27FC236}">
                  <a16:creationId xmlns:a16="http://schemas.microsoft.com/office/drawing/2014/main" id="{F89CCB9A-392E-4517-A781-D8B531CB06C8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980;p7">
              <a:extLst>
                <a:ext uri="{FF2B5EF4-FFF2-40B4-BE49-F238E27FC236}">
                  <a16:creationId xmlns:a16="http://schemas.microsoft.com/office/drawing/2014/main" id="{D0A87F97-B1ED-4F31-B3A1-98E98CEF0A31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981;p7">
              <a:extLst>
                <a:ext uri="{FF2B5EF4-FFF2-40B4-BE49-F238E27FC236}">
                  <a16:creationId xmlns:a16="http://schemas.microsoft.com/office/drawing/2014/main" id="{929E35B8-9311-4F2C-BD9C-DB0D7BC2338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982;p7">
              <a:extLst>
                <a:ext uri="{FF2B5EF4-FFF2-40B4-BE49-F238E27FC236}">
                  <a16:creationId xmlns:a16="http://schemas.microsoft.com/office/drawing/2014/main" id="{EA028FB9-C5C1-41E1-9908-70FABB0E36B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983;p7">
              <a:extLst>
                <a:ext uri="{FF2B5EF4-FFF2-40B4-BE49-F238E27FC236}">
                  <a16:creationId xmlns:a16="http://schemas.microsoft.com/office/drawing/2014/main" id="{47327A55-73B8-44B1-B4C9-A92F9E5B0F1A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2065;p19">
            <a:extLst>
              <a:ext uri="{FF2B5EF4-FFF2-40B4-BE49-F238E27FC236}">
                <a16:creationId xmlns:a16="http://schemas.microsoft.com/office/drawing/2014/main" id="{7A688497-9C3F-45A2-A814-F50BC38D01DE}"/>
              </a:ext>
            </a:extLst>
          </p:cNvPr>
          <p:cNvSpPr/>
          <p:nvPr/>
        </p:nvSpPr>
        <p:spPr>
          <a:xfrm rot="11588575" flipH="1">
            <a:off x="9858045" y="-137726"/>
            <a:ext cx="2721667" cy="192519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E5212F-8868-6EE1-ED20-C657606ECF42}"/>
              </a:ext>
            </a:extLst>
          </p:cNvPr>
          <p:cNvSpPr/>
          <p:nvPr/>
        </p:nvSpPr>
        <p:spPr>
          <a:xfrm>
            <a:off x="300013" y="319015"/>
            <a:ext cx="11591976" cy="6438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B1B1D-3DF4-B94C-944C-5FCDB62426AF}"/>
              </a:ext>
            </a:extLst>
          </p:cNvPr>
          <p:cNvSpPr txBox="1"/>
          <p:nvPr/>
        </p:nvSpPr>
        <p:spPr>
          <a:xfrm>
            <a:off x="614957" y="654739"/>
            <a:ext cx="10703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2800" b="1" dirty="0">
                <a:solidFill>
                  <a:srgbClr val="002060"/>
                </a:solidFill>
              </a:rPr>
              <a:t>Dựa vào các ý đã tìm được trong hoạt động Viết ở Bài 10, </a:t>
            </a:r>
            <a:endParaRPr lang="en-US" sz="2800" b="1" dirty="0">
              <a:solidFill>
                <a:srgbClr val="002060"/>
              </a:solidFill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</a:rPr>
              <a:t>viết đoạn văn theo yêu cầu của đề bài.</a:t>
            </a:r>
            <a:endParaRPr lang="vi-VN" sz="28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FAB6B-6F01-5876-C8E4-60307920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682" y="2038985"/>
            <a:ext cx="8220075" cy="43243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887;p7">
            <a:extLst>
              <a:ext uri="{FF2B5EF4-FFF2-40B4-BE49-F238E27FC236}">
                <a16:creationId xmlns:a16="http://schemas.microsoft.com/office/drawing/2014/main" id="{BEF346B5-9C72-4E53-98DE-25273B432E12}"/>
              </a:ext>
            </a:extLst>
          </p:cNvPr>
          <p:cNvGrpSpPr/>
          <p:nvPr/>
        </p:nvGrpSpPr>
        <p:grpSpPr>
          <a:xfrm>
            <a:off x="7941418" y="5985086"/>
            <a:ext cx="4896557" cy="1774740"/>
            <a:chOff x="-1068128" y="3996204"/>
            <a:chExt cx="3672418" cy="1331055"/>
          </a:xfrm>
        </p:grpSpPr>
        <p:sp>
          <p:nvSpPr>
            <p:cNvPr id="61" name="Google Shape;888;p7">
              <a:extLst>
                <a:ext uri="{FF2B5EF4-FFF2-40B4-BE49-F238E27FC236}">
                  <a16:creationId xmlns:a16="http://schemas.microsoft.com/office/drawing/2014/main" id="{716265FA-353B-46BB-A99F-66BBF5A3C504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2" name="Google Shape;889;p7">
              <a:extLst>
                <a:ext uri="{FF2B5EF4-FFF2-40B4-BE49-F238E27FC236}">
                  <a16:creationId xmlns:a16="http://schemas.microsoft.com/office/drawing/2014/main" id="{45CA310F-5D0A-415B-90CC-624F5634B8BC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63" name="Google Shape;890;p7">
                <a:extLst>
                  <a:ext uri="{FF2B5EF4-FFF2-40B4-BE49-F238E27FC236}">
                    <a16:creationId xmlns:a16="http://schemas.microsoft.com/office/drawing/2014/main" id="{09EDD1E1-8BF5-45C4-9060-DB7DB0D8D318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891;p7">
                <a:extLst>
                  <a:ext uri="{FF2B5EF4-FFF2-40B4-BE49-F238E27FC236}">
                    <a16:creationId xmlns:a16="http://schemas.microsoft.com/office/drawing/2014/main" id="{842CC61B-09BE-49E6-9816-1E2623958D16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892;p7">
                <a:extLst>
                  <a:ext uri="{FF2B5EF4-FFF2-40B4-BE49-F238E27FC236}">
                    <a16:creationId xmlns:a16="http://schemas.microsoft.com/office/drawing/2014/main" id="{7EA16702-2C52-4D31-B7BE-F9895D6D46DB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893;p7">
                <a:extLst>
                  <a:ext uri="{FF2B5EF4-FFF2-40B4-BE49-F238E27FC236}">
                    <a16:creationId xmlns:a16="http://schemas.microsoft.com/office/drawing/2014/main" id="{FB4B4A85-BA39-41D8-95F4-4B7B6804DE1C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894;p7">
                <a:extLst>
                  <a:ext uri="{FF2B5EF4-FFF2-40B4-BE49-F238E27FC236}">
                    <a16:creationId xmlns:a16="http://schemas.microsoft.com/office/drawing/2014/main" id="{17ED9F8C-C1DE-4007-842A-9BD02704C9F6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895;p7">
                <a:extLst>
                  <a:ext uri="{FF2B5EF4-FFF2-40B4-BE49-F238E27FC236}">
                    <a16:creationId xmlns:a16="http://schemas.microsoft.com/office/drawing/2014/main" id="{D58BC085-0FB8-48F5-8B58-E463F6FE7B7C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896;p7">
                <a:extLst>
                  <a:ext uri="{FF2B5EF4-FFF2-40B4-BE49-F238E27FC236}">
                    <a16:creationId xmlns:a16="http://schemas.microsoft.com/office/drawing/2014/main" id="{5A93F961-2AC6-47DF-9FE6-498D10EE4A73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897;p7">
                <a:extLst>
                  <a:ext uri="{FF2B5EF4-FFF2-40B4-BE49-F238E27FC236}">
                    <a16:creationId xmlns:a16="http://schemas.microsoft.com/office/drawing/2014/main" id="{152C0B33-7267-40AC-8320-4FB9FF7279F1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898;p7">
                <a:extLst>
                  <a:ext uri="{FF2B5EF4-FFF2-40B4-BE49-F238E27FC236}">
                    <a16:creationId xmlns:a16="http://schemas.microsoft.com/office/drawing/2014/main" id="{5246FB37-A459-45B3-9069-4CE7BC71E391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899;p7">
                <a:extLst>
                  <a:ext uri="{FF2B5EF4-FFF2-40B4-BE49-F238E27FC236}">
                    <a16:creationId xmlns:a16="http://schemas.microsoft.com/office/drawing/2014/main" id="{9CD09FC3-C79D-48ED-A269-B39B4DC009D7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900;p7">
                <a:extLst>
                  <a:ext uri="{FF2B5EF4-FFF2-40B4-BE49-F238E27FC236}">
                    <a16:creationId xmlns:a16="http://schemas.microsoft.com/office/drawing/2014/main" id="{CB6686AE-0E3F-4C26-8853-3E9D4E3A4E57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901;p7">
                <a:extLst>
                  <a:ext uri="{FF2B5EF4-FFF2-40B4-BE49-F238E27FC236}">
                    <a16:creationId xmlns:a16="http://schemas.microsoft.com/office/drawing/2014/main" id="{44BC9297-2090-40C6-A21F-B7BEE4F3B7CC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902;p7">
                <a:extLst>
                  <a:ext uri="{FF2B5EF4-FFF2-40B4-BE49-F238E27FC236}">
                    <a16:creationId xmlns:a16="http://schemas.microsoft.com/office/drawing/2014/main" id="{5D39ACB3-F5C6-4A31-B27F-D80765BDEF3C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903;p7">
                <a:extLst>
                  <a:ext uri="{FF2B5EF4-FFF2-40B4-BE49-F238E27FC236}">
                    <a16:creationId xmlns:a16="http://schemas.microsoft.com/office/drawing/2014/main" id="{36E6581E-A091-4A60-AE77-724CC4D2920B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904;p7">
                <a:extLst>
                  <a:ext uri="{FF2B5EF4-FFF2-40B4-BE49-F238E27FC236}">
                    <a16:creationId xmlns:a16="http://schemas.microsoft.com/office/drawing/2014/main" id="{0A07DDB4-5A39-4D0A-80C7-A4E92940DEE9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905;p7">
                <a:extLst>
                  <a:ext uri="{FF2B5EF4-FFF2-40B4-BE49-F238E27FC236}">
                    <a16:creationId xmlns:a16="http://schemas.microsoft.com/office/drawing/2014/main" id="{115A0D18-A7EF-4795-94F8-CC399851A4CC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906;p7">
                <a:extLst>
                  <a:ext uri="{FF2B5EF4-FFF2-40B4-BE49-F238E27FC236}">
                    <a16:creationId xmlns:a16="http://schemas.microsoft.com/office/drawing/2014/main" id="{3ECD8FB5-67F8-4F0C-822E-1830393BD060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907;p7">
                <a:extLst>
                  <a:ext uri="{FF2B5EF4-FFF2-40B4-BE49-F238E27FC236}">
                    <a16:creationId xmlns:a16="http://schemas.microsoft.com/office/drawing/2014/main" id="{997AA919-3E4C-48C0-A52C-8790A56D4D99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908;p7">
                <a:extLst>
                  <a:ext uri="{FF2B5EF4-FFF2-40B4-BE49-F238E27FC236}">
                    <a16:creationId xmlns:a16="http://schemas.microsoft.com/office/drawing/2014/main" id="{6659EC0E-29A7-4A00-992D-BD990252D287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909;p7">
                <a:extLst>
                  <a:ext uri="{FF2B5EF4-FFF2-40B4-BE49-F238E27FC236}">
                    <a16:creationId xmlns:a16="http://schemas.microsoft.com/office/drawing/2014/main" id="{B87C2087-302B-4741-B2C3-E83FB3BB9EFF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910;p7">
                <a:extLst>
                  <a:ext uri="{FF2B5EF4-FFF2-40B4-BE49-F238E27FC236}">
                    <a16:creationId xmlns:a16="http://schemas.microsoft.com/office/drawing/2014/main" id="{9C177C7B-9AB7-4F44-903A-D8D1392FE6AB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911;p7">
                <a:extLst>
                  <a:ext uri="{FF2B5EF4-FFF2-40B4-BE49-F238E27FC236}">
                    <a16:creationId xmlns:a16="http://schemas.microsoft.com/office/drawing/2014/main" id="{F454B619-BA42-4770-95B6-247E970C150A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912;p7">
                <a:extLst>
                  <a:ext uri="{FF2B5EF4-FFF2-40B4-BE49-F238E27FC236}">
                    <a16:creationId xmlns:a16="http://schemas.microsoft.com/office/drawing/2014/main" id="{73EA62FC-2E8A-414D-AD9E-CB9655C968FF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913;p7">
                <a:extLst>
                  <a:ext uri="{FF2B5EF4-FFF2-40B4-BE49-F238E27FC236}">
                    <a16:creationId xmlns:a16="http://schemas.microsoft.com/office/drawing/2014/main" id="{43512BB1-9FFC-4A04-89A8-099DC60ACF90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914;p7">
                <a:extLst>
                  <a:ext uri="{FF2B5EF4-FFF2-40B4-BE49-F238E27FC236}">
                    <a16:creationId xmlns:a16="http://schemas.microsoft.com/office/drawing/2014/main" id="{23F68E7F-6373-4441-90BC-EC22AB7CD3DE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915;p7">
                <a:extLst>
                  <a:ext uri="{FF2B5EF4-FFF2-40B4-BE49-F238E27FC236}">
                    <a16:creationId xmlns:a16="http://schemas.microsoft.com/office/drawing/2014/main" id="{A4D2FBCD-546A-4075-8157-F3271A3DB684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916;p7">
                <a:extLst>
                  <a:ext uri="{FF2B5EF4-FFF2-40B4-BE49-F238E27FC236}">
                    <a16:creationId xmlns:a16="http://schemas.microsoft.com/office/drawing/2014/main" id="{6B421974-C2EA-4780-BD5B-A053209F4B46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17;p7">
                <a:extLst>
                  <a:ext uri="{FF2B5EF4-FFF2-40B4-BE49-F238E27FC236}">
                    <a16:creationId xmlns:a16="http://schemas.microsoft.com/office/drawing/2014/main" id="{3E24BA5F-067B-4FB6-B91D-72255C21CD5E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18;p7">
                <a:extLst>
                  <a:ext uri="{FF2B5EF4-FFF2-40B4-BE49-F238E27FC236}">
                    <a16:creationId xmlns:a16="http://schemas.microsoft.com/office/drawing/2014/main" id="{17F0C7C6-BA2E-48E2-9797-C0F2F9257A7E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19;p7">
                <a:extLst>
                  <a:ext uri="{FF2B5EF4-FFF2-40B4-BE49-F238E27FC236}">
                    <a16:creationId xmlns:a16="http://schemas.microsoft.com/office/drawing/2014/main" id="{EB36C70D-9FC5-4767-AA83-6067566BE3A5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20;p7">
                <a:extLst>
                  <a:ext uri="{FF2B5EF4-FFF2-40B4-BE49-F238E27FC236}">
                    <a16:creationId xmlns:a16="http://schemas.microsoft.com/office/drawing/2014/main" id="{A630D5DF-8118-409C-903C-8A37B8115C0B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21;p7">
                <a:extLst>
                  <a:ext uri="{FF2B5EF4-FFF2-40B4-BE49-F238E27FC236}">
                    <a16:creationId xmlns:a16="http://schemas.microsoft.com/office/drawing/2014/main" id="{AE74E1F6-540B-4274-8D24-782F998D9962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22;p7">
                <a:extLst>
                  <a:ext uri="{FF2B5EF4-FFF2-40B4-BE49-F238E27FC236}">
                    <a16:creationId xmlns:a16="http://schemas.microsoft.com/office/drawing/2014/main" id="{57A2A546-FB8B-493D-ACA8-DEA06BFA935A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23;p7">
                <a:extLst>
                  <a:ext uri="{FF2B5EF4-FFF2-40B4-BE49-F238E27FC236}">
                    <a16:creationId xmlns:a16="http://schemas.microsoft.com/office/drawing/2014/main" id="{5D13CAE3-9EA3-40C5-BA5A-683B4D097BED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24;p7">
                <a:extLst>
                  <a:ext uri="{FF2B5EF4-FFF2-40B4-BE49-F238E27FC236}">
                    <a16:creationId xmlns:a16="http://schemas.microsoft.com/office/drawing/2014/main" id="{9C4C76C8-7348-4988-90A2-0213C90ED0F7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25;p7">
                <a:extLst>
                  <a:ext uri="{FF2B5EF4-FFF2-40B4-BE49-F238E27FC236}">
                    <a16:creationId xmlns:a16="http://schemas.microsoft.com/office/drawing/2014/main" id="{07444B8C-B996-4F68-BBCE-A2EA2F94A5EE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926;p7">
                <a:extLst>
                  <a:ext uri="{FF2B5EF4-FFF2-40B4-BE49-F238E27FC236}">
                    <a16:creationId xmlns:a16="http://schemas.microsoft.com/office/drawing/2014/main" id="{6E290E25-9CD0-4A4E-94A3-FB2B1F2F7078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927;p7">
                <a:extLst>
                  <a:ext uri="{FF2B5EF4-FFF2-40B4-BE49-F238E27FC236}">
                    <a16:creationId xmlns:a16="http://schemas.microsoft.com/office/drawing/2014/main" id="{EDE34F26-B61C-4798-A2CF-0264500A32BB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928;p7">
                <a:extLst>
                  <a:ext uri="{FF2B5EF4-FFF2-40B4-BE49-F238E27FC236}">
                    <a16:creationId xmlns:a16="http://schemas.microsoft.com/office/drawing/2014/main" id="{8844B2B2-EEF2-4539-AC38-F856C676040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929;p7">
                <a:extLst>
                  <a:ext uri="{FF2B5EF4-FFF2-40B4-BE49-F238E27FC236}">
                    <a16:creationId xmlns:a16="http://schemas.microsoft.com/office/drawing/2014/main" id="{49758DE8-45CF-4B91-8C8C-A7C5D998D7A6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930;p7">
                <a:extLst>
                  <a:ext uri="{FF2B5EF4-FFF2-40B4-BE49-F238E27FC236}">
                    <a16:creationId xmlns:a16="http://schemas.microsoft.com/office/drawing/2014/main" id="{C9D77844-2D73-4747-A6FD-E66E319B252C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931;p7">
                <a:extLst>
                  <a:ext uri="{FF2B5EF4-FFF2-40B4-BE49-F238E27FC236}">
                    <a16:creationId xmlns:a16="http://schemas.microsoft.com/office/drawing/2014/main" id="{DB6FA705-830A-414E-AD48-DAAB8C74827E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932;p7">
                <a:extLst>
                  <a:ext uri="{FF2B5EF4-FFF2-40B4-BE49-F238E27FC236}">
                    <a16:creationId xmlns:a16="http://schemas.microsoft.com/office/drawing/2014/main" id="{F687B2EA-07DC-40A5-B6D5-E6299A6E69EE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933;p7">
                <a:extLst>
                  <a:ext uri="{FF2B5EF4-FFF2-40B4-BE49-F238E27FC236}">
                    <a16:creationId xmlns:a16="http://schemas.microsoft.com/office/drawing/2014/main" id="{8D324FC3-BB4E-4275-B408-E56DF4417EC8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934;p7">
                <a:extLst>
                  <a:ext uri="{FF2B5EF4-FFF2-40B4-BE49-F238E27FC236}">
                    <a16:creationId xmlns:a16="http://schemas.microsoft.com/office/drawing/2014/main" id="{40312586-EF05-4328-A8BB-74EA3502EF29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935;p7">
                <a:extLst>
                  <a:ext uri="{FF2B5EF4-FFF2-40B4-BE49-F238E27FC236}">
                    <a16:creationId xmlns:a16="http://schemas.microsoft.com/office/drawing/2014/main" id="{9477CD89-B1A4-4C9A-8E86-3154CB8BDB42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936;p7">
                <a:extLst>
                  <a:ext uri="{FF2B5EF4-FFF2-40B4-BE49-F238E27FC236}">
                    <a16:creationId xmlns:a16="http://schemas.microsoft.com/office/drawing/2014/main" id="{F5A6C9A1-FEEF-44CC-91B3-491BDB529D68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937;p7">
                <a:extLst>
                  <a:ext uri="{FF2B5EF4-FFF2-40B4-BE49-F238E27FC236}">
                    <a16:creationId xmlns:a16="http://schemas.microsoft.com/office/drawing/2014/main" id="{0554F229-CF0B-4380-B03E-7BC1044C9F05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938;p7">
                <a:extLst>
                  <a:ext uri="{FF2B5EF4-FFF2-40B4-BE49-F238E27FC236}">
                    <a16:creationId xmlns:a16="http://schemas.microsoft.com/office/drawing/2014/main" id="{904D7B57-6E46-47F4-8EA9-EE39DEED165E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939;p7">
                <a:extLst>
                  <a:ext uri="{FF2B5EF4-FFF2-40B4-BE49-F238E27FC236}">
                    <a16:creationId xmlns:a16="http://schemas.microsoft.com/office/drawing/2014/main" id="{A6947BEB-7ADA-4E6E-A856-C728114B57CE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940;p7">
                <a:extLst>
                  <a:ext uri="{FF2B5EF4-FFF2-40B4-BE49-F238E27FC236}">
                    <a16:creationId xmlns:a16="http://schemas.microsoft.com/office/drawing/2014/main" id="{DF4C516F-C65A-4F76-9425-0DFA4D6EAE50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941;p7">
                <a:extLst>
                  <a:ext uri="{FF2B5EF4-FFF2-40B4-BE49-F238E27FC236}">
                    <a16:creationId xmlns:a16="http://schemas.microsoft.com/office/drawing/2014/main" id="{9FFB03B5-5991-46CF-B875-5E1120D15DFB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" name="Google Shape;942;p7">
            <a:extLst>
              <a:ext uri="{FF2B5EF4-FFF2-40B4-BE49-F238E27FC236}">
                <a16:creationId xmlns:a16="http://schemas.microsoft.com/office/drawing/2014/main" id="{E299B620-3F04-4420-AFF5-AA66598CC81B}"/>
              </a:ext>
            </a:extLst>
          </p:cNvPr>
          <p:cNvGrpSpPr/>
          <p:nvPr/>
        </p:nvGrpSpPr>
        <p:grpSpPr>
          <a:xfrm rot="-10799883" flipH="1">
            <a:off x="-1434407" y="-1276238"/>
            <a:ext cx="6458365" cy="2913753"/>
            <a:chOff x="5619200" y="4458200"/>
            <a:chExt cx="1647150" cy="742900"/>
          </a:xfrm>
        </p:grpSpPr>
        <p:sp>
          <p:nvSpPr>
            <p:cNvPr id="116" name="Google Shape;943;p7">
              <a:extLst>
                <a:ext uri="{FF2B5EF4-FFF2-40B4-BE49-F238E27FC236}">
                  <a16:creationId xmlns:a16="http://schemas.microsoft.com/office/drawing/2014/main" id="{62CA32A1-02AC-46AD-B973-04B8FEB685D8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944;p7">
              <a:extLst>
                <a:ext uri="{FF2B5EF4-FFF2-40B4-BE49-F238E27FC236}">
                  <a16:creationId xmlns:a16="http://schemas.microsoft.com/office/drawing/2014/main" id="{1A051DC5-6A61-4176-A058-80ED81E5548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945;p7">
              <a:extLst>
                <a:ext uri="{FF2B5EF4-FFF2-40B4-BE49-F238E27FC236}">
                  <a16:creationId xmlns:a16="http://schemas.microsoft.com/office/drawing/2014/main" id="{5817661F-BC84-4CE7-9039-EE115BD77473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946;p7">
              <a:extLst>
                <a:ext uri="{FF2B5EF4-FFF2-40B4-BE49-F238E27FC236}">
                  <a16:creationId xmlns:a16="http://schemas.microsoft.com/office/drawing/2014/main" id="{CE7D2A13-243A-47C2-92A0-F921133C1D6C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947;p7">
              <a:extLst>
                <a:ext uri="{FF2B5EF4-FFF2-40B4-BE49-F238E27FC236}">
                  <a16:creationId xmlns:a16="http://schemas.microsoft.com/office/drawing/2014/main" id="{BBD4750F-D1B7-40B6-9DC2-349678BC18E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1" name="Google Shape;948;p7">
            <a:extLst>
              <a:ext uri="{FF2B5EF4-FFF2-40B4-BE49-F238E27FC236}">
                <a16:creationId xmlns:a16="http://schemas.microsoft.com/office/drawing/2014/main" id="{B804F560-69F9-4879-82CE-E06D91E40DEB}"/>
              </a:ext>
            </a:extLst>
          </p:cNvPr>
          <p:cNvGrpSpPr/>
          <p:nvPr/>
        </p:nvGrpSpPr>
        <p:grpSpPr>
          <a:xfrm rot="-2452161">
            <a:off x="8181525" y="5051466"/>
            <a:ext cx="1358675" cy="2179697"/>
            <a:chOff x="2402100" y="3854125"/>
            <a:chExt cx="435600" cy="698825"/>
          </a:xfrm>
        </p:grpSpPr>
        <p:sp>
          <p:nvSpPr>
            <p:cNvPr id="122" name="Google Shape;949;p7">
              <a:extLst>
                <a:ext uri="{FF2B5EF4-FFF2-40B4-BE49-F238E27FC236}">
                  <a16:creationId xmlns:a16="http://schemas.microsoft.com/office/drawing/2014/main" id="{D0F565BB-87FF-463D-856E-B547FC252BB7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950;p7">
              <a:extLst>
                <a:ext uri="{FF2B5EF4-FFF2-40B4-BE49-F238E27FC236}">
                  <a16:creationId xmlns:a16="http://schemas.microsoft.com/office/drawing/2014/main" id="{A8E28E40-3A6B-4CFE-801F-2DF294E3199C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951;p7">
              <a:extLst>
                <a:ext uri="{FF2B5EF4-FFF2-40B4-BE49-F238E27FC236}">
                  <a16:creationId xmlns:a16="http://schemas.microsoft.com/office/drawing/2014/main" id="{6E4C717E-93FD-417C-9FE0-CF1B9576C52E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952;p7">
              <a:extLst>
                <a:ext uri="{FF2B5EF4-FFF2-40B4-BE49-F238E27FC236}">
                  <a16:creationId xmlns:a16="http://schemas.microsoft.com/office/drawing/2014/main" id="{050B4F5C-B790-4696-BD26-817B3B2A9C0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953;p7">
              <a:extLst>
                <a:ext uri="{FF2B5EF4-FFF2-40B4-BE49-F238E27FC236}">
                  <a16:creationId xmlns:a16="http://schemas.microsoft.com/office/drawing/2014/main" id="{331AE826-DD9C-44F0-A1FB-C47A392853D6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954;p7">
              <a:extLst>
                <a:ext uri="{FF2B5EF4-FFF2-40B4-BE49-F238E27FC236}">
                  <a16:creationId xmlns:a16="http://schemas.microsoft.com/office/drawing/2014/main" id="{708C762A-204C-4D4C-B2EC-62474B3515D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955;p7">
              <a:extLst>
                <a:ext uri="{FF2B5EF4-FFF2-40B4-BE49-F238E27FC236}">
                  <a16:creationId xmlns:a16="http://schemas.microsoft.com/office/drawing/2014/main" id="{4B2F05A3-5181-4A18-9040-CE01F17B752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956;p7">
              <a:extLst>
                <a:ext uri="{FF2B5EF4-FFF2-40B4-BE49-F238E27FC236}">
                  <a16:creationId xmlns:a16="http://schemas.microsoft.com/office/drawing/2014/main" id="{CA37BCD5-AFF3-4BE6-9039-FDA7D1F3EBA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957;p7">
              <a:extLst>
                <a:ext uri="{FF2B5EF4-FFF2-40B4-BE49-F238E27FC236}">
                  <a16:creationId xmlns:a16="http://schemas.microsoft.com/office/drawing/2014/main" id="{1F66672E-374D-454C-AB35-7279E7A6573A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958;p7">
              <a:extLst>
                <a:ext uri="{FF2B5EF4-FFF2-40B4-BE49-F238E27FC236}">
                  <a16:creationId xmlns:a16="http://schemas.microsoft.com/office/drawing/2014/main" id="{3EBA48EE-A044-40A6-B48B-3429F44C4A9C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959;p7">
              <a:extLst>
                <a:ext uri="{FF2B5EF4-FFF2-40B4-BE49-F238E27FC236}">
                  <a16:creationId xmlns:a16="http://schemas.microsoft.com/office/drawing/2014/main" id="{028F8FD8-CA53-4FBC-A351-8B13EACCB586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960;p7">
              <a:extLst>
                <a:ext uri="{FF2B5EF4-FFF2-40B4-BE49-F238E27FC236}">
                  <a16:creationId xmlns:a16="http://schemas.microsoft.com/office/drawing/2014/main" id="{A75F9846-AAD2-4CD1-AC45-BB5F0953E66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961;p7">
              <a:extLst>
                <a:ext uri="{FF2B5EF4-FFF2-40B4-BE49-F238E27FC236}">
                  <a16:creationId xmlns:a16="http://schemas.microsoft.com/office/drawing/2014/main" id="{3AE79361-2E51-40FC-832B-E67A960A7CE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962;p7">
            <a:extLst>
              <a:ext uri="{FF2B5EF4-FFF2-40B4-BE49-F238E27FC236}">
                <a16:creationId xmlns:a16="http://schemas.microsoft.com/office/drawing/2014/main" id="{2B666E8A-E88F-41F3-B72D-F33BEDD8A627}"/>
              </a:ext>
            </a:extLst>
          </p:cNvPr>
          <p:cNvGrpSpPr/>
          <p:nvPr/>
        </p:nvGrpSpPr>
        <p:grpSpPr>
          <a:xfrm rot="8607250">
            <a:off x="-583857" y="-792071"/>
            <a:ext cx="1626652" cy="2567136"/>
            <a:chOff x="322650" y="2571325"/>
            <a:chExt cx="573100" cy="904450"/>
          </a:xfrm>
        </p:grpSpPr>
        <p:sp>
          <p:nvSpPr>
            <p:cNvPr id="136" name="Google Shape;963;p7">
              <a:extLst>
                <a:ext uri="{FF2B5EF4-FFF2-40B4-BE49-F238E27FC236}">
                  <a16:creationId xmlns:a16="http://schemas.microsoft.com/office/drawing/2014/main" id="{966EB72C-E43E-4D5A-A226-388F8DC79E0A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964;p7">
              <a:extLst>
                <a:ext uri="{FF2B5EF4-FFF2-40B4-BE49-F238E27FC236}">
                  <a16:creationId xmlns:a16="http://schemas.microsoft.com/office/drawing/2014/main" id="{B84602C5-62B8-4CD5-8EF7-0491D6C2C6C5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965;p7">
              <a:extLst>
                <a:ext uri="{FF2B5EF4-FFF2-40B4-BE49-F238E27FC236}">
                  <a16:creationId xmlns:a16="http://schemas.microsoft.com/office/drawing/2014/main" id="{D70E7BA1-F3C8-4193-A4CA-5C27CA534AF3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966;p7">
              <a:extLst>
                <a:ext uri="{FF2B5EF4-FFF2-40B4-BE49-F238E27FC236}">
                  <a16:creationId xmlns:a16="http://schemas.microsoft.com/office/drawing/2014/main" id="{CB8DC056-6AB9-4B56-B4A4-9F46ECB6AAF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67;p7">
              <a:extLst>
                <a:ext uri="{FF2B5EF4-FFF2-40B4-BE49-F238E27FC236}">
                  <a16:creationId xmlns:a16="http://schemas.microsoft.com/office/drawing/2014/main" id="{8F948014-9BAB-4946-8656-27F86DE1B331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68;p7">
              <a:extLst>
                <a:ext uri="{FF2B5EF4-FFF2-40B4-BE49-F238E27FC236}">
                  <a16:creationId xmlns:a16="http://schemas.microsoft.com/office/drawing/2014/main" id="{495A6B0F-5656-4DF7-B3D9-4047D1365AD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69;p7">
              <a:extLst>
                <a:ext uri="{FF2B5EF4-FFF2-40B4-BE49-F238E27FC236}">
                  <a16:creationId xmlns:a16="http://schemas.microsoft.com/office/drawing/2014/main" id="{21112FD1-1C9E-422C-B566-FAE944516F5F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3" name="Google Shape;970;p7">
            <a:extLst>
              <a:ext uri="{FF2B5EF4-FFF2-40B4-BE49-F238E27FC236}">
                <a16:creationId xmlns:a16="http://schemas.microsoft.com/office/drawing/2014/main" id="{15324DDF-1500-41A2-BD19-410C28FF074E}"/>
              </a:ext>
            </a:extLst>
          </p:cNvPr>
          <p:cNvGrpSpPr/>
          <p:nvPr/>
        </p:nvGrpSpPr>
        <p:grpSpPr>
          <a:xfrm rot="9764690">
            <a:off x="3452243" y="-2048025"/>
            <a:ext cx="2062372" cy="3308713"/>
            <a:chOff x="2402100" y="3854125"/>
            <a:chExt cx="435600" cy="698825"/>
          </a:xfrm>
        </p:grpSpPr>
        <p:sp>
          <p:nvSpPr>
            <p:cNvPr id="144" name="Google Shape;971;p7">
              <a:extLst>
                <a:ext uri="{FF2B5EF4-FFF2-40B4-BE49-F238E27FC236}">
                  <a16:creationId xmlns:a16="http://schemas.microsoft.com/office/drawing/2014/main" id="{9ACB31BE-54A9-4A03-8884-8B0A79839BFE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72;p7">
              <a:extLst>
                <a:ext uri="{FF2B5EF4-FFF2-40B4-BE49-F238E27FC236}">
                  <a16:creationId xmlns:a16="http://schemas.microsoft.com/office/drawing/2014/main" id="{865930E4-FBA5-4253-A2AF-07FE8CA1FF0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73;p7">
              <a:extLst>
                <a:ext uri="{FF2B5EF4-FFF2-40B4-BE49-F238E27FC236}">
                  <a16:creationId xmlns:a16="http://schemas.microsoft.com/office/drawing/2014/main" id="{84096886-5E92-46E1-B19F-38BCD80AE7F2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74;p7">
              <a:extLst>
                <a:ext uri="{FF2B5EF4-FFF2-40B4-BE49-F238E27FC236}">
                  <a16:creationId xmlns:a16="http://schemas.microsoft.com/office/drawing/2014/main" id="{69322755-05AA-472C-B77B-F9939914485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75;p7">
              <a:extLst>
                <a:ext uri="{FF2B5EF4-FFF2-40B4-BE49-F238E27FC236}">
                  <a16:creationId xmlns:a16="http://schemas.microsoft.com/office/drawing/2014/main" id="{25D3169D-87CE-4078-9B04-CCF3FBC24D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76;p7">
              <a:extLst>
                <a:ext uri="{FF2B5EF4-FFF2-40B4-BE49-F238E27FC236}">
                  <a16:creationId xmlns:a16="http://schemas.microsoft.com/office/drawing/2014/main" id="{231BA448-06C0-4E99-8297-F8124D56A67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77;p7">
              <a:extLst>
                <a:ext uri="{FF2B5EF4-FFF2-40B4-BE49-F238E27FC236}">
                  <a16:creationId xmlns:a16="http://schemas.microsoft.com/office/drawing/2014/main" id="{C5E6C3CD-5F66-4426-8663-8842E8CBB08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78;p7">
              <a:extLst>
                <a:ext uri="{FF2B5EF4-FFF2-40B4-BE49-F238E27FC236}">
                  <a16:creationId xmlns:a16="http://schemas.microsoft.com/office/drawing/2014/main" id="{4119F13B-094A-4F8D-BF83-356FBEAD62A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79;p7">
              <a:extLst>
                <a:ext uri="{FF2B5EF4-FFF2-40B4-BE49-F238E27FC236}">
                  <a16:creationId xmlns:a16="http://schemas.microsoft.com/office/drawing/2014/main" id="{F89CCB9A-392E-4517-A781-D8B531CB06C8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80;p7">
              <a:extLst>
                <a:ext uri="{FF2B5EF4-FFF2-40B4-BE49-F238E27FC236}">
                  <a16:creationId xmlns:a16="http://schemas.microsoft.com/office/drawing/2014/main" id="{D0A87F97-B1ED-4F31-B3A1-98E98CEF0A31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81;p7">
              <a:extLst>
                <a:ext uri="{FF2B5EF4-FFF2-40B4-BE49-F238E27FC236}">
                  <a16:creationId xmlns:a16="http://schemas.microsoft.com/office/drawing/2014/main" id="{929E35B8-9311-4F2C-BD9C-DB0D7BC2338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82;p7">
              <a:extLst>
                <a:ext uri="{FF2B5EF4-FFF2-40B4-BE49-F238E27FC236}">
                  <a16:creationId xmlns:a16="http://schemas.microsoft.com/office/drawing/2014/main" id="{EA028FB9-C5C1-41E1-9908-70FABB0E36B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83;p7">
              <a:extLst>
                <a:ext uri="{FF2B5EF4-FFF2-40B4-BE49-F238E27FC236}">
                  <a16:creationId xmlns:a16="http://schemas.microsoft.com/office/drawing/2014/main" id="{47327A55-73B8-44B1-B4C9-A92F9E5B0F1A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6" name="Google Shape;2065;p19">
            <a:extLst>
              <a:ext uri="{FF2B5EF4-FFF2-40B4-BE49-F238E27FC236}">
                <a16:creationId xmlns:a16="http://schemas.microsoft.com/office/drawing/2014/main" id="{7A688497-9C3F-45A2-A814-F50BC38D01DE}"/>
              </a:ext>
            </a:extLst>
          </p:cNvPr>
          <p:cNvSpPr/>
          <p:nvPr/>
        </p:nvSpPr>
        <p:spPr>
          <a:xfrm rot="11588575" flipH="1">
            <a:off x="9858045" y="-137726"/>
            <a:ext cx="2721667" cy="192519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E5212F-8868-6EE1-ED20-C657606ECF42}"/>
              </a:ext>
            </a:extLst>
          </p:cNvPr>
          <p:cNvSpPr/>
          <p:nvPr/>
        </p:nvSpPr>
        <p:spPr>
          <a:xfrm>
            <a:off x="300013" y="319015"/>
            <a:ext cx="11591976" cy="6438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B1B1D-3DF4-B94C-944C-5FCDB62426AF}"/>
              </a:ext>
            </a:extLst>
          </p:cNvPr>
          <p:cNvSpPr txBox="1"/>
          <p:nvPr/>
        </p:nvSpPr>
        <p:spPr>
          <a:xfrm>
            <a:off x="614957" y="654739"/>
            <a:ext cx="1070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2. </a:t>
            </a:r>
            <a:r>
              <a:rPr lang="vi-VN" sz="3600" b="1" dirty="0">
                <a:solidFill>
                  <a:srgbClr val="002060"/>
                </a:solidFill>
              </a:rPr>
              <a:t>Đọc soát và chỉnh sửa bài viết.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32EBD1-6B7D-52AF-1C3B-12094A173905}"/>
              </a:ext>
            </a:extLst>
          </p:cNvPr>
          <p:cNvSpPr/>
          <p:nvPr/>
        </p:nvSpPr>
        <p:spPr>
          <a:xfrm>
            <a:off x="802641" y="2015867"/>
            <a:ext cx="10353040" cy="38159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Tự nhận xét bài làm của em theo những yêu cầu dưới đây: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Giới thiệu được sự việc và nêu ấn tượng chung về sự việc.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Thể hiện được tình cảm, cảm xúc về khung cảnh, hoạt động, người tham gia,... sự việc.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Sử dụng từ ngữ phong phú, câu văn đúng và hay.</a:t>
            </a:r>
            <a:endParaRPr lang="en-US" sz="3200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410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2726;p24">
            <a:extLst>
              <a:ext uri="{FF2B5EF4-FFF2-40B4-BE49-F238E27FC236}">
                <a16:creationId xmlns:a16="http://schemas.microsoft.com/office/drawing/2014/main" id="{3308E0E9-7159-3BDD-BAD8-BAF2B11AEC0C}"/>
              </a:ext>
            </a:extLst>
          </p:cNvPr>
          <p:cNvGrpSpPr/>
          <p:nvPr/>
        </p:nvGrpSpPr>
        <p:grpSpPr>
          <a:xfrm rot="10800000" flipH="1">
            <a:off x="7640993" y="-1222127"/>
            <a:ext cx="5510241" cy="2491468"/>
            <a:chOff x="4178350" y="2375050"/>
            <a:chExt cx="938350" cy="515775"/>
          </a:xfrm>
        </p:grpSpPr>
        <p:sp>
          <p:nvSpPr>
            <p:cNvPr id="8" name="Google Shape;2727;p24">
              <a:extLst>
                <a:ext uri="{FF2B5EF4-FFF2-40B4-BE49-F238E27FC236}">
                  <a16:creationId xmlns:a16="http://schemas.microsoft.com/office/drawing/2014/main" id="{15D4EA29-1564-A06E-5485-54871A8AF393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728;p24">
              <a:extLst>
                <a:ext uri="{FF2B5EF4-FFF2-40B4-BE49-F238E27FC236}">
                  <a16:creationId xmlns:a16="http://schemas.microsoft.com/office/drawing/2014/main" id="{1D858E76-6C07-602D-D5E0-A6E95BFA0344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29;p24">
              <a:extLst>
                <a:ext uri="{FF2B5EF4-FFF2-40B4-BE49-F238E27FC236}">
                  <a16:creationId xmlns:a16="http://schemas.microsoft.com/office/drawing/2014/main" id="{C6F61531-0FD7-66D4-A6A9-14ADA527B9C0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30;p24">
              <a:extLst>
                <a:ext uri="{FF2B5EF4-FFF2-40B4-BE49-F238E27FC236}">
                  <a16:creationId xmlns:a16="http://schemas.microsoft.com/office/drawing/2014/main" id="{AEB9B349-339D-5C0A-8C4B-A001F9C81311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31;p24">
              <a:extLst>
                <a:ext uri="{FF2B5EF4-FFF2-40B4-BE49-F238E27FC236}">
                  <a16:creationId xmlns:a16="http://schemas.microsoft.com/office/drawing/2014/main" id="{3AE635C0-29ED-4928-7B67-4466DA08F981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32;p24">
              <a:extLst>
                <a:ext uri="{FF2B5EF4-FFF2-40B4-BE49-F238E27FC236}">
                  <a16:creationId xmlns:a16="http://schemas.microsoft.com/office/drawing/2014/main" id="{A80D8149-69C5-4F6F-616C-0F59D5A4D5D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33;p24">
              <a:extLst>
                <a:ext uri="{FF2B5EF4-FFF2-40B4-BE49-F238E27FC236}">
                  <a16:creationId xmlns:a16="http://schemas.microsoft.com/office/drawing/2014/main" id="{39641AA1-63A2-12E2-716E-7F07B108EC00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2736;p24">
            <a:extLst>
              <a:ext uri="{FF2B5EF4-FFF2-40B4-BE49-F238E27FC236}">
                <a16:creationId xmlns:a16="http://schemas.microsoft.com/office/drawing/2014/main" id="{83643C1D-3EC2-C0DB-030F-F223504058FE}"/>
              </a:ext>
            </a:extLst>
          </p:cNvPr>
          <p:cNvGrpSpPr/>
          <p:nvPr/>
        </p:nvGrpSpPr>
        <p:grpSpPr>
          <a:xfrm rot="10799895">
            <a:off x="-580982" y="-1882975"/>
            <a:ext cx="7180915" cy="2864325"/>
            <a:chOff x="5619200" y="4458200"/>
            <a:chExt cx="1647150" cy="742900"/>
          </a:xfrm>
        </p:grpSpPr>
        <p:sp>
          <p:nvSpPr>
            <p:cNvPr id="16" name="Google Shape;2737;p24">
              <a:extLst>
                <a:ext uri="{FF2B5EF4-FFF2-40B4-BE49-F238E27FC236}">
                  <a16:creationId xmlns:a16="http://schemas.microsoft.com/office/drawing/2014/main" id="{059CEB7C-4DF2-2FEA-ADAB-56896D6EEE74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38;p24">
              <a:extLst>
                <a:ext uri="{FF2B5EF4-FFF2-40B4-BE49-F238E27FC236}">
                  <a16:creationId xmlns:a16="http://schemas.microsoft.com/office/drawing/2014/main" id="{B3986336-9C9A-DC2C-2ACA-A3AD412CC73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39;p24">
              <a:extLst>
                <a:ext uri="{FF2B5EF4-FFF2-40B4-BE49-F238E27FC236}">
                  <a16:creationId xmlns:a16="http://schemas.microsoft.com/office/drawing/2014/main" id="{284221E6-67C6-82E1-893D-2ED11266B3D6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40;p24">
              <a:extLst>
                <a:ext uri="{FF2B5EF4-FFF2-40B4-BE49-F238E27FC236}">
                  <a16:creationId xmlns:a16="http://schemas.microsoft.com/office/drawing/2014/main" id="{8DCA5D53-CA2C-03CA-70A5-F2B1C2AA5F9A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41;p24">
              <a:extLst>
                <a:ext uri="{FF2B5EF4-FFF2-40B4-BE49-F238E27FC236}">
                  <a16:creationId xmlns:a16="http://schemas.microsoft.com/office/drawing/2014/main" id="{537DABD3-C39E-7D2F-C01B-D8D428EE59F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742;p24">
            <a:extLst>
              <a:ext uri="{FF2B5EF4-FFF2-40B4-BE49-F238E27FC236}">
                <a16:creationId xmlns:a16="http://schemas.microsoft.com/office/drawing/2014/main" id="{5EFBB501-1CF3-6255-F6DD-0F8C871B8E03}"/>
              </a:ext>
            </a:extLst>
          </p:cNvPr>
          <p:cNvSpPr/>
          <p:nvPr/>
        </p:nvSpPr>
        <p:spPr>
          <a:xfrm rot="9218179" flipH="1">
            <a:off x="227655" y="-772718"/>
            <a:ext cx="2335368" cy="2088060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" name="Google Shape;2743;p24">
            <a:extLst>
              <a:ext uri="{FF2B5EF4-FFF2-40B4-BE49-F238E27FC236}">
                <a16:creationId xmlns:a16="http://schemas.microsoft.com/office/drawing/2014/main" id="{1962F70D-19FD-A09C-626B-40A59E5473AF}"/>
              </a:ext>
            </a:extLst>
          </p:cNvPr>
          <p:cNvGrpSpPr/>
          <p:nvPr/>
        </p:nvGrpSpPr>
        <p:grpSpPr>
          <a:xfrm rot="7750108" flipH="1">
            <a:off x="5856985" y="-1105481"/>
            <a:ext cx="1270012" cy="2039567"/>
            <a:chOff x="2402100" y="3854125"/>
            <a:chExt cx="435600" cy="698825"/>
          </a:xfrm>
        </p:grpSpPr>
        <p:sp>
          <p:nvSpPr>
            <p:cNvPr id="23" name="Google Shape;2744;p24">
              <a:extLst>
                <a:ext uri="{FF2B5EF4-FFF2-40B4-BE49-F238E27FC236}">
                  <a16:creationId xmlns:a16="http://schemas.microsoft.com/office/drawing/2014/main" id="{90C41273-BFAD-D169-C750-404736E55D38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45;p24">
              <a:extLst>
                <a:ext uri="{FF2B5EF4-FFF2-40B4-BE49-F238E27FC236}">
                  <a16:creationId xmlns:a16="http://schemas.microsoft.com/office/drawing/2014/main" id="{7169F1F4-31B3-89D0-C432-7BB74076A4AE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46;p24">
              <a:extLst>
                <a:ext uri="{FF2B5EF4-FFF2-40B4-BE49-F238E27FC236}">
                  <a16:creationId xmlns:a16="http://schemas.microsoft.com/office/drawing/2014/main" id="{E6C56EFB-CC62-4D93-0267-AEAD870DF458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747;p24">
              <a:extLst>
                <a:ext uri="{FF2B5EF4-FFF2-40B4-BE49-F238E27FC236}">
                  <a16:creationId xmlns:a16="http://schemas.microsoft.com/office/drawing/2014/main" id="{BAEDD5E0-9BA5-0B71-2856-A9323081709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48;p24">
              <a:extLst>
                <a:ext uri="{FF2B5EF4-FFF2-40B4-BE49-F238E27FC236}">
                  <a16:creationId xmlns:a16="http://schemas.microsoft.com/office/drawing/2014/main" id="{9110A406-A547-3393-E25E-61065B858BCE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749;p24">
              <a:extLst>
                <a:ext uri="{FF2B5EF4-FFF2-40B4-BE49-F238E27FC236}">
                  <a16:creationId xmlns:a16="http://schemas.microsoft.com/office/drawing/2014/main" id="{3CB173E4-4CE8-C030-B42A-34130DA0BF2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50;p24">
              <a:extLst>
                <a:ext uri="{FF2B5EF4-FFF2-40B4-BE49-F238E27FC236}">
                  <a16:creationId xmlns:a16="http://schemas.microsoft.com/office/drawing/2014/main" id="{E2E78B3A-1204-1AB8-A8A3-7551DEC87607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51;p24">
              <a:extLst>
                <a:ext uri="{FF2B5EF4-FFF2-40B4-BE49-F238E27FC236}">
                  <a16:creationId xmlns:a16="http://schemas.microsoft.com/office/drawing/2014/main" id="{073A2D14-9038-5823-6AB1-7C8B12CC94F2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52;p24">
              <a:extLst>
                <a:ext uri="{FF2B5EF4-FFF2-40B4-BE49-F238E27FC236}">
                  <a16:creationId xmlns:a16="http://schemas.microsoft.com/office/drawing/2014/main" id="{64822014-716E-7BE7-B4E6-92FDB43BA3D1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53;p24">
              <a:extLst>
                <a:ext uri="{FF2B5EF4-FFF2-40B4-BE49-F238E27FC236}">
                  <a16:creationId xmlns:a16="http://schemas.microsoft.com/office/drawing/2014/main" id="{7C0582C7-8C9D-8428-6ECC-46CB3E02D53E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754;p24">
              <a:extLst>
                <a:ext uri="{FF2B5EF4-FFF2-40B4-BE49-F238E27FC236}">
                  <a16:creationId xmlns:a16="http://schemas.microsoft.com/office/drawing/2014/main" id="{53C3539C-316D-D028-AEBC-F3645686B79D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755;p24">
              <a:extLst>
                <a:ext uri="{FF2B5EF4-FFF2-40B4-BE49-F238E27FC236}">
                  <a16:creationId xmlns:a16="http://schemas.microsoft.com/office/drawing/2014/main" id="{70562EA8-19F5-0D94-A994-DA0811F6D813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756;p24">
              <a:extLst>
                <a:ext uri="{FF2B5EF4-FFF2-40B4-BE49-F238E27FC236}">
                  <a16:creationId xmlns:a16="http://schemas.microsoft.com/office/drawing/2014/main" id="{6866C458-F2D2-6618-C6B4-BFCC571D930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2757;p24">
            <a:extLst>
              <a:ext uri="{FF2B5EF4-FFF2-40B4-BE49-F238E27FC236}">
                <a16:creationId xmlns:a16="http://schemas.microsoft.com/office/drawing/2014/main" id="{3BD76E02-260D-6342-EF54-3A92877A9FBF}"/>
              </a:ext>
            </a:extLst>
          </p:cNvPr>
          <p:cNvGrpSpPr/>
          <p:nvPr/>
        </p:nvGrpSpPr>
        <p:grpSpPr>
          <a:xfrm rot="-9070246">
            <a:off x="10465346" y="-520813"/>
            <a:ext cx="2125157" cy="1584216"/>
            <a:chOff x="4500175" y="3779525"/>
            <a:chExt cx="1136425" cy="847075"/>
          </a:xfrm>
        </p:grpSpPr>
        <p:sp>
          <p:nvSpPr>
            <p:cNvPr id="37" name="Google Shape;2758;p24">
              <a:extLst>
                <a:ext uri="{FF2B5EF4-FFF2-40B4-BE49-F238E27FC236}">
                  <a16:creationId xmlns:a16="http://schemas.microsoft.com/office/drawing/2014/main" id="{25907D93-FACA-A423-430A-55FE073DD42A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759;p24">
              <a:extLst>
                <a:ext uri="{FF2B5EF4-FFF2-40B4-BE49-F238E27FC236}">
                  <a16:creationId xmlns:a16="http://schemas.microsoft.com/office/drawing/2014/main" id="{71713BDF-2B30-7633-393A-E742700C9CF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760;p24">
              <a:extLst>
                <a:ext uri="{FF2B5EF4-FFF2-40B4-BE49-F238E27FC236}">
                  <a16:creationId xmlns:a16="http://schemas.microsoft.com/office/drawing/2014/main" id="{0278049C-F39F-04D6-09F6-D234561F69BC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761;p24">
              <a:extLst>
                <a:ext uri="{FF2B5EF4-FFF2-40B4-BE49-F238E27FC236}">
                  <a16:creationId xmlns:a16="http://schemas.microsoft.com/office/drawing/2014/main" id="{9049A3C1-1389-6255-60D4-97DD548BA8F7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762;p24">
              <a:extLst>
                <a:ext uri="{FF2B5EF4-FFF2-40B4-BE49-F238E27FC236}">
                  <a16:creationId xmlns:a16="http://schemas.microsoft.com/office/drawing/2014/main" id="{E69B34EA-824E-5C92-2B6A-BD11AA0B36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763;p24">
              <a:extLst>
                <a:ext uri="{FF2B5EF4-FFF2-40B4-BE49-F238E27FC236}">
                  <a16:creationId xmlns:a16="http://schemas.microsoft.com/office/drawing/2014/main" id="{55963B6C-95C7-9F06-ACC9-09CD7B0C5E0D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764;p24">
              <a:extLst>
                <a:ext uri="{FF2B5EF4-FFF2-40B4-BE49-F238E27FC236}">
                  <a16:creationId xmlns:a16="http://schemas.microsoft.com/office/drawing/2014/main" id="{4C1334DF-4B7D-73CA-4271-1E22E98BA2D5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765;p24">
              <a:extLst>
                <a:ext uri="{FF2B5EF4-FFF2-40B4-BE49-F238E27FC236}">
                  <a16:creationId xmlns:a16="http://schemas.microsoft.com/office/drawing/2014/main" id="{8B4DF492-47FF-A8E4-4C4A-47BF5A453A30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766;p24">
              <a:extLst>
                <a:ext uri="{FF2B5EF4-FFF2-40B4-BE49-F238E27FC236}">
                  <a16:creationId xmlns:a16="http://schemas.microsoft.com/office/drawing/2014/main" id="{312061C8-895F-DEC8-5405-F5962B36C496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767;p24">
              <a:extLst>
                <a:ext uri="{FF2B5EF4-FFF2-40B4-BE49-F238E27FC236}">
                  <a16:creationId xmlns:a16="http://schemas.microsoft.com/office/drawing/2014/main" id="{BC2A54E5-EED1-4AA0-50CE-6EA43EA074AB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768;p24">
              <a:extLst>
                <a:ext uri="{FF2B5EF4-FFF2-40B4-BE49-F238E27FC236}">
                  <a16:creationId xmlns:a16="http://schemas.microsoft.com/office/drawing/2014/main" id="{3E76AB4D-A94E-D193-BA85-945C44DE9FB6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2769;p24">
            <a:extLst>
              <a:ext uri="{FF2B5EF4-FFF2-40B4-BE49-F238E27FC236}">
                <a16:creationId xmlns:a16="http://schemas.microsoft.com/office/drawing/2014/main" id="{0C22CFD4-6DA9-C187-7BF9-EED51D7ED711}"/>
              </a:ext>
            </a:extLst>
          </p:cNvPr>
          <p:cNvGrpSpPr/>
          <p:nvPr/>
        </p:nvGrpSpPr>
        <p:grpSpPr>
          <a:xfrm>
            <a:off x="2617118" y="257218"/>
            <a:ext cx="933933" cy="848100"/>
            <a:chOff x="3652400" y="3788700"/>
            <a:chExt cx="700450" cy="636075"/>
          </a:xfrm>
        </p:grpSpPr>
        <p:sp>
          <p:nvSpPr>
            <p:cNvPr id="49" name="Google Shape;2770;p24">
              <a:extLst>
                <a:ext uri="{FF2B5EF4-FFF2-40B4-BE49-F238E27FC236}">
                  <a16:creationId xmlns:a16="http://schemas.microsoft.com/office/drawing/2014/main" id="{2700BD3B-7BA8-6D5B-08E0-8E1E82449830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771;p24">
              <a:extLst>
                <a:ext uri="{FF2B5EF4-FFF2-40B4-BE49-F238E27FC236}">
                  <a16:creationId xmlns:a16="http://schemas.microsoft.com/office/drawing/2014/main" id="{B45CFA16-E276-DAF3-13D6-736A21BAA81C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772;p24">
              <a:extLst>
                <a:ext uri="{FF2B5EF4-FFF2-40B4-BE49-F238E27FC236}">
                  <a16:creationId xmlns:a16="http://schemas.microsoft.com/office/drawing/2014/main" id="{EA2C2A24-FAB2-413B-94F2-6566C5897297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773;p24">
              <a:extLst>
                <a:ext uri="{FF2B5EF4-FFF2-40B4-BE49-F238E27FC236}">
                  <a16:creationId xmlns:a16="http://schemas.microsoft.com/office/drawing/2014/main" id="{BC923001-E90A-4894-81EE-C889674110F2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774;p24">
              <a:extLst>
                <a:ext uri="{FF2B5EF4-FFF2-40B4-BE49-F238E27FC236}">
                  <a16:creationId xmlns:a16="http://schemas.microsoft.com/office/drawing/2014/main" id="{CDC91270-8D72-1FC6-B36C-C219C3199303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775;p24">
              <a:extLst>
                <a:ext uri="{FF2B5EF4-FFF2-40B4-BE49-F238E27FC236}">
                  <a16:creationId xmlns:a16="http://schemas.microsoft.com/office/drawing/2014/main" id="{06BC1436-9D4C-C0F0-0DE4-51E9E1A8C738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776;p24">
              <a:extLst>
                <a:ext uri="{FF2B5EF4-FFF2-40B4-BE49-F238E27FC236}">
                  <a16:creationId xmlns:a16="http://schemas.microsoft.com/office/drawing/2014/main" id="{C7C08691-54B8-88D2-93F5-40FDA002036C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777;p24">
              <a:extLst>
                <a:ext uri="{FF2B5EF4-FFF2-40B4-BE49-F238E27FC236}">
                  <a16:creationId xmlns:a16="http://schemas.microsoft.com/office/drawing/2014/main" id="{C3BC9973-0DF6-74D5-850E-DE28BE54C5D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778;p24">
              <a:extLst>
                <a:ext uri="{FF2B5EF4-FFF2-40B4-BE49-F238E27FC236}">
                  <a16:creationId xmlns:a16="http://schemas.microsoft.com/office/drawing/2014/main" id="{8B40247C-AB1C-4AC8-C7AB-A832FC5981E6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779;p24">
              <a:extLst>
                <a:ext uri="{FF2B5EF4-FFF2-40B4-BE49-F238E27FC236}">
                  <a16:creationId xmlns:a16="http://schemas.microsoft.com/office/drawing/2014/main" id="{5A6D642C-1F5E-E57B-9390-BDCBB58DFC0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780;p24">
              <a:extLst>
                <a:ext uri="{FF2B5EF4-FFF2-40B4-BE49-F238E27FC236}">
                  <a16:creationId xmlns:a16="http://schemas.microsoft.com/office/drawing/2014/main" id="{C1E4AC73-E0FF-9E61-CB5D-6FE9F98A2AA6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781;p24">
              <a:extLst>
                <a:ext uri="{FF2B5EF4-FFF2-40B4-BE49-F238E27FC236}">
                  <a16:creationId xmlns:a16="http://schemas.microsoft.com/office/drawing/2014/main" id="{F5312683-960B-6B74-0160-157B186D668B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782;p24">
              <a:extLst>
                <a:ext uri="{FF2B5EF4-FFF2-40B4-BE49-F238E27FC236}">
                  <a16:creationId xmlns:a16="http://schemas.microsoft.com/office/drawing/2014/main" id="{A1622B8A-EF39-6711-B537-3B831D89AB8D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783;p24">
              <a:extLst>
                <a:ext uri="{FF2B5EF4-FFF2-40B4-BE49-F238E27FC236}">
                  <a16:creationId xmlns:a16="http://schemas.microsoft.com/office/drawing/2014/main" id="{5306F996-20C1-20E9-E990-6A7C9B19837D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784;p24">
              <a:extLst>
                <a:ext uri="{FF2B5EF4-FFF2-40B4-BE49-F238E27FC236}">
                  <a16:creationId xmlns:a16="http://schemas.microsoft.com/office/drawing/2014/main" id="{861BE840-D31B-555E-53EC-2A05D7F10B79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2785;p24">
            <a:extLst>
              <a:ext uri="{FF2B5EF4-FFF2-40B4-BE49-F238E27FC236}">
                <a16:creationId xmlns:a16="http://schemas.microsoft.com/office/drawing/2014/main" id="{F29C97A4-EF90-39BF-3CA8-4E95A3F90D40}"/>
              </a:ext>
            </a:extLst>
          </p:cNvPr>
          <p:cNvSpPr/>
          <p:nvPr/>
        </p:nvSpPr>
        <p:spPr>
          <a:xfrm>
            <a:off x="10356833" y="1050717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2786;p24">
            <a:extLst>
              <a:ext uri="{FF2B5EF4-FFF2-40B4-BE49-F238E27FC236}">
                <a16:creationId xmlns:a16="http://schemas.microsoft.com/office/drawing/2014/main" id="{5E9AEEE7-8A72-2452-759B-EB1E780A6578}"/>
              </a:ext>
            </a:extLst>
          </p:cNvPr>
          <p:cNvSpPr/>
          <p:nvPr/>
        </p:nvSpPr>
        <p:spPr>
          <a:xfrm>
            <a:off x="5766833" y="6821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6" name="Google Shape;2787;p24">
            <a:extLst>
              <a:ext uri="{FF2B5EF4-FFF2-40B4-BE49-F238E27FC236}">
                <a16:creationId xmlns:a16="http://schemas.microsoft.com/office/drawing/2014/main" id="{5048B826-9289-1D50-E086-DDF2DD0436C6}"/>
              </a:ext>
            </a:extLst>
          </p:cNvPr>
          <p:cNvGrpSpPr/>
          <p:nvPr/>
        </p:nvGrpSpPr>
        <p:grpSpPr>
          <a:xfrm rot="-10423553">
            <a:off x="7469577" y="-880363"/>
            <a:ext cx="1107001" cy="1952585"/>
            <a:chOff x="2797700" y="3217325"/>
            <a:chExt cx="682725" cy="1204225"/>
          </a:xfrm>
        </p:grpSpPr>
        <p:sp>
          <p:nvSpPr>
            <p:cNvPr id="67" name="Google Shape;2788;p24">
              <a:extLst>
                <a:ext uri="{FF2B5EF4-FFF2-40B4-BE49-F238E27FC236}">
                  <a16:creationId xmlns:a16="http://schemas.microsoft.com/office/drawing/2014/main" id="{4FB42367-1598-F461-F778-62704E3CED4B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789;p24">
              <a:extLst>
                <a:ext uri="{FF2B5EF4-FFF2-40B4-BE49-F238E27FC236}">
                  <a16:creationId xmlns:a16="http://schemas.microsoft.com/office/drawing/2014/main" id="{C081390A-90B2-E0AF-3062-B6F2CEFBFC43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790;p24">
              <a:extLst>
                <a:ext uri="{FF2B5EF4-FFF2-40B4-BE49-F238E27FC236}">
                  <a16:creationId xmlns:a16="http://schemas.microsoft.com/office/drawing/2014/main" id="{70FFBD41-9831-6EBB-B246-CAEA02171FCC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791;p24">
              <a:extLst>
                <a:ext uri="{FF2B5EF4-FFF2-40B4-BE49-F238E27FC236}">
                  <a16:creationId xmlns:a16="http://schemas.microsoft.com/office/drawing/2014/main" id="{08204C4F-2215-7328-5851-483DBF577EBC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792;p24">
              <a:extLst>
                <a:ext uri="{FF2B5EF4-FFF2-40B4-BE49-F238E27FC236}">
                  <a16:creationId xmlns:a16="http://schemas.microsoft.com/office/drawing/2014/main" id="{42F71984-6E41-D9DD-F02C-8D9A1AC821EF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793;p24">
              <a:extLst>
                <a:ext uri="{FF2B5EF4-FFF2-40B4-BE49-F238E27FC236}">
                  <a16:creationId xmlns:a16="http://schemas.microsoft.com/office/drawing/2014/main" id="{C9D86B2B-639D-860C-06AF-4B24F99D5021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794;p24">
              <a:extLst>
                <a:ext uri="{FF2B5EF4-FFF2-40B4-BE49-F238E27FC236}">
                  <a16:creationId xmlns:a16="http://schemas.microsoft.com/office/drawing/2014/main" id="{BEAF9125-C83B-A63F-2861-80B5DED46CA1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6956078-36A8-0CDB-E8FF-2E372CEFE9AE}"/>
              </a:ext>
            </a:extLst>
          </p:cNvPr>
          <p:cNvSpPr/>
          <p:nvPr/>
        </p:nvSpPr>
        <p:spPr>
          <a:xfrm>
            <a:off x="1049867" y="1341457"/>
            <a:ext cx="7078757" cy="37182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FC1DC93-FA10-1BC9-2075-C7542E859687}"/>
              </a:ext>
            </a:extLst>
          </p:cNvPr>
          <p:cNvSpPr txBox="1"/>
          <p:nvPr/>
        </p:nvSpPr>
        <p:spPr>
          <a:xfrm>
            <a:off x="1557870" y="2111525"/>
            <a:ext cx="61564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latinLnBrk="0">
              <a:buClr>
                <a:srgbClr val="000000"/>
              </a:buClr>
            </a:pPr>
            <a:r>
              <a:rPr lang="vi-VN" sz="4000" b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Trao đổi với người thân về một hoạt động của lớp hoặc của trường đã để lại cho em nhiều cảm xúc.</a:t>
            </a:r>
            <a:endParaRPr lang="en-US" sz="4000" b="1" kern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8" name="Picture 6">
            <a:extLst>
              <a:ext uri="{FF2B5EF4-FFF2-40B4-BE49-F238E27FC236}">
                <a16:creationId xmlns:a16="http://schemas.microsoft.com/office/drawing/2014/main" id="{E3420DF4-1934-028C-C16C-E93C3893F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013670" y="2700774"/>
            <a:ext cx="4252679" cy="39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4" grpId="0" animBg="1"/>
      <p:bldP spid="65" grpId="0" animBg="1"/>
      <p:bldP spid="74" grpId="0" animBg="1"/>
      <p:bldP spid="77" grpId="0"/>
    </p:bldLst>
  </p:timing>
</p:sld>
</file>

<file path=ppt/theme/theme1.xml><?xml version="1.0" encoding="utf-8"?>
<a:theme xmlns:a="http://schemas.openxmlformats.org/drawingml/2006/main" name="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3346</TotalTime>
  <Words>303</Words>
  <Application>Microsoft Office PowerPoint</Application>
  <PresentationFormat>Widescreen</PresentationFormat>
  <Paragraphs>18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맑은 고딕</vt:lpstr>
      <vt:lpstr>Arial</vt:lpstr>
      <vt:lpstr>Cambria</vt:lpstr>
      <vt:lpstr>Wingdings</vt:lpstr>
      <vt:lpstr>Pastel Portfolio by Slidesgo</vt:lpstr>
      <vt:lpstr>1_Pastel Portfolio by Slidesgo</vt:lpstr>
      <vt:lpstr>Đoạn văn thể hiện tình cảm, cảm xúc về một sự việc thường có 3 phần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>9Slide.vn</dc:subject>
  <dc:creator>huong</dc:creator>
  <dc:description>9Slide.vn</dc:description>
  <cp:lastModifiedBy>Administrator</cp:lastModifiedBy>
  <cp:revision>282</cp:revision>
  <dcterms:created xsi:type="dcterms:W3CDTF">2019-04-06T05:20:47Z</dcterms:created>
  <dcterms:modified xsi:type="dcterms:W3CDTF">2026-02-25T07:15:24Z</dcterms:modified>
  <cp:category>9Slide.vn</cp:category>
</cp:coreProperties>
</file>