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04" r:id="rId3"/>
    <p:sldId id="2007577283" r:id="rId4"/>
    <p:sldId id="330" r:id="rId5"/>
    <p:sldId id="259" r:id="rId6"/>
    <p:sldId id="2805" r:id="rId7"/>
    <p:sldId id="260" r:id="rId8"/>
    <p:sldId id="329" r:id="rId9"/>
    <p:sldId id="303" r:id="rId10"/>
    <p:sldId id="30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38" d="100"/>
          <a:sy n="38" d="100"/>
        </p:scale>
        <p:origin x="198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7267555-B4D9-A377-8A40-C5E4F18FA1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DB5D7320-BFCF-20F5-67D4-7FC49E8EA6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146426C-BB19-E3DF-A609-76B19B34E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B79A6-08A2-4B2F-82ED-BC53AE3F6FF1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025E40F-6A85-FCBA-F93B-924821290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646E24F-CD9C-C5BE-67D4-34A1AF278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73337-04C2-4BEC-9D9E-8F5047296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027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CA958E3-1BEF-AF84-494D-37540D55B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763741-29FE-DE8C-4FFB-37C3733E05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B009CE6-DAA2-F4AD-93CA-2F8961DB3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B79A6-08A2-4B2F-82ED-BC53AE3F6FF1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43FFF7A-F769-097C-7628-7810DABDD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CD0D25D-B43F-42AF-8A5B-EF0B2A240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73337-04C2-4BEC-9D9E-8F5047296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829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ED239728-6521-B685-B7B3-98AB77FDBE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927403D-9278-8DF6-4893-7819CE5663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30739C2-5FBA-DEEF-5FF6-FCB8C6728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B79A6-08A2-4B2F-82ED-BC53AE3F6FF1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43ECDF6-930E-F2FA-CBA9-5B508B574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AEC9810-5E6E-576A-1B34-D53B03BB8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73337-04C2-4BEC-9D9E-8F5047296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077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7715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49AAF1F-0B54-B193-D0A9-F61C52BFD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0CB37E8-710D-0DC0-E2CF-1DD88E5868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50B2457-C6B7-DDB6-5D6A-416E6E0D0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B79A6-08A2-4B2F-82ED-BC53AE3F6FF1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8484537-6009-8C32-4E6C-1321C319C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DA7B611-FDE1-9F7A-793A-EAC161829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73337-04C2-4BEC-9D9E-8F5047296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146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DED88B0-A9EF-E5C8-3148-E29FFE04E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EA35463-4076-8D7C-4A28-CD96A3E588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697A73B-A90E-D9F7-753A-0BA414246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B79A6-08A2-4B2F-82ED-BC53AE3F6FF1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E413330-CB78-7697-2EA4-82D659DF3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6E5846D-AA01-6AC0-3BC5-D1E63DCE4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73337-04C2-4BEC-9D9E-8F5047296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934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0737BA1-FFCF-4A9E-0BF8-9107527B4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6F5B55F-0196-B6A4-0C75-3E17B8B1ED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D0AAFA2-F9B5-E5E4-670C-B068C280B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8C299CF-818D-4CB8-6E04-1218E76C8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B79A6-08A2-4B2F-82ED-BC53AE3F6FF1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FDC7DDD-FCF1-48D7-1C24-A6563CA1A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4D02305-5031-2869-1DAD-629494C08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73337-04C2-4BEC-9D9E-8F5047296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319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F29FD45-6AB4-8303-0C48-4A422CEFD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E2C62E6-D29C-1403-C03F-1DFE21AFAE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49B1294-5D4F-4FC8-95BB-E69CA4F599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188E434-06E8-E450-2D28-0044F255D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EA292F55-7DB5-A622-D2E3-C1B10CE6E4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62160607-8DC7-4EE9-A6B6-C9708E55F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B79A6-08A2-4B2F-82ED-BC53AE3F6FF1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521EAFA-C528-7402-BF4E-4687CFE8A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854EA500-F4CC-085A-0895-EF418BED4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73337-04C2-4BEC-9D9E-8F5047296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468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CAC0E9B-64A6-CA60-0ECE-DB869385E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6B80A199-DF56-0EB5-4098-9BC8AF4AF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B79A6-08A2-4B2F-82ED-BC53AE3F6FF1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BB7B6B05-0E27-CD1F-A408-37399A7F9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544F1D56-F528-F4AE-029F-DADD07C7D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73337-04C2-4BEC-9D9E-8F5047296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214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08F90E98-76A8-C015-5458-25E84A8CA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B79A6-08A2-4B2F-82ED-BC53AE3F6FF1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60C27F0-F12B-6655-168B-584A1FDD8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12679C1-0DF3-96B8-7AF7-AB6BC6B4C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73337-04C2-4BEC-9D9E-8F5047296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382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46D6550-3E3F-7F0E-F763-EB7AE3733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81A9454-2316-87D5-E337-6A470DA63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A705492-E112-8A1C-F9DB-BE258CB40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E911A36-2E9A-3EC5-1F79-FD765E2E5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B79A6-08A2-4B2F-82ED-BC53AE3F6FF1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623F1A0-1CC4-5563-6801-13FCB7A89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B888DFA-AFA9-4D5C-793C-CBDD06D90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73337-04C2-4BEC-9D9E-8F5047296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997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9D19E9D-BED5-77F3-862B-0349F52AC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9E78673A-703B-773B-C8DA-BF288AD86C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6831375-AF63-4DD2-3724-DB3E5A81DC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17CA669-F360-CB07-7396-4AC16192D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B79A6-08A2-4B2F-82ED-BC53AE3F6FF1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4701B9A-889F-01D8-8B67-54C747506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8A7A1A5-8C63-AA1B-8353-2FF61975F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73337-04C2-4BEC-9D9E-8F5047296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027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5DAC54D-4E71-92AD-0BFB-C4B444D39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FD335B3-D31A-DA87-5EDE-5DE7F152B6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25AC99D-F5DC-0662-A5F7-C398F35565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9B79A6-08A2-4B2F-82ED-BC53AE3F6FF1}" type="datetimeFigureOut">
              <a:rPr lang="en-US" smtClean="0"/>
              <a:t>2/6/2026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D50FBC3-3F68-88F0-72FB-0A033D3260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7BBAB41-48CB-DB7E-9DA4-E5DAF42570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573337-04C2-4BEC-9D9E-8F5047296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620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sv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sv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1.jp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43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4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51" b="-38851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-730783" y="315078"/>
            <a:ext cx="14824918" cy="7448669"/>
            <a:chOff x="0" y="0"/>
            <a:chExt cx="29649836" cy="14897339"/>
          </a:xfrm>
        </p:grpSpPr>
        <p:sp>
          <p:nvSpPr>
            <p:cNvPr id="4" name="Freeform 4"/>
            <p:cNvSpPr/>
            <p:nvPr/>
          </p:nvSpPr>
          <p:spPr>
            <a:xfrm>
              <a:off x="815427" y="0"/>
              <a:ext cx="26756459" cy="14897339"/>
            </a:xfrm>
            <a:custGeom>
              <a:avLst/>
              <a:gdLst/>
              <a:ahLst/>
              <a:cxnLst/>
              <a:rect l="l" t="t" r="r" b="b"/>
              <a:pathLst>
                <a:path w="26756459" h="14897339">
                  <a:moveTo>
                    <a:pt x="0" y="0"/>
                  </a:moveTo>
                  <a:lnTo>
                    <a:pt x="26756459" y="0"/>
                  </a:lnTo>
                  <a:lnTo>
                    <a:pt x="26756459" y="14897339"/>
                  </a:lnTo>
                  <a:lnTo>
                    <a:pt x="0" y="148973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35" r="-235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11521327"/>
              <a:ext cx="15793070" cy="3027005"/>
            </a:xfrm>
            <a:custGeom>
              <a:avLst/>
              <a:gdLst/>
              <a:ahLst/>
              <a:cxnLst/>
              <a:rect l="l" t="t" r="r" b="b"/>
              <a:pathLst>
                <a:path w="15793070" h="3027005">
                  <a:moveTo>
                    <a:pt x="0" y="0"/>
                  </a:moveTo>
                  <a:lnTo>
                    <a:pt x="15793070" y="0"/>
                  </a:lnTo>
                  <a:lnTo>
                    <a:pt x="15793070" y="3027005"/>
                  </a:lnTo>
                  <a:lnTo>
                    <a:pt x="0" y="3027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" name="Freeform 6"/>
            <p:cNvSpPr/>
            <p:nvPr/>
          </p:nvSpPr>
          <p:spPr>
            <a:xfrm>
              <a:off x="13856766" y="11521327"/>
              <a:ext cx="15793070" cy="3027005"/>
            </a:xfrm>
            <a:custGeom>
              <a:avLst/>
              <a:gdLst/>
              <a:ahLst/>
              <a:cxnLst/>
              <a:rect l="l" t="t" r="r" b="b"/>
              <a:pathLst>
                <a:path w="15793070" h="3027005">
                  <a:moveTo>
                    <a:pt x="0" y="0"/>
                  </a:moveTo>
                  <a:lnTo>
                    <a:pt x="15793070" y="0"/>
                  </a:lnTo>
                  <a:lnTo>
                    <a:pt x="15793070" y="3027005"/>
                  </a:lnTo>
                  <a:lnTo>
                    <a:pt x="0" y="3027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7" name="Freeform 7"/>
          <p:cNvSpPr/>
          <p:nvPr/>
        </p:nvSpPr>
        <p:spPr>
          <a:xfrm>
            <a:off x="124285" y="139014"/>
            <a:ext cx="4078007" cy="1722958"/>
          </a:xfrm>
          <a:custGeom>
            <a:avLst/>
            <a:gdLst/>
            <a:ahLst/>
            <a:cxnLst/>
            <a:rect l="l" t="t" r="r" b="b"/>
            <a:pathLst>
              <a:path w="6117010" h="2584437">
                <a:moveTo>
                  <a:pt x="0" y="0"/>
                </a:moveTo>
                <a:lnTo>
                  <a:pt x="6117011" y="0"/>
                </a:lnTo>
                <a:lnTo>
                  <a:pt x="6117011" y="2584437"/>
                </a:lnTo>
                <a:lnTo>
                  <a:pt x="0" y="25844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8" name="Group 8"/>
          <p:cNvGrpSpPr/>
          <p:nvPr/>
        </p:nvGrpSpPr>
        <p:grpSpPr>
          <a:xfrm>
            <a:off x="757143" y="1498499"/>
            <a:ext cx="10677715" cy="4915471"/>
            <a:chOff x="0" y="0"/>
            <a:chExt cx="1149350" cy="11493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565215" cy="3942985"/>
            </a:xfrm>
            <a:custGeom>
              <a:avLst/>
              <a:gdLst/>
              <a:ahLst/>
              <a:cxnLst/>
              <a:rect l="l" t="t" r="r" b="b"/>
              <a:pathLst>
                <a:path w="8565215" h="3942985">
                  <a:moveTo>
                    <a:pt x="8565215" y="43569"/>
                  </a:moveTo>
                  <a:lnTo>
                    <a:pt x="8565215" y="0"/>
                  </a:lnTo>
                  <a:lnTo>
                    <a:pt x="47322" y="0"/>
                  </a:lnTo>
                  <a:lnTo>
                    <a:pt x="47322" y="21784"/>
                  </a:lnTo>
                  <a:lnTo>
                    <a:pt x="0" y="21784"/>
                  </a:lnTo>
                  <a:lnTo>
                    <a:pt x="0" y="3942985"/>
                  </a:lnTo>
                  <a:lnTo>
                    <a:pt x="94643" y="3942985"/>
                  </a:lnTo>
                  <a:lnTo>
                    <a:pt x="94643" y="3180529"/>
                  </a:lnTo>
                  <a:lnTo>
                    <a:pt x="1703579" y="3180529"/>
                  </a:lnTo>
                  <a:lnTo>
                    <a:pt x="1703579" y="3942985"/>
                  </a:lnTo>
                  <a:lnTo>
                    <a:pt x="1798222" y="3942985"/>
                  </a:lnTo>
                  <a:lnTo>
                    <a:pt x="1798222" y="3180529"/>
                  </a:lnTo>
                  <a:lnTo>
                    <a:pt x="3407158" y="3180529"/>
                  </a:lnTo>
                  <a:lnTo>
                    <a:pt x="3407158" y="3942985"/>
                  </a:lnTo>
                  <a:lnTo>
                    <a:pt x="3501801" y="3942985"/>
                  </a:lnTo>
                  <a:lnTo>
                    <a:pt x="3501801" y="3180529"/>
                  </a:lnTo>
                  <a:lnTo>
                    <a:pt x="5110736" y="3180529"/>
                  </a:lnTo>
                  <a:lnTo>
                    <a:pt x="5110736" y="3942985"/>
                  </a:lnTo>
                  <a:lnTo>
                    <a:pt x="5205379" y="3942985"/>
                  </a:lnTo>
                  <a:lnTo>
                    <a:pt x="5205379" y="3180529"/>
                  </a:lnTo>
                  <a:lnTo>
                    <a:pt x="6814315" y="3180529"/>
                  </a:lnTo>
                  <a:lnTo>
                    <a:pt x="6814315" y="3942985"/>
                  </a:lnTo>
                  <a:lnTo>
                    <a:pt x="6908958" y="3942985"/>
                  </a:lnTo>
                  <a:lnTo>
                    <a:pt x="6908958" y="3180529"/>
                  </a:lnTo>
                  <a:lnTo>
                    <a:pt x="8565215" y="3180529"/>
                  </a:lnTo>
                  <a:lnTo>
                    <a:pt x="8565215" y="3136960"/>
                  </a:lnTo>
                  <a:lnTo>
                    <a:pt x="6908958" y="3136960"/>
                  </a:lnTo>
                  <a:lnTo>
                    <a:pt x="6908958" y="2396289"/>
                  </a:lnTo>
                  <a:lnTo>
                    <a:pt x="8565215" y="2396289"/>
                  </a:lnTo>
                  <a:lnTo>
                    <a:pt x="8565215" y="2352720"/>
                  </a:lnTo>
                  <a:lnTo>
                    <a:pt x="6908958" y="2352720"/>
                  </a:lnTo>
                  <a:lnTo>
                    <a:pt x="6908958" y="1612049"/>
                  </a:lnTo>
                  <a:lnTo>
                    <a:pt x="8565215" y="1612049"/>
                  </a:lnTo>
                  <a:lnTo>
                    <a:pt x="8565215" y="1568480"/>
                  </a:lnTo>
                  <a:lnTo>
                    <a:pt x="6908958" y="1568480"/>
                  </a:lnTo>
                  <a:lnTo>
                    <a:pt x="6908958" y="827809"/>
                  </a:lnTo>
                  <a:lnTo>
                    <a:pt x="8565215" y="827809"/>
                  </a:lnTo>
                  <a:lnTo>
                    <a:pt x="8565215" y="784240"/>
                  </a:lnTo>
                  <a:lnTo>
                    <a:pt x="6908958" y="784240"/>
                  </a:lnTo>
                  <a:lnTo>
                    <a:pt x="6908958" y="43569"/>
                  </a:lnTo>
                  <a:lnTo>
                    <a:pt x="8565215" y="43569"/>
                  </a:lnTo>
                  <a:close/>
                  <a:moveTo>
                    <a:pt x="1798222" y="784240"/>
                  </a:moveTo>
                  <a:lnTo>
                    <a:pt x="1798222" y="43569"/>
                  </a:lnTo>
                  <a:lnTo>
                    <a:pt x="3407158" y="43569"/>
                  </a:lnTo>
                  <a:lnTo>
                    <a:pt x="3407158" y="784240"/>
                  </a:lnTo>
                  <a:lnTo>
                    <a:pt x="1798222" y="784240"/>
                  </a:lnTo>
                  <a:close/>
                  <a:moveTo>
                    <a:pt x="3407158" y="827809"/>
                  </a:moveTo>
                  <a:lnTo>
                    <a:pt x="3407158" y="1568480"/>
                  </a:lnTo>
                  <a:lnTo>
                    <a:pt x="1798222" y="1568480"/>
                  </a:lnTo>
                  <a:lnTo>
                    <a:pt x="1798222" y="827809"/>
                  </a:lnTo>
                  <a:lnTo>
                    <a:pt x="3407158" y="827809"/>
                  </a:lnTo>
                  <a:close/>
                  <a:moveTo>
                    <a:pt x="1703579" y="784240"/>
                  </a:moveTo>
                  <a:lnTo>
                    <a:pt x="94643" y="784240"/>
                  </a:lnTo>
                  <a:lnTo>
                    <a:pt x="94643" y="43569"/>
                  </a:lnTo>
                  <a:lnTo>
                    <a:pt x="1703579" y="43569"/>
                  </a:lnTo>
                  <a:lnTo>
                    <a:pt x="1703579" y="784240"/>
                  </a:lnTo>
                  <a:close/>
                  <a:moveTo>
                    <a:pt x="1703579" y="827809"/>
                  </a:moveTo>
                  <a:lnTo>
                    <a:pt x="1703579" y="1568480"/>
                  </a:lnTo>
                  <a:lnTo>
                    <a:pt x="94643" y="1568480"/>
                  </a:lnTo>
                  <a:lnTo>
                    <a:pt x="94643" y="827809"/>
                  </a:lnTo>
                  <a:lnTo>
                    <a:pt x="1703579" y="827809"/>
                  </a:lnTo>
                  <a:close/>
                  <a:moveTo>
                    <a:pt x="1703579" y="1612049"/>
                  </a:moveTo>
                  <a:lnTo>
                    <a:pt x="1703579" y="2352720"/>
                  </a:lnTo>
                  <a:lnTo>
                    <a:pt x="94643" y="2352720"/>
                  </a:lnTo>
                  <a:lnTo>
                    <a:pt x="94643" y="1612049"/>
                  </a:lnTo>
                  <a:lnTo>
                    <a:pt x="1703579" y="1612049"/>
                  </a:lnTo>
                  <a:close/>
                  <a:moveTo>
                    <a:pt x="1798222" y="1612049"/>
                  </a:moveTo>
                  <a:lnTo>
                    <a:pt x="3407158" y="1612049"/>
                  </a:lnTo>
                  <a:lnTo>
                    <a:pt x="3407158" y="2352720"/>
                  </a:lnTo>
                  <a:lnTo>
                    <a:pt x="1798222" y="2352720"/>
                  </a:lnTo>
                  <a:lnTo>
                    <a:pt x="1798222" y="1612049"/>
                  </a:lnTo>
                  <a:close/>
                  <a:moveTo>
                    <a:pt x="3501801" y="1612049"/>
                  </a:moveTo>
                  <a:lnTo>
                    <a:pt x="5110736" y="1612049"/>
                  </a:lnTo>
                  <a:lnTo>
                    <a:pt x="5110736" y="2352720"/>
                  </a:lnTo>
                  <a:lnTo>
                    <a:pt x="3501801" y="2352720"/>
                  </a:lnTo>
                  <a:lnTo>
                    <a:pt x="3501801" y="1612049"/>
                  </a:lnTo>
                  <a:close/>
                  <a:moveTo>
                    <a:pt x="3501801" y="1568480"/>
                  </a:moveTo>
                  <a:lnTo>
                    <a:pt x="3501801" y="827809"/>
                  </a:lnTo>
                  <a:lnTo>
                    <a:pt x="5110736" y="827809"/>
                  </a:lnTo>
                  <a:lnTo>
                    <a:pt x="5110736" y="1568480"/>
                  </a:lnTo>
                  <a:lnTo>
                    <a:pt x="3501801" y="1568480"/>
                  </a:lnTo>
                  <a:close/>
                  <a:moveTo>
                    <a:pt x="3501801" y="784240"/>
                  </a:moveTo>
                  <a:lnTo>
                    <a:pt x="3501801" y="43569"/>
                  </a:lnTo>
                  <a:lnTo>
                    <a:pt x="5110736" y="43569"/>
                  </a:lnTo>
                  <a:lnTo>
                    <a:pt x="5110736" y="784240"/>
                  </a:lnTo>
                  <a:lnTo>
                    <a:pt x="3501801" y="784240"/>
                  </a:lnTo>
                  <a:close/>
                  <a:moveTo>
                    <a:pt x="94643" y="3136960"/>
                  </a:moveTo>
                  <a:lnTo>
                    <a:pt x="94643" y="2396289"/>
                  </a:lnTo>
                  <a:lnTo>
                    <a:pt x="1703579" y="2396289"/>
                  </a:lnTo>
                  <a:lnTo>
                    <a:pt x="1703579" y="3136960"/>
                  </a:lnTo>
                  <a:lnTo>
                    <a:pt x="94643" y="3136960"/>
                  </a:lnTo>
                  <a:close/>
                  <a:moveTo>
                    <a:pt x="1798222" y="3136960"/>
                  </a:moveTo>
                  <a:lnTo>
                    <a:pt x="1798222" y="2396289"/>
                  </a:lnTo>
                  <a:lnTo>
                    <a:pt x="3407158" y="2396289"/>
                  </a:lnTo>
                  <a:lnTo>
                    <a:pt x="3407158" y="3136960"/>
                  </a:lnTo>
                  <a:lnTo>
                    <a:pt x="1798222" y="3136960"/>
                  </a:lnTo>
                  <a:close/>
                  <a:moveTo>
                    <a:pt x="3501801" y="3136960"/>
                  </a:moveTo>
                  <a:lnTo>
                    <a:pt x="3501801" y="2396289"/>
                  </a:lnTo>
                  <a:lnTo>
                    <a:pt x="5110736" y="2396289"/>
                  </a:lnTo>
                  <a:lnTo>
                    <a:pt x="5110736" y="3136960"/>
                  </a:lnTo>
                  <a:lnTo>
                    <a:pt x="3501801" y="3136960"/>
                  </a:lnTo>
                  <a:close/>
                  <a:moveTo>
                    <a:pt x="6814315" y="3136960"/>
                  </a:moveTo>
                  <a:lnTo>
                    <a:pt x="5205379" y="3136960"/>
                  </a:lnTo>
                  <a:lnTo>
                    <a:pt x="5205379" y="2396289"/>
                  </a:lnTo>
                  <a:lnTo>
                    <a:pt x="6814315" y="2396289"/>
                  </a:lnTo>
                  <a:lnTo>
                    <a:pt x="6814315" y="3136960"/>
                  </a:lnTo>
                  <a:close/>
                  <a:moveTo>
                    <a:pt x="6814315" y="2352720"/>
                  </a:moveTo>
                  <a:lnTo>
                    <a:pt x="5205379" y="2352720"/>
                  </a:lnTo>
                  <a:lnTo>
                    <a:pt x="5205379" y="1612049"/>
                  </a:lnTo>
                  <a:lnTo>
                    <a:pt x="6814315" y="1612049"/>
                  </a:lnTo>
                  <a:lnTo>
                    <a:pt x="6814315" y="2352720"/>
                  </a:lnTo>
                  <a:close/>
                  <a:moveTo>
                    <a:pt x="6814315" y="1568480"/>
                  </a:moveTo>
                  <a:lnTo>
                    <a:pt x="5205379" y="1568480"/>
                  </a:lnTo>
                  <a:lnTo>
                    <a:pt x="5205379" y="827809"/>
                  </a:lnTo>
                  <a:lnTo>
                    <a:pt x="6814315" y="827809"/>
                  </a:lnTo>
                  <a:lnTo>
                    <a:pt x="6814315" y="1568480"/>
                  </a:lnTo>
                  <a:close/>
                  <a:moveTo>
                    <a:pt x="6814315" y="784240"/>
                  </a:moveTo>
                  <a:lnTo>
                    <a:pt x="5205379" y="784240"/>
                  </a:lnTo>
                  <a:lnTo>
                    <a:pt x="5205379" y="43569"/>
                  </a:lnTo>
                  <a:lnTo>
                    <a:pt x="6814315" y="43569"/>
                  </a:lnTo>
                  <a:lnTo>
                    <a:pt x="6814315" y="7842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73898" y="443982"/>
            <a:ext cx="11132302" cy="6202955"/>
            <a:chOff x="0" y="0"/>
            <a:chExt cx="2992174" cy="165077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992174" cy="1650772"/>
            </a:xfrm>
            <a:custGeom>
              <a:avLst/>
              <a:gdLst/>
              <a:ahLst/>
              <a:cxnLst/>
              <a:rect l="l" t="t" r="r" b="b"/>
              <a:pathLst>
                <a:path w="2992174" h="1650772">
                  <a:moveTo>
                    <a:pt x="9273" y="0"/>
                  </a:moveTo>
                  <a:lnTo>
                    <a:pt x="2982902" y="0"/>
                  </a:lnTo>
                  <a:cubicBezTo>
                    <a:pt x="2988023" y="0"/>
                    <a:pt x="2992174" y="4151"/>
                    <a:pt x="2992174" y="9273"/>
                  </a:cubicBezTo>
                  <a:lnTo>
                    <a:pt x="2992174" y="1641499"/>
                  </a:lnTo>
                  <a:cubicBezTo>
                    <a:pt x="2992174" y="1643959"/>
                    <a:pt x="2991197" y="1646317"/>
                    <a:pt x="2989458" y="1648056"/>
                  </a:cubicBezTo>
                  <a:cubicBezTo>
                    <a:pt x="2987720" y="1649795"/>
                    <a:pt x="2985361" y="1650772"/>
                    <a:pt x="2982902" y="1650772"/>
                  </a:cubicBezTo>
                  <a:lnTo>
                    <a:pt x="9273" y="1650772"/>
                  </a:lnTo>
                  <a:cubicBezTo>
                    <a:pt x="6813" y="1650772"/>
                    <a:pt x="4455" y="1649795"/>
                    <a:pt x="2716" y="1648056"/>
                  </a:cubicBezTo>
                  <a:cubicBezTo>
                    <a:pt x="977" y="1646317"/>
                    <a:pt x="0" y="1643959"/>
                    <a:pt x="0" y="1641499"/>
                  </a:cubicBezTo>
                  <a:lnTo>
                    <a:pt x="0" y="9273"/>
                  </a:lnTo>
                  <a:cubicBezTo>
                    <a:pt x="0" y="6813"/>
                    <a:pt x="977" y="4455"/>
                    <a:pt x="2716" y="2716"/>
                  </a:cubicBezTo>
                  <a:cubicBezTo>
                    <a:pt x="4455" y="977"/>
                    <a:pt x="6813" y="0"/>
                    <a:pt x="9273" y="0"/>
                  </a:cubicBezTo>
                  <a:close/>
                </a:path>
              </a:pathLst>
            </a:custGeom>
            <a:solidFill>
              <a:srgbClr val="FDD36D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2992174" cy="172697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6067"/>
                </a:lnSpc>
              </a:pPr>
              <a:endParaRPr sz="120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26999" y="269478"/>
            <a:ext cx="11228814" cy="6273445"/>
            <a:chOff x="0" y="0"/>
            <a:chExt cx="3018115" cy="164172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18115" cy="1641722"/>
            </a:xfrm>
            <a:custGeom>
              <a:avLst/>
              <a:gdLst/>
              <a:ahLst/>
              <a:cxnLst/>
              <a:rect l="l" t="t" r="r" b="b"/>
              <a:pathLst>
                <a:path w="3018115" h="1641722">
                  <a:moveTo>
                    <a:pt x="9193" y="0"/>
                  </a:moveTo>
                  <a:lnTo>
                    <a:pt x="3008922" y="0"/>
                  </a:lnTo>
                  <a:cubicBezTo>
                    <a:pt x="3011360" y="0"/>
                    <a:pt x="3013698" y="969"/>
                    <a:pt x="3015423" y="2693"/>
                  </a:cubicBezTo>
                  <a:cubicBezTo>
                    <a:pt x="3017146" y="4417"/>
                    <a:pt x="3018115" y="6755"/>
                    <a:pt x="3018115" y="9193"/>
                  </a:cubicBezTo>
                  <a:lnTo>
                    <a:pt x="3018115" y="1632529"/>
                  </a:lnTo>
                  <a:cubicBezTo>
                    <a:pt x="3018115" y="1634967"/>
                    <a:pt x="3017146" y="1637305"/>
                    <a:pt x="3015423" y="1639029"/>
                  </a:cubicBezTo>
                  <a:cubicBezTo>
                    <a:pt x="3013698" y="1640753"/>
                    <a:pt x="3011360" y="1641722"/>
                    <a:pt x="3008922" y="1641722"/>
                  </a:cubicBezTo>
                  <a:lnTo>
                    <a:pt x="9193" y="1641722"/>
                  </a:lnTo>
                  <a:cubicBezTo>
                    <a:pt x="6755" y="1641722"/>
                    <a:pt x="4417" y="1640753"/>
                    <a:pt x="2693" y="1639029"/>
                  </a:cubicBezTo>
                  <a:cubicBezTo>
                    <a:pt x="969" y="1637305"/>
                    <a:pt x="0" y="1634967"/>
                    <a:pt x="0" y="1632529"/>
                  </a:cubicBezTo>
                  <a:lnTo>
                    <a:pt x="0" y="9193"/>
                  </a:lnTo>
                  <a:cubicBezTo>
                    <a:pt x="0" y="6755"/>
                    <a:pt x="969" y="4417"/>
                    <a:pt x="2693" y="2693"/>
                  </a:cubicBezTo>
                  <a:cubicBezTo>
                    <a:pt x="4417" y="969"/>
                    <a:pt x="6755" y="0"/>
                    <a:pt x="9193" y="0"/>
                  </a:cubicBez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76200"/>
              <a:ext cx="3018115" cy="171792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6067"/>
                </a:lnSpc>
              </a:pPr>
              <a:endParaRPr sz="1200"/>
            </a:p>
          </p:txBody>
        </p:sp>
      </p:grpSp>
      <p:sp>
        <p:nvSpPr>
          <p:cNvPr id="16" name="Freeform 16"/>
          <p:cNvSpPr/>
          <p:nvPr/>
        </p:nvSpPr>
        <p:spPr>
          <a:xfrm>
            <a:off x="5456410" y="879371"/>
            <a:ext cx="1482381" cy="279799"/>
          </a:xfrm>
          <a:custGeom>
            <a:avLst/>
            <a:gdLst/>
            <a:ahLst/>
            <a:cxnLst/>
            <a:rect l="l" t="t" r="r" b="b"/>
            <a:pathLst>
              <a:path w="2223572" h="419699">
                <a:moveTo>
                  <a:pt x="0" y="0"/>
                </a:moveTo>
                <a:lnTo>
                  <a:pt x="2223572" y="0"/>
                </a:lnTo>
                <a:lnTo>
                  <a:pt x="2223572" y="419700"/>
                </a:lnTo>
                <a:lnTo>
                  <a:pt x="0" y="4197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Freeform 17"/>
          <p:cNvSpPr/>
          <p:nvPr/>
        </p:nvSpPr>
        <p:spPr>
          <a:xfrm>
            <a:off x="10880777" y="175352"/>
            <a:ext cx="1108163" cy="1020896"/>
          </a:xfrm>
          <a:custGeom>
            <a:avLst/>
            <a:gdLst/>
            <a:ahLst/>
            <a:cxnLst/>
            <a:rect l="l" t="t" r="r" b="b"/>
            <a:pathLst>
              <a:path w="1662245" h="1531344">
                <a:moveTo>
                  <a:pt x="0" y="0"/>
                </a:moveTo>
                <a:lnTo>
                  <a:pt x="1662245" y="0"/>
                </a:lnTo>
                <a:lnTo>
                  <a:pt x="1662245" y="1531344"/>
                </a:lnTo>
                <a:lnTo>
                  <a:pt x="0" y="15313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8" name="Freeform 18"/>
          <p:cNvSpPr/>
          <p:nvPr/>
        </p:nvSpPr>
        <p:spPr>
          <a:xfrm>
            <a:off x="1" y="956855"/>
            <a:ext cx="1108163" cy="1020896"/>
          </a:xfrm>
          <a:custGeom>
            <a:avLst/>
            <a:gdLst/>
            <a:ahLst/>
            <a:cxnLst/>
            <a:rect l="l" t="t" r="r" b="b"/>
            <a:pathLst>
              <a:path w="1662245" h="1531344">
                <a:moveTo>
                  <a:pt x="0" y="0"/>
                </a:moveTo>
                <a:lnTo>
                  <a:pt x="1662245" y="0"/>
                </a:lnTo>
                <a:lnTo>
                  <a:pt x="1662245" y="1531344"/>
                </a:lnTo>
                <a:lnTo>
                  <a:pt x="0" y="15313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Freeform 19"/>
          <p:cNvSpPr/>
          <p:nvPr/>
        </p:nvSpPr>
        <p:spPr>
          <a:xfrm>
            <a:off x="228416" y="4990544"/>
            <a:ext cx="2461942" cy="1785297"/>
          </a:xfrm>
          <a:custGeom>
            <a:avLst/>
            <a:gdLst/>
            <a:ahLst/>
            <a:cxnLst/>
            <a:rect l="l" t="t" r="r" b="b"/>
            <a:pathLst>
              <a:path w="5572025" h="3795942">
                <a:moveTo>
                  <a:pt x="0" y="0"/>
                </a:moveTo>
                <a:lnTo>
                  <a:pt x="5572025" y="0"/>
                </a:lnTo>
                <a:lnTo>
                  <a:pt x="5572025" y="3795942"/>
                </a:lnTo>
                <a:lnTo>
                  <a:pt x="0" y="379594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TextBox 20"/>
          <p:cNvSpPr txBox="1"/>
          <p:nvPr/>
        </p:nvSpPr>
        <p:spPr>
          <a:xfrm>
            <a:off x="3128572" y="568595"/>
            <a:ext cx="6248399" cy="3014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19"/>
              </a:lnSpc>
            </a:pPr>
            <a:r>
              <a:rPr lang="vi-VN" sz="2667" b="1" dirty="0">
                <a:solidFill>
                  <a:srgbClr val="000000"/>
                </a:solidFill>
                <a:latin typeface="Times New Roman" panose="02020603050405020304" pitchFamily="18" charset="0"/>
                <a:ea typeface="Noto Sans"/>
                <a:cs typeface="Times New Roman" panose="02020603050405020304" pitchFamily="18" charset="0"/>
                <a:sym typeface="Noto Sans"/>
              </a:rPr>
              <a:t>ỦY BAN NHÂN DÂN XÃ</a:t>
            </a:r>
            <a:r>
              <a:rPr lang="en-US" sz="2667" b="1" dirty="0">
                <a:solidFill>
                  <a:srgbClr val="000000"/>
                </a:solidFill>
                <a:latin typeface="Times New Roman" panose="02020603050405020304" pitchFamily="18" charset="0"/>
                <a:ea typeface="Noto Sans Bold"/>
                <a:cs typeface="Times New Roman" panose="02020603050405020304" pitchFamily="18" charset="0"/>
                <a:sym typeface="Noto Sans Bold"/>
              </a:rPr>
              <a:t> </a:t>
            </a:r>
            <a:r>
              <a:rPr lang="vi-VN" sz="2667" b="1" dirty="0">
                <a:solidFill>
                  <a:srgbClr val="000000"/>
                </a:solidFill>
                <a:latin typeface="Times New Roman" panose="02020603050405020304" pitchFamily="18" charset="0"/>
                <a:ea typeface="Noto Sans Bold"/>
                <a:cs typeface="Times New Roman" panose="02020603050405020304" pitchFamily="18" charset="0"/>
                <a:sym typeface="Noto Sans Bold"/>
              </a:rPr>
              <a:t>HÙNG THẮNG</a:t>
            </a:r>
            <a:endParaRPr lang="en-US" sz="2667" b="1" dirty="0">
              <a:solidFill>
                <a:srgbClr val="000000"/>
              </a:solidFill>
              <a:latin typeface="Times New Roman" panose="02020603050405020304" pitchFamily="18" charset="0"/>
              <a:ea typeface="Noto Sans Bold"/>
              <a:cs typeface="Times New Roman" panose="02020603050405020304" pitchFamily="18" charset="0"/>
              <a:sym typeface="Noto Sans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2665048" y="4622211"/>
            <a:ext cx="7072137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Noto Sans Bold"/>
                <a:cs typeface="Times New Roman" panose="02020603050405020304" pitchFamily="18" charset="0"/>
                <a:sym typeface="Noto Sans Bold"/>
              </a:rPr>
              <a:t>Giáo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Noto Sans Bold"/>
                <a:cs typeface="Times New Roman" panose="02020603050405020304" pitchFamily="18" charset="0"/>
                <a:sym typeface="Noto Sans Bold"/>
              </a:rPr>
              <a:t> </a:t>
            </a:r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ea typeface="Noto Sans Bold"/>
                <a:cs typeface="Times New Roman" panose="02020603050405020304" pitchFamily="18" charset="0"/>
                <a:sym typeface="Noto Sans Bold"/>
              </a:rPr>
              <a:t>viên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Noto Sans Bold"/>
                <a:cs typeface="Times New Roman" panose="02020603050405020304" pitchFamily="18" charset="0"/>
                <a:sym typeface="Noto Sans Bold"/>
              </a:rPr>
              <a:t>: </a:t>
            </a:r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ea typeface="Noto Sans Bold"/>
                <a:cs typeface="Times New Roman" panose="02020603050405020304" pitchFamily="18" charset="0"/>
                <a:sym typeface="Noto Sans Bold"/>
              </a:rPr>
              <a:t>Nguyễn Thị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Noto Sans Bold"/>
                <a:cs typeface="Times New Roman" panose="02020603050405020304" pitchFamily="18" charset="0"/>
                <a:sym typeface="Noto Sans Bold"/>
              </a:rPr>
              <a:t>Phương</a:t>
            </a:r>
            <a:endParaRPr lang="vi-VN" sz="3600" b="1" dirty="0">
              <a:solidFill>
                <a:srgbClr val="000000"/>
              </a:solidFill>
              <a:latin typeface="Times New Roman" panose="02020603050405020304" pitchFamily="18" charset="0"/>
              <a:ea typeface="Noto Sans Bold"/>
              <a:cs typeface="Times New Roman" panose="02020603050405020304" pitchFamily="18" charset="0"/>
              <a:sym typeface="Noto Sans Bold"/>
            </a:endParaRPr>
          </a:p>
          <a:p>
            <a:pPr algn="ctr"/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ea typeface="Noto Sans Bold"/>
                <a:cs typeface="Times New Roman" panose="02020603050405020304" pitchFamily="18" charset="0"/>
                <a:sym typeface="Noto Sans Bold"/>
              </a:rPr>
              <a:t>    Đơn vị: Trường TH Hùng Thắng</a:t>
            </a:r>
            <a:endParaRPr lang="en-US" sz="2933" b="1" dirty="0">
              <a:solidFill>
                <a:srgbClr val="000000"/>
              </a:solidFill>
              <a:latin typeface="Times New Roman" panose="02020603050405020304" pitchFamily="18" charset="0"/>
              <a:ea typeface="Noto Sans Bold"/>
              <a:cs typeface="Times New Roman" panose="02020603050405020304" pitchFamily="18" charset="0"/>
              <a:sym typeface="Noto Sans Bold"/>
            </a:endParaRPr>
          </a:p>
        </p:txBody>
      </p:sp>
      <p:sp>
        <p:nvSpPr>
          <p:cNvPr id="24" name="Rectangle 7">
            <a:extLst>
              <a:ext uri="{FF2B5EF4-FFF2-40B4-BE49-F238E27FC236}">
                <a16:creationId xmlns:a16="http://schemas.microsoft.com/office/drawing/2014/main" id="{B21F90C3-8397-9332-CA12-AA5EB36B074A}"/>
              </a:ext>
            </a:extLst>
          </p:cNvPr>
          <p:cNvSpPr/>
          <p:nvPr/>
        </p:nvSpPr>
        <p:spPr>
          <a:xfrm>
            <a:off x="436187" y="2033608"/>
            <a:ext cx="1137656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THI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CHỦ NHIỆM LỚP GIỎI CẤP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</a:t>
            </a:r>
            <a:r>
              <a:rPr lang="vi-VN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2026</a:t>
            </a:r>
            <a:endParaRPr lang="en-US" sz="36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FCA20-2C5D-F7DC-919A-B84D9B1CF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E1811D6-DC39-1489-2882-F951941D54E4}"/>
              </a:ext>
            </a:extLst>
          </p:cNvPr>
          <p:cNvSpPr/>
          <p:nvPr/>
        </p:nvSpPr>
        <p:spPr>
          <a:xfrm>
            <a:off x="-50800" y="0"/>
            <a:ext cx="123444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33" b="-6333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1159E50-B52D-0966-C934-2474AF4C856A}"/>
              </a:ext>
            </a:extLst>
          </p:cNvPr>
          <p:cNvSpPr/>
          <p:nvPr/>
        </p:nvSpPr>
        <p:spPr>
          <a:xfrm>
            <a:off x="7315200" y="0"/>
            <a:ext cx="4876800" cy="1158240"/>
          </a:xfrm>
          <a:custGeom>
            <a:avLst/>
            <a:gdLst/>
            <a:ahLst/>
            <a:cxnLst/>
            <a:rect l="l" t="t" r="r" b="b"/>
            <a:pathLst>
              <a:path w="7315200" h="1737360">
                <a:moveTo>
                  <a:pt x="0" y="0"/>
                </a:moveTo>
                <a:lnTo>
                  <a:pt x="7315200" y="0"/>
                </a:lnTo>
                <a:lnTo>
                  <a:pt x="7315200" y="1737360"/>
                </a:lnTo>
                <a:lnTo>
                  <a:pt x="0" y="17373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63F51AE-6DC3-0713-7B0A-5CD515300748}"/>
              </a:ext>
            </a:extLst>
          </p:cNvPr>
          <p:cNvSpPr/>
          <p:nvPr/>
        </p:nvSpPr>
        <p:spPr>
          <a:xfrm>
            <a:off x="-242833" y="-185389"/>
            <a:ext cx="4876800" cy="1158240"/>
          </a:xfrm>
          <a:custGeom>
            <a:avLst/>
            <a:gdLst/>
            <a:ahLst/>
            <a:cxnLst/>
            <a:rect l="l" t="t" r="r" b="b"/>
            <a:pathLst>
              <a:path w="7315200" h="1737360">
                <a:moveTo>
                  <a:pt x="0" y="0"/>
                </a:moveTo>
                <a:lnTo>
                  <a:pt x="7315200" y="0"/>
                </a:lnTo>
                <a:lnTo>
                  <a:pt x="7315200" y="1737360"/>
                </a:lnTo>
                <a:lnTo>
                  <a:pt x="0" y="17373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FA1961ED-D3FB-4EF7-A8D5-E9355321DB55}"/>
              </a:ext>
            </a:extLst>
          </p:cNvPr>
          <p:cNvSpPr txBox="1"/>
          <p:nvPr/>
        </p:nvSpPr>
        <p:spPr>
          <a:xfrm>
            <a:off x="4352385" y="972851"/>
            <a:ext cx="3225924" cy="581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46"/>
              </a:lnSpc>
            </a:pPr>
            <a:r>
              <a:rPr lang="en-US" sz="3667" b="1" dirty="0" err="1">
                <a:solidFill>
                  <a:srgbClr val="FBF1DE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Nội</a:t>
            </a:r>
            <a:r>
              <a:rPr lang="en-US" sz="3667" b="1" dirty="0">
                <a:solidFill>
                  <a:srgbClr val="FBF1DE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dung 2: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570D374A-B1F7-EE99-A7B6-0574612CA456}"/>
              </a:ext>
            </a:extLst>
          </p:cNvPr>
          <p:cNvSpPr txBox="1"/>
          <p:nvPr/>
        </p:nvSpPr>
        <p:spPr>
          <a:xfrm>
            <a:off x="2426124" y="1497084"/>
            <a:ext cx="7161621" cy="564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6"/>
            <a:r>
              <a:rPr lang="en-US" sz="3667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</a:t>
            </a:r>
            <a:r>
              <a:rPr lang="en-US" sz="3667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67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67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67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67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67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67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67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B7EEEE-C250-499F-B5A8-BCD5878582B3}"/>
              </a:ext>
            </a:extLst>
          </p:cNvPr>
          <p:cNvSpPr txBox="1"/>
          <p:nvPr/>
        </p:nvSpPr>
        <p:spPr>
          <a:xfrm>
            <a:off x="2578524" y="2113719"/>
            <a:ext cx="7161621" cy="847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RÈN LUYỆN ĐỨC TÍNH CẦN THIẾT ĐỂ </a:t>
            </a:r>
          </a:p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 ỨNG VỚI MÔI TRƯỜNG HỌC TẬP MỚI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874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51" b="-38851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-730783" y="315078"/>
            <a:ext cx="14824918" cy="7448669"/>
            <a:chOff x="0" y="0"/>
            <a:chExt cx="29649836" cy="14897339"/>
          </a:xfrm>
        </p:grpSpPr>
        <p:sp>
          <p:nvSpPr>
            <p:cNvPr id="4" name="Freeform 4"/>
            <p:cNvSpPr/>
            <p:nvPr/>
          </p:nvSpPr>
          <p:spPr>
            <a:xfrm>
              <a:off x="815427" y="0"/>
              <a:ext cx="26756459" cy="14897339"/>
            </a:xfrm>
            <a:custGeom>
              <a:avLst/>
              <a:gdLst/>
              <a:ahLst/>
              <a:cxnLst/>
              <a:rect l="l" t="t" r="r" b="b"/>
              <a:pathLst>
                <a:path w="26756459" h="14897339">
                  <a:moveTo>
                    <a:pt x="0" y="0"/>
                  </a:moveTo>
                  <a:lnTo>
                    <a:pt x="26756459" y="0"/>
                  </a:lnTo>
                  <a:lnTo>
                    <a:pt x="26756459" y="14897339"/>
                  </a:lnTo>
                  <a:lnTo>
                    <a:pt x="0" y="148973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35" r="-235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11521327"/>
              <a:ext cx="15793070" cy="3027005"/>
            </a:xfrm>
            <a:custGeom>
              <a:avLst/>
              <a:gdLst/>
              <a:ahLst/>
              <a:cxnLst/>
              <a:rect l="l" t="t" r="r" b="b"/>
              <a:pathLst>
                <a:path w="15793070" h="3027005">
                  <a:moveTo>
                    <a:pt x="0" y="0"/>
                  </a:moveTo>
                  <a:lnTo>
                    <a:pt x="15793070" y="0"/>
                  </a:lnTo>
                  <a:lnTo>
                    <a:pt x="15793070" y="3027005"/>
                  </a:lnTo>
                  <a:lnTo>
                    <a:pt x="0" y="3027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" name="Freeform 6"/>
            <p:cNvSpPr/>
            <p:nvPr/>
          </p:nvSpPr>
          <p:spPr>
            <a:xfrm>
              <a:off x="13856766" y="11521327"/>
              <a:ext cx="15793070" cy="3027005"/>
            </a:xfrm>
            <a:custGeom>
              <a:avLst/>
              <a:gdLst/>
              <a:ahLst/>
              <a:cxnLst/>
              <a:rect l="l" t="t" r="r" b="b"/>
              <a:pathLst>
                <a:path w="15793070" h="3027005">
                  <a:moveTo>
                    <a:pt x="0" y="0"/>
                  </a:moveTo>
                  <a:lnTo>
                    <a:pt x="15793070" y="0"/>
                  </a:lnTo>
                  <a:lnTo>
                    <a:pt x="15793070" y="3027005"/>
                  </a:lnTo>
                  <a:lnTo>
                    <a:pt x="0" y="3027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7" name="Freeform 7"/>
          <p:cNvSpPr/>
          <p:nvPr/>
        </p:nvSpPr>
        <p:spPr>
          <a:xfrm>
            <a:off x="124285" y="139014"/>
            <a:ext cx="4078007" cy="1722958"/>
          </a:xfrm>
          <a:custGeom>
            <a:avLst/>
            <a:gdLst/>
            <a:ahLst/>
            <a:cxnLst/>
            <a:rect l="l" t="t" r="r" b="b"/>
            <a:pathLst>
              <a:path w="6117010" h="2584437">
                <a:moveTo>
                  <a:pt x="0" y="0"/>
                </a:moveTo>
                <a:lnTo>
                  <a:pt x="6117011" y="0"/>
                </a:lnTo>
                <a:lnTo>
                  <a:pt x="6117011" y="2584437"/>
                </a:lnTo>
                <a:lnTo>
                  <a:pt x="0" y="25844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8" name="Group 8"/>
          <p:cNvGrpSpPr/>
          <p:nvPr/>
        </p:nvGrpSpPr>
        <p:grpSpPr>
          <a:xfrm>
            <a:off x="757143" y="1498499"/>
            <a:ext cx="10677715" cy="4915471"/>
            <a:chOff x="0" y="0"/>
            <a:chExt cx="1149350" cy="11493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565215" cy="3942985"/>
            </a:xfrm>
            <a:custGeom>
              <a:avLst/>
              <a:gdLst/>
              <a:ahLst/>
              <a:cxnLst/>
              <a:rect l="l" t="t" r="r" b="b"/>
              <a:pathLst>
                <a:path w="8565215" h="3942985">
                  <a:moveTo>
                    <a:pt x="8565215" y="43569"/>
                  </a:moveTo>
                  <a:lnTo>
                    <a:pt x="8565215" y="0"/>
                  </a:lnTo>
                  <a:lnTo>
                    <a:pt x="47322" y="0"/>
                  </a:lnTo>
                  <a:lnTo>
                    <a:pt x="47322" y="21784"/>
                  </a:lnTo>
                  <a:lnTo>
                    <a:pt x="0" y="21784"/>
                  </a:lnTo>
                  <a:lnTo>
                    <a:pt x="0" y="3942985"/>
                  </a:lnTo>
                  <a:lnTo>
                    <a:pt x="94643" y="3942985"/>
                  </a:lnTo>
                  <a:lnTo>
                    <a:pt x="94643" y="3180529"/>
                  </a:lnTo>
                  <a:lnTo>
                    <a:pt x="1703579" y="3180529"/>
                  </a:lnTo>
                  <a:lnTo>
                    <a:pt x="1703579" y="3942985"/>
                  </a:lnTo>
                  <a:lnTo>
                    <a:pt x="1798222" y="3942985"/>
                  </a:lnTo>
                  <a:lnTo>
                    <a:pt x="1798222" y="3180529"/>
                  </a:lnTo>
                  <a:lnTo>
                    <a:pt x="3407158" y="3180529"/>
                  </a:lnTo>
                  <a:lnTo>
                    <a:pt x="3407158" y="3942985"/>
                  </a:lnTo>
                  <a:lnTo>
                    <a:pt x="3501801" y="3942985"/>
                  </a:lnTo>
                  <a:lnTo>
                    <a:pt x="3501801" y="3180529"/>
                  </a:lnTo>
                  <a:lnTo>
                    <a:pt x="5110736" y="3180529"/>
                  </a:lnTo>
                  <a:lnTo>
                    <a:pt x="5110736" y="3942985"/>
                  </a:lnTo>
                  <a:lnTo>
                    <a:pt x="5205379" y="3942985"/>
                  </a:lnTo>
                  <a:lnTo>
                    <a:pt x="5205379" y="3180529"/>
                  </a:lnTo>
                  <a:lnTo>
                    <a:pt x="6814315" y="3180529"/>
                  </a:lnTo>
                  <a:lnTo>
                    <a:pt x="6814315" y="3942985"/>
                  </a:lnTo>
                  <a:lnTo>
                    <a:pt x="6908958" y="3942985"/>
                  </a:lnTo>
                  <a:lnTo>
                    <a:pt x="6908958" y="3180529"/>
                  </a:lnTo>
                  <a:lnTo>
                    <a:pt x="8565215" y="3180529"/>
                  </a:lnTo>
                  <a:lnTo>
                    <a:pt x="8565215" y="3136960"/>
                  </a:lnTo>
                  <a:lnTo>
                    <a:pt x="6908958" y="3136960"/>
                  </a:lnTo>
                  <a:lnTo>
                    <a:pt x="6908958" y="2396289"/>
                  </a:lnTo>
                  <a:lnTo>
                    <a:pt x="8565215" y="2396289"/>
                  </a:lnTo>
                  <a:lnTo>
                    <a:pt x="8565215" y="2352720"/>
                  </a:lnTo>
                  <a:lnTo>
                    <a:pt x="6908958" y="2352720"/>
                  </a:lnTo>
                  <a:lnTo>
                    <a:pt x="6908958" y="1612049"/>
                  </a:lnTo>
                  <a:lnTo>
                    <a:pt x="8565215" y="1612049"/>
                  </a:lnTo>
                  <a:lnTo>
                    <a:pt x="8565215" y="1568480"/>
                  </a:lnTo>
                  <a:lnTo>
                    <a:pt x="6908958" y="1568480"/>
                  </a:lnTo>
                  <a:lnTo>
                    <a:pt x="6908958" y="827809"/>
                  </a:lnTo>
                  <a:lnTo>
                    <a:pt x="8565215" y="827809"/>
                  </a:lnTo>
                  <a:lnTo>
                    <a:pt x="8565215" y="784240"/>
                  </a:lnTo>
                  <a:lnTo>
                    <a:pt x="6908958" y="784240"/>
                  </a:lnTo>
                  <a:lnTo>
                    <a:pt x="6908958" y="43569"/>
                  </a:lnTo>
                  <a:lnTo>
                    <a:pt x="8565215" y="43569"/>
                  </a:lnTo>
                  <a:close/>
                  <a:moveTo>
                    <a:pt x="1798222" y="784240"/>
                  </a:moveTo>
                  <a:lnTo>
                    <a:pt x="1798222" y="43569"/>
                  </a:lnTo>
                  <a:lnTo>
                    <a:pt x="3407158" y="43569"/>
                  </a:lnTo>
                  <a:lnTo>
                    <a:pt x="3407158" y="784240"/>
                  </a:lnTo>
                  <a:lnTo>
                    <a:pt x="1798222" y="784240"/>
                  </a:lnTo>
                  <a:close/>
                  <a:moveTo>
                    <a:pt x="3407158" y="827809"/>
                  </a:moveTo>
                  <a:lnTo>
                    <a:pt x="3407158" y="1568480"/>
                  </a:lnTo>
                  <a:lnTo>
                    <a:pt x="1798222" y="1568480"/>
                  </a:lnTo>
                  <a:lnTo>
                    <a:pt x="1798222" y="827809"/>
                  </a:lnTo>
                  <a:lnTo>
                    <a:pt x="3407158" y="827809"/>
                  </a:lnTo>
                  <a:close/>
                  <a:moveTo>
                    <a:pt x="1703579" y="784240"/>
                  </a:moveTo>
                  <a:lnTo>
                    <a:pt x="94643" y="784240"/>
                  </a:lnTo>
                  <a:lnTo>
                    <a:pt x="94643" y="43569"/>
                  </a:lnTo>
                  <a:lnTo>
                    <a:pt x="1703579" y="43569"/>
                  </a:lnTo>
                  <a:lnTo>
                    <a:pt x="1703579" y="784240"/>
                  </a:lnTo>
                  <a:close/>
                  <a:moveTo>
                    <a:pt x="1703579" y="827809"/>
                  </a:moveTo>
                  <a:lnTo>
                    <a:pt x="1703579" y="1568480"/>
                  </a:lnTo>
                  <a:lnTo>
                    <a:pt x="94643" y="1568480"/>
                  </a:lnTo>
                  <a:lnTo>
                    <a:pt x="94643" y="827809"/>
                  </a:lnTo>
                  <a:lnTo>
                    <a:pt x="1703579" y="827809"/>
                  </a:lnTo>
                  <a:close/>
                  <a:moveTo>
                    <a:pt x="1703579" y="1612049"/>
                  </a:moveTo>
                  <a:lnTo>
                    <a:pt x="1703579" y="2352720"/>
                  </a:lnTo>
                  <a:lnTo>
                    <a:pt x="94643" y="2352720"/>
                  </a:lnTo>
                  <a:lnTo>
                    <a:pt x="94643" y="1612049"/>
                  </a:lnTo>
                  <a:lnTo>
                    <a:pt x="1703579" y="1612049"/>
                  </a:lnTo>
                  <a:close/>
                  <a:moveTo>
                    <a:pt x="1798222" y="1612049"/>
                  </a:moveTo>
                  <a:lnTo>
                    <a:pt x="3407158" y="1612049"/>
                  </a:lnTo>
                  <a:lnTo>
                    <a:pt x="3407158" y="2352720"/>
                  </a:lnTo>
                  <a:lnTo>
                    <a:pt x="1798222" y="2352720"/>
                  </a:lnTo>
                  <a:lnTo>
                    <a:pt x="1798222" y="1612049"/>
                  </a:lnTo>
                  <a:close/>
                  <a:moveTo>
                    <a:pt x="3501801" y="1612049"/>
                  </a:moveTo>
                  <a:lnTo>
                    <a:pt x="5110736" y="1612049"/>
                  </a:lnTo>
                  <a:lnTo>
                    <a:pt x="5110736" y="2352720"/>
                  </a:lnTo>
                  <a:lnTo>
                    <a:pt x="3501801" y="2352720"/>
                  </a:lnTo>
                  <a:lnTo>
                    <a:pt x="3501801" y="1612049"/>
                  </a:lnTo>
                  <a:close/>
                  <a:moveTo>
                    <a:pt x="3501801" y="1568480"/>
                  </a:moveTo>
                  <a:lnTo>
                    <a:pt x="3501801" y="827809"/>
                  </a:lnTo>
                  <a:lnTo>
                    <a:pt x="5110736" y="827809"/>
                  </a:lnTo>
                  <a:lnTo>
                    <a:pt x="5110736" y="1568480"/>
                  </a:lnTo>
                  <a:lnTo>
                    <a:pt x="3501801" y="1568480"/>
                  </a:lnTo>
                  <a:close/>
                  <a:moveTo>
                    <a:pt x="3501801" y="784240"/>
                  </a:moveTo>
                  <a:lnTo>
                    <a:pt x="3501801" y="43569"/>
                  </a:lnTo>
                  <a:lnTo>
                    <a:pt x="5110736" y="43569"/>
                  </a:lnTo>
                  <a:lnTo>
                    <a:pt x="5110736" y="784240"/>
                  </a:lnTo>
                  <a:lnTo>
                    <a:pt x="3501801" y="784240"/>
                  </a:lnTo>
                  <a:close/>
                  <a:moveTo>
                    <a:pt x="94643" y="3136960"/>
                  </a:moveTo>
                  <a:lnTo>
                    <a:pt x="94643" y="2396289"/>
                  </a:lnTo>
                  <a:lnTo>
                    <a:pt x="1703579" y="2396289"/>
                  </a:lnTo>
                  <a:lnTo>
                    <a:pt x="1703579" y="3136960"/>
                  </a:lnTo>
                  <a:lnTo>
                    <a:pt x="94643" y="3136960"/>
                  </a:lnTo>
                  <a:close/>
                  <a:moveTo>
                    <a:pt x="1798222" y="3136960"/>
                  </a:moveTo>
                  <a:lnTo>
                    <a:pt x="1798222" y="2396289"/>
                  </a:lnTo>
                  <a:lnTo>
                    <a:pt x="3407158" y="2396289"/>
                  </a:lnTo>
                  <a:lnTo>
                    <a:pt x="3407158" y="3136960"/>
                  </a:lnTo>
                  <a:lnTo>
                    <a:pt x="1798222" y="3136960"/>
                  </a:lnTo>
                  <a:close/>
                  <a:moveTo>
                    <a:pt x="3501801" y="3136960"/>
                  </a:moveTo>
                  <a:lnTo>
                    <a:pt x="3501801" y="2396289"/>
                  </a:lnTo>
                  <a:lnTo>
                    <a:pt x="5110736" y="2396289"/>
                  </a:lnTo>
                  <a:lnTo>
                    <a:pt x="5110736" y="3136960"/>
                  </a:lnTo>
                  <a:lnTo>
                    <a:pt x="3501801" y="3136960"/>
                  </a:lnTo>
                  <a:close/>
                  <a:moveTo>
                    <a:pt x="6814315" y="3136960"/>
                  </a:moveTo>
                  <a:lnTo>
                    <a:pt x="5205379" y="3136960"/>
                  </a:lnTo>
                  <a:lnTo>
                    <a:pt x="5205379" y="2396289"/>
                  </a:lnTo>
                  <a:lnTo>
                    <a:pt x="6814315" y="2396289"/>
                  </a:lnTo>
                  <a:lnTo>
                    <a:pt x="6814315" y="3136960"/>
                  </a:lnTo>
                  <a:close/>
                  <a:moveTo>
                    <a:pt x="6814315" y="2352720"/>
                  </a:moveTo>
                  <a:lnTo>
                    <a:pt x="5205379" y="2352720"/>
                  </a:lnTo>
                  <a:lnTo>
                    <a:pt x="5205379" y="1612049"/>
                  </a:lnTo>
                  <a:lnTo>
                    <a:pt x="6814315" y="1612049"/>
                  </a:lnTo>
                  <a:lnTo>
                    <a:pt x="6814315" y="2352720"/>
                  </a:lnTo>
                  <a:close/>
                  <a:moveTo>
                    <a:pt x="6814315" y="1568480"/>
                  </a:moveTo>
                  <a:lnTo>
                    <a:pt x="5205379" y="1568480"/>
                  </a:lnTo>
                  <a:lnTo>
                    <a:pt x="5205379" y="827809"/>
                  </a:lnTo>
                  <a:lnTo>
                    <a:pt x="6814315" y="827809"/>
                  </a:lnTo>
                  <a:lnTo>
                    <a:pt x="6814315" y="1568480"/>
                  </a:lnTo>
                  <a:close/>
                  <a:moveTo>
                    <a:pt x="6814315" y="784240"/>
                  </a:moveTo>
                  <a:lnTo>
                    <a:pt x="5205379" y="784240"/>
                  </a:lnTo>
                  <a:lnTo>
                    <a:pt x="5205379" y="43569"/>
                  </a:lnTo>
                  <a:lnTo>
                    <a:pt x="6814315" y="43569"/>
                  </a:lnTo>
                  <a:lnTo>
                    <a:pt x="6814315" y="7842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73898" y="443982"/>
            <a:ext cx="11132302" cy="6141651"/>
            <a:chOff x="0" y="0"/>
            <a:chExt cx="2992174" cy="165077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992174" cy="1650772"/>
            </a:xfrm>
            <a:custGeom>
              <a:avLst/>
              <a:gdLst/>
              <a:ahLst/>
              <a:cxnLst/>
              <a:rect l="l" t="t" r="r" b="b"/>
              <a:pathLst>
                <a:path w="2992174" h="1650772">
                  <a:moveTo>
                    <a:pt x="9273" y="0"/>
                  </a:moveTo>
                  <a:lnTo>
                    <a:pt x="2982902" y="0"/>
                  </a:lnTo>
                  <a:cubicBezTo>
                    <a:pt x="2988023" y="0"/>
                    <a:pt x="2992174" y="4151"/>
                    <a:pt x="2992174" y="9273"/>
                  </a:cubicBezTo>
                  <a:lnTo>
                    <a:pt x="2992174" y="1641499"/>
                  </a:lnTo>
                  <a:cubicBezTo>
                    <a:pt x="2992174" y="1643959"/>
                    <a:pt x="2991197" y="1646317"/>
                    <a:pt x="2989458" y="1648056"/>
                  </a:cubicBezTo>
                  <a:cubicBezTo>
                    <a:pt x="2987720" y="1649795"/>
                    <a:pt x="2985361" y="1650772"/>
                    <a:pt x="2982902" y="1650772"/>
                  </a:cubicBezTo>
                  <a:lnTo>
                    <a:pt x="9273" y="1650772"/>
                  </a:lnTo>
                  <a:cubicBezTo>
                    <a:pt x="6813" y="1650772"/>
                    <a:pt x="4455" y="1649795"/>
                    <a:pt x="2716" y="1648056"/>
                  </a:cubicBezTo>
                  <a:cubicBezTo>
                    <a:pt x="977" y="1646317"/>
                    <a:pt x="0" y="1643959"/>
                    <a:pt x="0" y="1641499"/>
                  </a:cubicBezTo>
                  <a:lnTo>
                    <a:pt x="0" y="9273"/>
                  </a:lnTo>
                  <a:cubicBezTo>
                    <a:pt x="0" y="6813"/>
                    <a:pt x="977" y="4455"/>
                    <a:pt x="2716" y="2716"/>
                  </a:cubicBezTo>
                  <a:cubicBezTo>
                    <a:pt x="4455" y="977"/>
                    <a:pt x="6813" y="0"/>
                    <a:pt x="9273" y="0"/>
                  </a:cubicBezTo>
                  <a:close/>
                </a:path>
              </a:pathLst>
            </a:custGeom>
            <a:solidFill>
              <a:srgbClr val="FDD36D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2992174" cy="172697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6067"/>
                </a:lnSpc>
              </a:pPr>
              <a:endParaRPr sz="120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73446" y="425791"/>
            <a:ext cx="11228814" cy="6107980"/>
            <a:chOff x="0" y="0"/>
            <a:chExt cx="3018115" cy="164172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18115" cy="1641722"/>
            </a:xfrm>
            <a:custGeom>
              <a:avLst/>
              <a:gdLst/>
              <a:ahLst/>
              <a:cxnLst/>
              <a:rect l="l" t="t" r="r" b="b"/>
              <a:pathLst>
                <a:path w="3018115" h="1641722">
                  <a:moveTo>
                    <a:pt x="9193" y="0"/>
                  </a:moveTo>
                  <a:lnTo>
                    <a:pt x="3008922" y="0"/>
                  </a:lnTo>
                  <a:cubicBezTo>
                    <a:pt x="3011360" y="0"/>
                    <a:pt x="3013698" y="969"/>
                    <a:pt x="3015423" y="2693"/>
                  </a:cubicBezTo>
                  <a:cubicBezTo>
                    <a:pt x="3017146" y="4417"/>
                    <a:pt x="3018115" y="6755"/>
                    <a:pt x="3018115" y="9193"/>
                  </a:cubicBezTo>
                  <a:lnTo>
                    <a:pt x="3018115" y="1632529"/>
                  </a:lnTo>
                  <a:cubicBezTo>
                    <a:pt x="3018115" y="1634967"/>
                    <a:pt x="3017146" y="1637305"/>
                    <a:pt x="3015423" y="1639029"/>
                  </a:cubicBezTo>
                  <a:cubicBezTo>
                    <a:pt x="3013698" y="1640753"/>
                    <a:pt x="3011360" y="1641722"/>
                    <a:pt x="3008922" y="1641722"/>
                  </a:cubicBezTo>
                  <a:lnTo>
                    <a:pt x="9193" y="1641722"/>
                  </a:lnTo>
                  <a:cubicBezTo>
                    <a:pt x="6755" y="1641722"/>
                    <a:pt x="4417" y="1640753"/>
                    <a:pt x="2693" y="1639029"/>
                  </a:cubicBezTo>
                  <a:cubicBezTo>
                    <a:pt x="969" y="1637305"/>
                    <a:pt x="0" y="1634967"/>
                    <a:pt x="0" y="1632529"/>
                  </a:cubicBezTo>
                  <a:lnTo>
                    <a:pt x="0" y="9193"/>
                  </a:lnTo>
                  <a:cubicBezTo>
                    <a:pt x="0" y="6755"/>
                    <a:pt x="969" y="4417"/>
                    <a:pt x="2693" y="2693"/>
                  </a:cubicBezTo>
                  <a:cubicBezTo>
                    <a:pt x="4417" y="969"/>
                    <a:pt x="6755" y="0"/>
                    <a:pt x="9193" y="0"/>
                  </a:cubicBez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76200"/>
              <a:ext cx="3018115" cy="171792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6067"/>
                </a:lnSpc>
              </a:pPr>
              <a:endParaRPr sz="1200"/>
            </a:p>
          </p:txBody>
        </p:sp>
      </p:grpSp>
      <p:sp>
        <p:nvSpPr>
          <p:cNvPr id="17" name="Freeform 17"/>
          <p:cNvSpPr/>
          <p:nvPr/>
        </p:nvSpPr>
        <p:spPr>
          <a:xfrm>
            <a:off x="10880777" y="175352"/>
            <a:ext cx="1108163" cy="1020896"/>
          </a:xfrm>
          <a:custGeom>
            <a:avLst/>
            <a:gdLst/>
            <a:ahLst/>
            <a:cxnLst/>
            <a:rect l="l" t="t" r="r" b="b"/>
            <a:pathLst>
              <a:path w="1662245" h="1531344">
                <a:moveTo>
                  <a:pt x="0" y="0"/>
                </a:moveTo>
                <a:lnTo>
                  <a:pt x="1662245" y="0"/>
                </a:lnTo>
                <a:lnTo>
                  <a:pt x="1662245" y="1531344"/>
                </a:lnTo>
                <a:lnTo>
                  <a:pt x="0" y="15313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8" name="Freeform 18"/>
          <p:cNvSpPr/>
          <p:nvPr/>
        </p:nvSpPr>
        <p:spPr>
          <a:xfrm>
            <a:off x="0" y="175352"/>
            <a:ext cx="1108163" cy="1020896"/>
          </a:xfrm>
          <a:custGeom>
            <a:avLst/>
            <a:gdLst/>
            <a:ahLst/>
            <a:cxnLst/>
            <a:rect l="l" t="t" r="r" b="b"/>
            <a:pathLst>
              <a:path w="1662245" h="1531344">
                <a:moveTo>
                  <a:pt x="0" y="0"/>
                </a:moveTo>
                <a:lnTo>
                  <a:pt x="1662245" y="0"/>
                </a:lnTo>
                <a:lnTo>
                  <a:pt x="1662245" y="1531344"/>
                </a:lnTo>
                <a:lnTo>
                  <a:pt x="0" y="15313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Freeform 19"/>
          <p:cNvSpPr/>
          <p:nvPr/>
        </p:nvSpPr>
        <p:spPr>
          <a:xfrm>
            <a:off x="-216294" y="4722447"/>
            <a:ext cx="3285085" cy="2324197"/>
          </a:xfrm>
          <a:custGeom>
            <a:avLst/>
            <a:gdLst/>
            <a:ahLst/>
            <a:cxnLst/>
            <a:rect l="l" t="t" r="r" b="b"/>
            <a:pathLst>
              <a:path w="4927627" h="3486296">
                <a:moveTo>
                  <a:pt x="0" y="0"/>
                </a:moveTo>
                <a:lnTo>
                  <a:pt x="4927627" y="0"/>
                </a:lnTo>
                <a:lnTo>
                  <a:pt x="4927627" y="3486296"/>
                </a:lnTo>
                <a:lnTo>
                  <a:pt x="0" y="34862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Freeform 20"/>
          <p:cNvSpPr/>
          <p:nvPr/>
        </p:nvSpPr>
        <p:spPr>
          <a:xfrm>
            <a:off x="8829717" y="5002746"/>
            <a:ext cx="3082976" cy="1722613"/>
          </a:xfrm>
          <a:custGeom>
            <a:avLst/>
            <a:gdLst/>
            <a:ahLst/>
            <a:cxnLst/>
            <a:rect l="l" t="t" r="r" b="b"/>
            <a:pathLst>
              <a:path w="4624464" h="2583919">
                <a:moveTo>
                  <a:pt x="0" y="0"/>
                </a:moveTo>
                <a:lnTo>
                  <a:pt x="4624465" y="0"/>
                </a:lnTo>
                <a:lnTo>
                  <a:pt x="4624465" y="2583919"/>
                </a:lnTo>
                <a:lnTo>
                  <a:pt x="0" y="258391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1" name="TextBox 21"/>
          <p:cNvSpPr txBox="1"/>
          <p:nvPr/>
        </p:nvSpPr>
        <p:spPr>
          <a:xfrm>
            <a:off x="843267" y="1294570"/>
            <a:ext cx="10182171" cy="3181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2800" b="1" dirty="0">
                <a:solidFill>
                  <a:srgbClr val="2F7D2E"/>
                </a:solidFill>
                <a:latin typeface="Times New Roman" panose="02020603050405020304" pitchFamily="18" charset="0"/>
                <a:ea typeface="UTM Alberta Heavy"/>
                <a:cs typeface="Times New Roman" panose="02020603050405020304" pitchFamily="18" charset="0"/>
                <a:sym typeface="UTM Alberta Heavy"/>
              </a:rPr>
              <a:t>HOẠT ĐỘNG TRẢI NGHIỆM</a:t>
            </a:r>
          </a:p>
          <a:p>
            <a:pPr algn="ctr"/>
            <a:r>
              <a:rPr lang="vi-VN" sz="2800" b="1" dirty="0">
                <a:solidFill>
                  <a:srgbClr val="2F7D2E"/>
                </a:solidFill>
                <a:latin typeface="Times New Roman" panose="02020603050405020304" pitchFamily="18" charset="0"/>
                <a:ea typeface="UTM Alberta Heavy"/>
                <a:cs typeface="Times New Roman" panose="02020603050405020304" pitchFamily="18" charset="0"/>
                <a:sym typeface="UTM Alberta Heavy"/>
              </a:rPr>
              <a:t>CHỦ ĐỀ: SỐNG AN TOÀN VÀ TỰ CHỦ</a:t>
            </a:r>
          </a:p>
          <a:p>
            <a:pPr algn="ctr"/>
            <a:endParaRPr lang="en-US" sz="2800" b="1" dirty="0">
              <a:solidFill>
                <a:srgbClr val="2F7D2E"/>
              </a:solidFill>
              <a:latin typeface="Times New Roman" panose="02020603050405020304" pitchFamily="18" charset="0"/>
              <a:ea typeface="UTM Alberta Heavy"/>
              <a:cs typeface="Times New Roman" panose="02020603050405020304" pitchFamily="18" charset="0"/>
              <a:sym typeface="UTM Alberta Heavy"/>
            </a:endParaRPr>
          </a:p>
          <a:p>
            <a:pPr algn="ctr">
              <a:lnSpc>
                <a:spcPts val="5070"/>
              </a:lnSpc>
            </a:pPr>
            <a:r>
              <a:rPr lang="vi-VN" sz="3000" dirty="0">
                <a:solidFill>
                  <a:srgbClr val="D80000"/>
                </a:solidFill>
                <a:latin typeface="Times New Roman" panose="02020603050405020304" pitchFamily="18" charset="0"/>
                <a:ea typeface="UTM Alberta Heavy"/>
                <a:cs typeface="Times New Roman" panose="02020603050405020304" pitchFamily="18" charset="0"/>
                <a:sym typeface="UTM Alberta Heavy"/>
              </a:rPr>
              <a:t>Sinh hoạt lớp – Sinh hoạt theo chủ đề:</a:t>
            </a:r>
          </a:p>
          <a:p>
            <a:pPr algn="ctr">
              <a:lnSpc>
                <a:spcPts val="5070"/>
              </a:lnSpc>
            </a:pPr>
            <a:r>
              <a:rPr lang="en-US" sz="3000" b="1" dirty="0">
                <a:solidFill>
                  <a:srgbClr val="D80000"/>
                </a:solidFill>
                <a:latin typeface="Times New Roman" panose="02020603050405020304" pitchFamily="18" charset="0"/>
                <a:ea typeface="UTM Alberta Heavy"/>
                <a:cs typeface="Times New Roman" panose="02020603050405020304" pitchFamily="18" charset="0"/>
                <a:sym typeface="UTM Alberta Heavy"/>
              </a:rPr>
              <a:t>RÈN LUYỆN ĐỨC TÍNH CẦN THIẾT </a:t>
            </a:r>
          </a:p>
          <a:p>
            <a:pPr algn="ctr">
              <a:lnSpc>
                <a:spcPts val="5070"/>
              </a:lnSpc>
            </a:pPr>
            <a:r>
              <a:rPr lang="en-US" sz="3000" b="1" dirty="0">
                <a:solidFill>
                  <a:srgbClr val="D80000"/>
                </a:solidFill>
                <a:latin typeface="Times New Roman" panose="02020603050405020304" pitchFamily="18" charset="0"/>
                <a:ea typeface="UTM Alberta Heavy"/>
                <a:cs typeface="Times New Roman" panose="02020603050405020304" pitchFamily="18" charset="0"/>
                <a:sym typeface="UTM Alberta Heavy"/>
              </a:rPr>
              <a:t>ĐỂ THÍCH ỨNG VỚI MÔI TRƯỜNG HỌC TẬP MỚI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C0F1F5-7339-4AB6-9B71-F8BD74DEF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A3F3908-EA0E-21CE-3D3F-1889826ED47E}"/>
              </a:ext>
            </a:extLst>
          </p:cNvPr>
          <p:cNvSpPr/>
          <p:nvPr/>
        </p:nvSpPr>
        <p:spPr>
          <a:xfrm>
            <a:off x="231125" y="4426262"/>
            <a:ext cx="2118297" cy="2131619"/>
          </a:xfrm>
          <a:custGeom>
            <a:avLst/>
            <a:gdLst/>
            <a:ahLst/>
            <a:cxnLst/>
            <a:rect l="l" t="t" r="r" b="b"/>
            <a:pathLst>
              <a:path w="3177445" h="3197429">
                <a:moveTo>
                  <a:pt x="0" y="0"/>
                </a:moveTo>
                <a:lnTo>
                  <a:pt x="3177445" y="0"/>
                </a:lnTo>
                <a:lnTo>
                  <a:pt x="3177445" y="3197428"/>
                </a:lnTo>
                <a:lnTo>
                  <a:pt x="0" y="31974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U" sz="120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7D0E693-D95D-7A4E-92E6-93128AABA1A1}"/>
              </a:ext>
            </a:extLst>
          </p:cNvPr>
          <p:cNvSpPr/>
          <p:nvPr/>
        </p:nvSpPr>
        <p:spPr>
          <a:xfrm>
            <a:off x="7979328" y="669740"/>
            <a:ext cx="2118297" cy="2131619"/>
          </a:xfrm>
          <a:custGeom>
            <a:avLst/>
            <a:gdLst/>
            <a:ahLst/>
            <a:cxnLst/>
            <a:rect l="l" t="t" r="r" b="b"/>
            <a:pathLst>
              <a:path w="3177445" h="3197429">
                <a:moveTo>
                  <a:pt x="0" y="0"/>
                </a:moveTo>
                <a:lnTo>
                  <a:pt x="3177445" y="0"/>
                </a:lnTo>
                <a:lnTo>
                  <a:pt x="3177445" y="3197428"/>
                </a:lnTo>
                <a:lnTo>
                  <a:pt x="0" y="31974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U" sz="120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6D1F52F-8856-D80A-FC1C-CB72C26827EC}"/>
              </a:ext>
            </a:extLst>
          </p:cNvPr>
          <p:cNvSpPr/>
          <p:nvPr/>
        </p:nvSpPr>
        <p:spPr>
          <a:xfrm>
            <a:off x="9384794" y="4217219"/>
            <a:ext cx="2118297" cy="2131619"/>
          </a:xfrm>
          <a:custGeom>
            <a:avLst/>
            <a:gdLst/>
            <a:ahLst/>
            <a:cxnLst/>
            <a:rect l="l" t="t" r="r" b="b"/>
            <a:pathLst>
              <a:path w="3177445" h="3197429">
                <a:moveTo>
                  <a:pt x="0" y="0"/>
                </a:moveTo>
                <a:lnTo>
                  <a:pt x="3177445" y="0"/>
                </a:lnTo>
                <a:lnTo>
                  <a:pt x="3177445" y="3197428"/>
                </a:lnTo>
                <a:lnTo>
                  <a:pt x="0" y="31974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U" sz="1200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942BB677-27AA-E66A-A596-A934CFF4E713}"/>
              </a:ext>
            </a:extLst>
          </p:cNvPr>
          <p:cNvGrpSpPr/>
          <p:nvPr/>
        </p:nvGrpSpPr>
        <p:grpSpPr>
          <a:xfrm>
            <a:off x="518531" y="569020"/>
            <a:ext cx="11170462" cy="5779817"/>
            <a:chOff x="0" y="0"/>
            <a:chExt cx="4413022" cy="2283384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0BB4327-844F-D138-DBCE-61C619C34DDC}"/>
                </a:ext>
              </a:extLst>
            </p:cNvPr>
            <p:cNvSpPr/>
            <p:nvPr/>
          </p:nvSpPr>
          <p:spPr>
            <a:xfrm>
              <a:off x="0" y="0"/>
              <a:ext cx="4413022" cy="2283384"/>
            </a:xfrm>
            <a:custGeom>
              <a:avLst/>
              <a:gdLst/>
              <a:ahLst/>
              <a:cxnLst/>
              <a:rect l="l" t="t" r="r" b="b"/>
              <a:pathLst>
                <a:path w="4413022" h="2283384">
                  <a:moveTo>
                    <a:pt x="26799" y="0"/>
                  </a:moveTo>
                  <a:lnTo>
                    <a:pt x="4386223" y="0"/>
                  </a:lnTo>
                  <a:cubicBezTo>
                    <a:pt x="4401024" y="0"/>
                    <a:pt x="4413022" y="11998"/>
                    <a:pt x="4413022" y="26799"/>
                  </a:cubicBezTo>
                  <a:lnTo>
                    <a:pt x="4413022" y="2256586"/>
                  </a:lnTo>
                  <a:cubicBezTo>
                    <a:pt x="4413022" y="2263693"/>
                    <a:pt x="4410199" y="2270509"/>
                    <a:pt x="4405173" y="2275535"/>
                  </a:cubicBezTo>
                  <a:cubicBezTo>
                    <a:pt x="4400147" y="2280561"/>
                    <a:pt x="4393331" y="2283384"/>
                    <a:pt x="4386223" y="2283384"/>
                  </a:cubicBezTo>
                  <a:lnTo>
                    <a:pt x="26799" y="2283384"/>
                  </a:lnTo>
                  <a:cubicBezTo>
                    <a:pt x="19691" y="2283384"/>
                    <a:pt x="12875" y="2280561"/>
                    <a:pt x="7849" y="2275535"/>
                  </a:cubicBezTo>
                  <a:cubicBezTo>
                    <a:pt x="2823" y="2270509"/>
                    <a:pt x="0" y="2263693"/>
                    <a:pt x="0" y="2256586"/>
                  </a:cubicBezTo>
                  <a:lnTo>
                    <a:pt x="0" y="26799"/>
                  </a:lnTo>
                  <a:cubicBezTo>
                    <a:pt x="0" y="19691"/>
                    <a:pt x="2823" y="12875"/>
                    <a:pt x="7849" y="7849"/>
                  </a:cubicBezTo>
                  <a:cubicBezTo>
                    <a:pt x="12875" y="2823"/>
                    <a:pt x="19691" y="0"/>
                    <a:pt x="26799" y="0"/>
                  </a:cubicBezTo>
                  <a:close/>
                </a:path>
              </a:pathLst>
            </a:custGeom>
            <a:solidFill>
              <a:srgbClr val="FDFDFC">
                <a:alpha val="44706"/>
              </a:srgbClr>
            </a:solidFill>
          </p:spPr>
          <p:txBody>
            <a:bodyPr/>
            <a:lstStyle/>
            <a:p>
              <a:endParaRPr lang="en-VU" sz="1200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F9F19C5F-A021-0031-A437-69737448FFBB}"/>
                </a:ext>
              </a:extLst>
            </p:cNvPr>
            <p:cNvSpPr txBox="1"/>
            <p:nvPr/>
          </p:nvSpPr>
          <p:spPr>
            <a:xfrm>
              <a:off x="0" y="-38100"/>
              <a:ext cx="4413022" cy="232148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40D421BD-BC47-862A-1CD9-27B03A628125}"/>
              </a:ext>
            </a:extLst>
          </p:cNvPr>
          <p:cNvSpPr/>
          <p:nvPr/>
        </p:nvSpPr>
        <p:spPr>
          <a:xfrm>
            <a:off x="8183216" y="4648157"/>
            <a:ext cx="4008785" cy="2209843"/>
          </a:xfrm>
          <a:custGeom>
            <a:avLst/>
            <a:gdLst/>
            <a:ahLst/>
            <a:cxnLst/>
            <a:rect l="l" t="t" r="r" b="b"/>
            <a:pathLst>
              <a:path w="6013177" h="3314764">
                <a:moveTo>
                  <a:pt x="0" y="0"/>
                </a:moveTo>
                <a:lnTo>
                  <a:pt x="6013177" y="0"/>
                </a:lnTo>
                <a:lnTo>
                  <a:pt x="6013177" y="3314764"/>
                </a:lnTo>
                <a:lnTo>
                  <a:pt x="0" y="33147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U" sz="1200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4AF741D-CCAC-377D-925D-02F334021A56}"/>
              </a:ext>
            </a:extLst>
          </p:cNvPr>
          <p:cNvSpPr/>
          <p:nvPr/>
        </p:nvSpPr>
        <p:spPr>
          <a:xfrm>
            <a:off x="75756" y="58158"/>
            <a:ext cx="2429035" cy="2442265"/>
          </a:xfrm>
          <a:custGeom>
            <a:avLst/>
            <a:gdLst/>
            <a:ahLst/>
            <a:cxnLst/>
            <a:rect l="l" t="t" r="r" b="b"/>
            <a:pathLst>
              <a:path w="3643553" h="3663397">
                <a:moveTo>
                  <a:pt x="0" y="0"/>
                </a:moveTo>
                <a:lnTo>
                  <a:pt x="3643553" y="0"/>
                </a:lnTo>
                <a:lnTo>
                  <a:pt x="3643553" y="3663397"/>
                </a:lnTo>
                <a:lnTo>
                  <a:pt x="0" y="36633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U" sz="1200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F0123923-0E33-60BE-B071-963F9BF33D44}"/>
              </a:ext>
            </a:extLst>
          </p:cNvPr>
          <p:cNvSpPr/>
          <p:nvPr/>
        </p:nvSpPr>
        <p:spPr>
          <a:xfrm>
            <a:off x="9384793" y="0"/>
            <a:ext cx="2807207" cy="2801358"/>
          </a:xfrm>
          <a:custGeom>
            <a:avLst/>
            <a:gdLst/>
            <a:ahLst/>
            <a:cxnLst/>
            <a:rect l="l" t="t" r="r" b="b"/>
            <a:pathLst>
              <a:path w="4210810" h="4202037">
                <a:moveTo>
                  <a:pt x="0" y="0"/>
                </a:moveTo>
                <a:lnTo>
                  <a:pt x="4210810" y="0"/>
                </a:lnTo>
                <a:lnTo>
                  <a:pt x="4210810" y="4202037"/>
                </a:lnTo>
                <a:lnTo>
                  <a:pt x="0" y="42020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VU" sz="1200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D462068A-560B-1412-52E9-ACBCE8D18768}"/>
              </a:ext>
            </a:extLst>
          </p:cNvPr>
          <p:cNvSpPr/>
          <p:nvPr/>
        </p:nvSpPr>
        <p:spPr>
          <a:xfrm>
            <a:off x="0" y="3505502"/>
            <a:ext cx="3744045" cy="3358169"/>
          </a:xfrm>
          <a:custGeom>
            <a:avLst/>
            <a:gdLst/>
            <a:ahLst/>
            <a:cxnLst/>
            <a:rect l="l" t="t" r="r" b="b"/>
            <a:pathLst>
              <a:path w="5616068" h="5037253">
                <a:moveTo>
                  <a:pt x="0" y="0"/>
                </a:moveTo>
                <a:lnTo>
                  <a:pt x="5616068" y="0"/>
                </a:lnTo>
                <a:lnTo>
                  <a:pt x="5616068" y="5037253"/>
                </a:lnTo>
                <a:lnTo>
                  <a:pt x="0" y="50372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U" sz="1200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02913D1-DE15-2CB8-83F9-ABAD3F0DD19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58800" y="1701800"/>
            <a:ext cx="4754610" cy="3232998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D0DA92F7-B706-7C46-7B1E-29DFE7BCECD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346320" y="1542172"/>
            <a:ext cx="4041247" cy="3232998"/>
          </a:xfrm>
          <a:prstGeom prst="rect">
            <a:avLst/>
          </a:prstGeom>
        </p:spPr>
      </p:pic>
      <p:sp>
        <p:nvSpPr>
          <p:cNvPr id="16" name="TextBox 8">
            <a:extLst>
              <a:ext uri="{FF2B5EF4-FFF2-40B4-BE49-F238E27FC236}">
                <a16:creationId xmlns:a16="http://schemas.microsoft.com/office/drawing/2014/main" id="{9CF317CF-AAA2-CA1B-3FC7-FBAA021A8A14}"/>
              </a:ext>
            </a:extLst>
          </p:cNvPr>
          <p:cNvSpPr txBox="1"/>
          <p:nvPr/>
        </p:nvSpPr>
        <p:spPr>
          <a:xfrm>
            <a:off x="2207445" y="425200"/>
            <a:ext cx="8163060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5"/>
              </a:lnSpc>
              <a:spcBef>
                <a:spcPct val="0"/>
              </a:spcBef>
            </a:pPr>
            <a:r>
              <a:rPr lang="en-US" sz="4973" dirty="0">
                <a:solidFill>
                  <a:srgbClr val="257167"/>
                </a:solidFill>
                <a:latin typeface="Bungee"/>
                <a:ea typeface="Bungee"/>
                <a:cs typeface="Bungee"/>
                <a:sym typeface="Bungee"/>
              </a:rPr>
              <a:t>NỘI </a:t>
            </a:r>
            <a:r>
              <a:rPr lang="en-US" sz="4973" dirty="0">
                <a:solidFill>
                  <a:srgbClr val="FC594C"/>
                </a:solidFill>
                <a:latin typeface="Bungee"/>
                <a:ea typeface="Bungee"/>
                <a:cs typeface="Bungee"/>
                <a:sym typeface="Bungee"/>
              </a:rPr>
              <a:t>DUNG</a:t>
            </a:r>
            <a:r>
              <a:rPr lang="en-US" sz="4973" dirty="0">
                <a:solidFill>
                  <a:srgbClr val="257167"/>
                </a:solidFill>
                <a:latin typeface="Bungee"/>
                <a:ea typeface="Bungee"/>
                <a:cs typeface="Bungee"/>
                <a:sym typeface="Bungee"/>
              </a:rPr>
              <a:t> </a:t>
            </a:r>
            <a:r>
              <a:rPr lang="en-US" sz="4973" dirty="0">
                <a:solidFill>
                  <a:srgbClr val="FFDE59"/>
                </a:solidFill>
                <a:latin typeface="Bungee"/>
                <a:ea typeface="Bungee"/>
                <a:cs typeface="Bungee"/>
                <a:sym typeface="Bungee"/>
              </a:rPr>
              <a:t>SINH</a:t>
            </a:r>
            <a:r>
              <a:rPr lang="en-US" sz="4973" dirty="0">
                <a:solidFill>
                  <a:srgbClr val="257167"/>
                </a:solidFill>
                <a:latin typeface="Bungee"/>
                <a:ea typeface="Bungee"/>
                <a:cs typeface="Bungee"/>
                <a:sym typeface="Bungee"/>
              </a:rPr>
              <a:t> </a:t>
            </a:r>
            <a:r>
              <a:rPr lang="en-US" sz="4973" dirty="0">
                <a:solidFill>
                  <a:srgbClr val="00B050"/>
                </a:solidFill>
                <a:latin typeface="Bungee"/>
                <a:ea typeface="Bungee"/>
                <a:cs typeface="Bungee"/>
                <a:sym typeface="Bungee"/>
              </a:rPr>
              <a:t>HOẠT</a:t>
            </a:r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888E51E6-C92B-E023-32CA-A7B1A96136FB}"/>
              </a:ext>
            </a:extLst>
          </p:cNvPr>
          <p:cNvSpPr txBox="1"/>
          <p:nvPr/>
        </p:nvSpPr>
        <p:spPr>
          <a:xfrm>
            <a:off x="391433" y="2760721"/>
            <a:ext cx="5101647" cy="7613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33"/>
              </a:lnSpc>
            </a:pPr>
            <a:r>
              <a:rPr lang="en-US" sz="4666" b="1" dirty="0">
                <a:solidFill>
                  <a:srgbClr val="202F5A"/>
                </a:solidFill>
                <a:latin typeface="Dancing Script Bold"/>
                <a:ea typeface="Dancing Script Bold"/>
                <a:cs typeface="Baloo" panose="020B0604020202020204" charset="0"/>
                <a:sym typeface="Dancing Script Bold"/>
              </a:rPr>
              <a:t>Sinh </a:t>
            </a:r>
            <a:r>
              <a:rPr lang="en-US" sz="4666" b="1" dirty="0" err="1">
                <a:solidFill>
                  <a:srgbClr val="202F5A"/>
                </a:solidFill>
                <a:latin typeface="Dancing Script Bold"/>
                <a:ea typeface="Dancing Script Bold"/>
                <a:cs typeface="Baloo" panose="020B0604020202020204" charset="0"/>
                <a:sym typeface="Dancing Script Bold"/>
              </a:rPr>
              <a:t>hoạt</a:t>
            </a:r>
            <a:r>
              <a:rPr lang="en-US" sz="4666" b="1" dirty="0">
                <a:solidFill>
                  <a:srgbClr val="202F5A"/>
                </a:solidFill>
                <a:latin typeface="Dancing Script Bold"/>
                <a:ea typeface="Dancing Script Bold"/>
                <a:cs typeface="Baloo" panose="020B0604020202020204" charset="0"/>
                <a:sym typeface="Dancing Script Bold"/>
              </a:rPr>
              <a:t> </a:t>
            </a:r>
            <a:r>
              <a:rPr lang="en-US" sz="4666" b="1" dirty="0" err="1">
                <a:solidFill>
                  <a:srgbClr val="202F5A"/>
                </a:solidFill>
                <a:latin typeface="Dancing Script Bold"/>
                <a:ea typeface="Dancing Script Bold"/>
                <a:cs typeface="Baloo" panose="020B0604020202020204" charset="0"/>
                <a:sym typeface="Dancing Script Bold"/>
              </a:rPr>
              <a:t>lớp</a:t>
            </a:r>
            <a:endParaRPr lang="en-US" sz="4666" b="1" dirty="0">
              <a:solidFill>
                <a:srgbClr val="202F5A"/>
              </a:solidFill>
              <a:latin typeface="Dancing Script Bold"/>
              <a:ea typeface="Dancing Script Bold"/>
              <a:cs typeface="Baloo" panose="020B0604020202020204" charset="0"/>
              <a:sym typeface="Dancing Script Bold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81F215D5-BBAA-5653-0718-8B3E38FD303D}"/>
              </a:ext>
            </a:extLst>
          </p:cNvPr>
          <p:cNvSpPr txBox="1"/>
          <p:nvPr/>
        </p:nvSpPr>
        <p:spPr>
          <a:xfrm>
            <a:off x="6096000" y="2660156"/>
            <a:ext cx="4295247" cy="1056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66"/>
              </a:lnSpc>
            </a:pPr>
            <a:r>
              <a:rPr lang="en-US" sz="4667" b="1" dirty="0">
                <a:solidFill>
                  <a:srgbClr val="202F5A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Sinh </a:t>
            </a:r>
            <a:r>
              <a:rPr lang="en-US" sz="4667" b="1" dirty="0" err="1">
                <a:solidFill>
                  <a:srgbClr val="202F5A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hoạt</a:t>
            </a:r>
            <a:r>
              <a:rPr lang="en-US" sz="4667" b="1" dirty="0">
                <a:solidFill>
                  <a:srgbClr val="202F5A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</a:p>
          <a:p>
            <a:pPr algn="ctr">
              <a:lnSpc>
                <a:spcPts val="4066"/>
              </a:lnSpc>
            </a:pPr>
            <a:r>
              <a:rPr lang="en-US" sz="4667" b="1" dirty="0" err="1">
                <a:solidFill>
                  <a:srgbClr val="202F5A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theo</a:t>
            </a:r>
            <a:r>
              <a:rPr lang="en-US" sz="4667" b="1" dirty="0">
                <a:solidFill>
                  <a:srgbClr val="202F5A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4667" b="1" dirty="0" err="1">
                <a:solidFill>
                  <a:srgbClr val="202F5A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chủ</a:t>
            </a:r>
            <a:r>
              <a:rPr lang="en-US" sz="4667" b="1" dirty="0">
                <a:solidFill>
                  <a:srgbClr val="202F5A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 </a:t>
            </a:r>
            <a:r>
              <a:rPr lang="en-US" sz="4667" b="1" dirty="0" err="1">
                <a:solidFill>
                  <a:srgbClr val="202F5A"/>
                </a:solidFill>
                <a:latin typeface="Dancing Script Bold"/>
                <a:ea typeface="Dancing Script Bold"/>
                <a:cs typeface="Dancing Script Bold"/>
                <a:sym typeface="Dancing Script Bold"/>
              </a:rPr>
              <a:t>đề</a:t>
            </a:r>
            <a:endParaRPr lang="en-US" sz="4667" b="1" dirty="0">
              <a:solidFill>
                <a:srgbClr val="202F5A"/>
              </a:solidFill>
              <a:latin typeface="Dancing Script Bold"/>
              <a:ea typeface="Dancing Script Bold"/>
              <a:cs typeface="Dancing Script Bold"/>
              <a:sym typeface="Dancing Script Bold"/>
            </a:endParaRPr>
          </a:p>
        </p:txBody>
      </p:sp>
    </p:spTree>
    <p:extLst>
      <p:ext uri="{BB962C8B-B14F-4D97-AF65-F5344CB8AC3E}">
        <p14:creationId xmlns:p14="http://schemas.microsoft.com/office/powerpoint/2010/main" val="126750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BFB8C8-CA42-D120-29AD-F232C45816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7EAFF6A-3E4B-CA9D-0503-C15D2C1C130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33" b="-6333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3D8167B-EA4D-E75A-0951-C5187FDA71E3}"/>
              </a:ext>
            </a:extLst>
          </p:cNvPr>
          <p:cNvSpPr/>
          <p:nvPr/>
        </p:nvSpPr>
        <p:spPr>
          <a:xfrm>
            <a:off x="7315200" y="0"/>
            <a:ext cx="4876800" cy="1158240"/>
          </a:xfrm>
          <a:custGeom>
            <a:avLst/>
            <a:gdLst/>
            <a:ahLst/>
            <a:cxnLst/>
            <a:rect l="l" t="t" r="r" b="b"/>
            <a:pathLst>
              <a:path w="7315200" h="1737360">
                <a:moveTo>
                  <a:pt x="0" y="0"/>
                </a:moveTo>
                <a:lnTo>
                  <a:pt x="7315200" y="0"/>
                </a:lnTo>
                <a:lnTo>
                  <a:pt x="7315200" y="1737360"/>
                </a:lnTo>
                <a:lnTo>
                  <a:pt x="0" y="17373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ECCDBC3-0BE3-9290-6E46-385F4075C5E7}"/>
              </a:ext>
            </a:extLst>
          </p:cNvPr>
          <p:cNvSpPr/>
          <p:nvPr/>
        </p:nvSpPr>
        <p:spPr>
          <a:xfrm>
            <a:off x="-242833" y="-185389"/>
            <a:ext cx="4876800" cy="1158240"/>
          </a:xfrm>
          <a:custGeom>
            <a:avLst/>
            <a:gdLst/>
            <a:ahLst/>
            <a:cxnLst/>
            <a:rect l="l" t="t" r="r" b="b"/>
            <a:pathLst>
              <a:path w="7315200" h="1737360">
                <a:moveTo>
                  <a:pt x="0" y="0"/>
                </a:moveTo>
                <a:lnTo>
                  <a:pt x="7315200" y="0"/>
                </a:lnTo>
                <a:lnTo>
                  <a:pt x="7315200" y="1737360"/>
                </a:lnTo>
                <a:lnTo>
                  <a:pt x="0" y="17373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BFC3B34E-4D47-DD25-DED0-07B6136236FF}"/>
              </a:ext>
            </a:extLst>
          </p:cNvPr>
          <p:cNvSpPr txBox="1"/>
          <p:nvPr/>
        </p:nvSpPr>
        <p:spPr>
          <a:xfrm>
            <a:off x="4366538" y="1068989"/>
            <a:ext cx="3225924" cy="581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46"/>
              </a:lnSpc>
            </a:pPr>
            <a:r>
              <a:rPr lang="en-US" sz="3667" b="1" dirty="0" err="1">
                <a:solidFill>
                  <a:srgbClr val="FBF1DE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Nội</a:t>
            </a:r>
            <a:r>
              <a:rPr lang="en-US" sz="3667" b="1" dirty="0">
                <a:solidFill>
                  <a:srgbClr val="FBF1DE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 dung 1: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9F015FD8-A2C5-4F9A-4F36-BE57F6E007EA}"/>
              </a:ext>
            </a:extLst>
          </p:cNvPr>
          <p:cNvSpPr txBox="1"/>
          <p:nvPr/>
        </p:nvSpPr>
        <p:spPr>
          <a:xfrm>
            <a:off x="2403606" y="899200"/>
            <a:ext cx="7161621" cy="1456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01"/>
              </a:lnSpc>
            </a:pPr>
            <a:r>
              <a:rPr lang="en-US" sz="3667" b="1" dirty="0">
                <a:solidFill>
                  <a:srgbClr val="FCFCFC"/>
                </a:solidFill>
                <a:latin typeface="Times New Roman" panose="02020603050405020304" pitchFamily="18" charset="0"/>
                <a:ea typeface="Ballet"/>
                <a:cs typeface="Times New Roman" panose="02020603050405020304" pitchFamily="18" charset="0"/>
                <a:sym typeface="Ballet"/>
              </a:rPr>
              <a:t>Sinh </a:t>
            </a:r>
            <a:r>
              <a:rPr lang="en-US" sz="3667" b="1" dirty="0" err="1">
                <a:solidFill>
                  <a:srgbClr val="FCFCFC"/>
                </a:solidFill>
                <a:latin typeface="Times New Roman" panose="02020603050405020304" pitchFamily="18" charset="0"/>
                <a:ea typeface="Ballet"/>
                <a:cs typeface="Times New Roman" panose="02020603050405020304" pitchFamily="18" charset="0"/>
                <a:sym typeface="Ballet"/>
              </a:rPr>
              <a:t>hoạt</a:t>
            </a:r>
            <a:r>
              <a:rPr lang="en-US" sz="3667" b="1" dirty="0">
                <a:solidFill>
                  <a:srgbClr val="FCFCFC"/>
                </a:solidFill>
                <a:latin typeface="Times New Roman" panose="02020603050405020304" pitchFamily="18" charset="0"/>
                <a:ea typeface="Ballet"/>
                <a:cs typeface="Times New Roman" panose="02020603050405020304" pitchFamily="18" charset="0"/>
                <a:sym typeface="Ballet"/>
              </a:rPr>
              <a:t> </a:t>
            </a:r>
            <a:r>
              <a:rPr lang="en-US" sz="3667" b="1" dirty="0" err="1">
                <a:solidFill>
                  <a:srgbClr val="FCFCFC"/>
                </a:solidFill>
                <a:latin typeface="Times New Roman" panose="02020603050405020304" pitchFamily="18" charset="0"/>
                <a:ea typeface="Ballet"/>
                <a:cs typeface="Times New Roman" panose="02020603050405020304" pitchFamily="18" charset="0"/>
                <a:sym typeface="Ballet"/>
              </a:rPr>
              <a:t>lớp</a:t>
            </a:r>
            <a:endParaRPr lang="en-US" sz="3667" b="1" dirty="0">
              <a:solidFill>
                <a:srgbClr val="FCFCFC"/>
              </a:solidFill>
              <a:latin typeface="Times New Roman" panose="02020603050405020304" pitchFamily="18" charset="0"/>
              <a:ea typeface="Ballet"/>
              <a:cs typeface="Times New Roman" panose="02020603050405020304" pitchFamily="18" charset="0"/>
              <a:sym typeface="Ballet"/>
            </a:endParaRPr>
          </a:p>
        </p:txBody>
      </p:sp>
    </p:spTree>
    <p:extLst>
      <p:ext uri="{BB962C8B-B14F-4D97-AF65-F5344CB8AC3E}">
        <p14:creationId xmlns:p14="http://schemas.microsoft.com/office/powerpoint/2010/main" val="2458323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0400" y="0"/>
            <a:ext cx="141732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33" b="-633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15200" y="0"/>
            <a:ext cx="4876800" cy="1158240"/>
          </a:xfrm>
          <a:custGeom>
            <a:avLst/>
            <a:gdLst/>
            <a:ahLst/>
            <a:cxnLst/>
            <a:rect l="l" t="t" r="r" b="b"/>
            <a:pathLst>
              <a:path w="7315200" h="1737360">
                <a:moveTo>
                  <a:pt x="0" y="0"/>
                </a:moveTo>
                <a:lnTo>
                  <a:pt x="7315200" y="0"/>
                </a:lnTo>
                <a:lnTo>
                  <a:pt x="7315200" y="1737360"/>
                </a:lnTo>
                <a:lnTo>
                  <a:pt x="0" y="17373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42833" y="-185389"/>
            <a:ext cx="4876800" cy="1158240"/>
          </a:xfrm>
          <a:custGeom>
            <a:avLst/>
            <a:gdLst/>
            <a:ahLst/>
            <a:cxnLst/>
            <a:rect l="l" t="t" r="r" b="b"/>
            <a:pathLst>
              <a:path w="7315200" h="1737360">
                <a:moveTo>
                  <a:pt x="0" y="0"/>
                </a:moveTo>
                <a:lnTo>
                  <a:pt x="7315200" y="0"/>
                </a:lnTo>
                <a:lnTo>
                  <a:pt x="7315200" y="1737360"/>
                </a:lnTo>
                <a:lnTo>
                  <a:pt x="0" y="17373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591979" y="1158241"/>
            <a:ext cx="7415621" cy="1641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4400" indent="-914400" algn="ctr">
              <a:buAutoNum type="arabicPeriod"/>
            </a:pPr>
            <a:r>
              <a:rPr lang="en-US" sz="5334" dirty="0" err="1">
                <a:solidFill>
                  <a:srgbClr val="FCFCFC"/>
                </a:solidFill>
                <a:latin typeface="Times New Roman" panose="02020603050405020304" pitchFamily="18" charset="0"/>
                <a:ea typeface="Ballet"/>
                <a:cs typeface="Times New Roman" panose="02020603050405020304" pitchFamily="18" charset="0"/>
                <a:sym typeface="Ballet"/>
              </a:rPr>
              <a:t>Đánh</a:t>
            </a:r>
            <a:r>
              <a:rPr lang="en-US" sz="5334" dirty="0">
                <a:solidFill>
                  <a:srgbClr val="FCFCFC"/>
                </a:solidFill>
                <a:latin typeface="Times New Roman" panose="02020603050405020304" pitchFamily="18" charset="0"/>
                <a:ea typeface="Ballet"/>
                <a:cs typeface="Times New Roman" panose="02020603050405020304" pitchFamily="18" charset="0"/>
                <a:sym typeface="Ballet"/>
              </a:rPr>
              <a:t> </a:t>
            </a:r>
            <a:r>
              <a:rPr lang="en-US" sz="5334" dirty="0" err="1">
                <a:solidFill>
                  <a:srgbClr val="FCFCFC"/>
                </a:solidFill>
                <a:latin typeface="Times New Roman" panose="02020603050405020304" pitchFamily="18" charset="0"/>
                <a:ea typeface="Ballet"/>
                <a:cs typeface="Times New Roman" panose="02020603050405020304" pitchFamily="18" charset="0"/>
                <a:sym typeface="Ballet"/>
              </a:rPr>
              <a:t>giá</a:t>
            </a:r>
            <a:r>
              <a:rPr lang="en-US" sz="5334" dirty="0">
                <a:solidFill>
                  <a:srgbClr val="FCFCFC"/>
                </a:solidFill>
                <a:latin typeface="Times New Roman" panose="02020603050405020304" pitchFamily="18" charset="0"/>
                <a:ea typeface="Ballet"/>
                <a:cs typeface="Times New Roman" panose="02020603050405020304" pitchFamily="18" charset="0"/>
                <a:sym typeface="Ballet"/>
              </a:rPr>
              <a:t> </a:t>
            </a:r>
            <a:r>
              <a:rPr lang="en-US" sz="5334" dirty="0" err="1">
                <a:solidFill>
                  <a:srgbClr val="FCFCFC"/>
                </a:solidFill>
                <a:latin typeface="Times New Roman" panose="02020603050405020304" pitchFamily="18" charset="0"/>
                <a:ea typeface="Ballet"/>
                <a:cs typeface="Times New Roman" panose="02020603050405020304" pitchFamily="18" charset="0"/>
                <a:sym typeface="Ballet"/>
              </a:rPr>
              <a:t>kết</a:t>
            </a:r>
            <a:r>
              <a:rPr lang="en-US" sz="5334" dirty="0">
                <a:solidFill>
                  <a:srgbClr val="FCFCFC"/>
                </a:solidFill>
                <a:latin typeface="Times New Roman" panose="02020603050405020304" pitchFamily="18" charset="0"/>
                <a:ea typeface="Ballet"/>
                <a:cs typeface="Times New Roman" panose="02020603050405020304" pitchFamily="18" charset="0"/>
                <a:sym typeface="Ballet"/>
              </a:rPr>
              <a:t> </a:t>
            </a:r>
            <a:r>
              <a:rPr lang="en-US" sz="5334" dirty="0" err="1">
                <a:solidFill>
                  <a:srgbClr val="FCFCFC"/>
                </a:solidFill>
                <a:latin typeface="Times New Roman" panose="02020603050405020304" pitchFamily="18" charset="0"/>
                <a:ea typeface="Ballet"/>
                <a:cs typeface="Times New Roman" panose="02020603050405020304" pitchFamily="18" charset="0"/>
                <a:sym typeface="Ballet"/>
              </a:rPr>
              <a:t>quả</a:t>
            </a:r>
            <a:r>
              <a:rPr lang="en-US" sz="5334" dirty="0">
                <a:solidFill>
                  <a:srgbClr val="FCFCFC"/>
                </a:solidFill>
                <a:latin typeface="Times New Roman" panose="02020603050405020304" pitchFamily="18" charset="0"/>
                <a:ea typeface="Ballet"/>
                <a:cs typeface="Times New Roman" panose="02020603050405020304" pitchFamily="18" charset="0"/>
                <a:sym typeface="Ballet"/>
              </a:rPr>
              <a:t> </a:t>
            </a:r>
          </a:p>
          <a:p>
            <a:pPr algn="ctr"/>
            <a:r>
              <a:rPr lang="en-US" sz="5334" dirty="0" err="1">
                <a:solidFill>
                  <a:srgbClr val="FCFCFC"/>
                </a:solidFill>
                <a:latin typeface="Times New Roman" panose="02020603050405020304" pitchFamily="18" charset="0"/>
                <a:ea typeface="Ballet"/>
                <a:cs typeface="Times New Roman" panose="02020603050405020304" pitchFamily="18" charset="0"/>
                <a:sym typeface="Ballet"/>
              </a:rPr>
              <a:t>hoạt</a:t>
            </a:r>
            <a:r>
              <a:rPr lang="en-US" sz="5334" dirty="0">
                <a:solidFill>
                  <a:srgbClr val="FCFCFC"/>
                </a:solidFill>
                <a:latin typeface="Times New Roman" panose="02020603050405020304" pitchFamily="18" charset="0"/>
                <a:ea typeface="Ballet"/>
                <a:cs typeface="Times New Roman" panose="02020603050405020304" pitchFamily="18" charset="0"/>
                <a:sym typeface="Ballet"/>
              </a:rPr>
              <a:t> </a:t>
            </a:r>
            <a:r>
              <a:rPr lang="en-US" sz="5334" dirty="0" err="1">
                <a:solidFill>
                  <a:srgbClr val="FCFCFC"/>
                </a:solidFill>
                <a:latin typeface="Times New Roman" panose="02020603050405020304" pitchFamily="18" charset="0"/>
                <a:ea typeface="Ballet"/>
                <a:cs typeface="Times New Roman" panose="02020603050405020304" pitchFamily="18" charset="0"/>
                <a:sym typeface="Ballet"/>
              </a:rPr>
              <a:t>động</a:t>
            </a:r>
            <a:r>
              <a:rPr lang="en-US" sz="5334" dirty="0">
                <a:solidFill>
                  <a:srgbClr val="FCFCFC"/>
                </a:solidFill>
                <a:latin typeface="Times New Roman" panose="02020603050405020304" pitchFamily="18" charset="0"/>
                <a:ea typeface="Ballet"/>
                <a:cs typeface="Times New Roman" panose="02020603050405020304" pitchFamily="18" charset="0"/>
                <a:sym typeface="Ballet"/>
              </a:rPr>
              <a:t> </a:t>
            </a:r>
            <a:r>
              <a:rPr lang="en-US" sz="5334" dirty="0" err="1">
                <a:solidFill>
                  <a:srgbClr val="FCFCFC"/>
                </a:solidFill>
                <a:latin typeface="Times New Roman" panose="02020603050405020304" pitchFamily="18" charset="0"/>
                <a:ea typeface="Ballet"/>
                <a:cs typeface="Times New Roman" panose="02020603050405020304" pitchFamily="18" charset="0"/>
                <a:sym typeface="Ballet"/>
              </a:rPr>
              <a:t>tuần</a:t>
            </a:r>
            <a:r>
              <a:rPr lang="vi-VN" sz="5334" dirty="0">
                <a:solidFill>
                  <a:srgbClr val="FCFCFC"/>
                </a:solidFill>
                <a:latin typeface="Times New Roman" panose="02020603050405020304" pitchFamily="18" charset="0"/>
                <a:ea typeface="Ballet"/>
                <a:cs typeface="Times New Roman" panose="02020603050405020304" pitchFamily="18" charset="0"/>
                <a:sym typeface="Ballet"/>
              </a:rPr>
              <a:t> </a:t>
            </a:r>
            <a:r>
              <a:rPr lang="en-US" sz="5334" dirty="0">
                <a:solidFill>
                  <a:srgbClr val="FCFCFC"/>
                </a:solidFill>
                <a:latin typeface="Times New Roman" panose="02020603050405020304" pitchFamily="18" charset="0"/>
                <a:ea typeface="Ballet"/>
                <a:cs typeface="Times New Roman" panose="02020603050405020304" pitchFamily="18" charset="0"/>
                <a:sym typeface="Ballet"/>
              </a:rPr>
              <a:t>22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5BEBFE7-BE72-4E12-B99C-E2FA8A19F4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C8D7B13-A9F9-4E70-84E3-1AE9E81293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09224AF-4C76-45E0-809B-54C17E7CC0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4E23961-BC25-4CED-AEF5-443C5149BC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889" y="-1022554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915D9C42-B4B5-41E3-9EEA-BF76421AF7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806" y="-161350"/>
            <a:ext cx="4910533" cy="685800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DE7960CA-D404-4D26-AC84-430A240A55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438" y="-4451554"/>
            <a:ext cx="4910533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66F15F98-A290-48AC-AAC4-7C389C6ED8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518" y="92449"/>
            <a:ext cx="4910533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F668629F-4487-4C56-BFC2-8B244D5EEBE8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74D0E8-C551-4CE9-A949-DC99B0244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D6A2B4-CC48-45D9-B0FD-3F86D1405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4CA6FA32-A4AA-4B98-94AC-85288874C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36980FB-BB26-4D80-9DFC-F3C35DC15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B2622C4-CC7F-4319-971C-1093267D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06941B8-22E4-4FED-9DE7-7262931CB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BF9AEC9E-1D90-4AFC-8BB6-11EE124FB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sp>
        <p:nvSpPr>
          <p:cNvPr id="48" name="任意多边形: 形状 47">
            <a:extLst>
              <a:ext uri="{FF2B5EF4-FFF2-40B4-BE49-F238E27FC236}">
                <a16:creationId xmlns:a16="http://schemas.microsoft.com/office/drawing/2014/main" id="{794B0A7C-6B72-42A3-AF77-0D38664EAF9B}"/>
              </a:ext>
            </a:extLst>
          </p:cNvPr>
          <p:cNvSpPr/>
          <p:nvPr/>
        </p:nvSpPr>
        <p:spPr>
          <a:xfrm>
            <a:off x="1491811" y="1044995"/>
            <a:ext cx="9207617" cy="2282405"/>
          </a:xfrm>
          <a:custGeom>
            <a:avLst/>
            <a:gdLst>
              <a:gd name="connsiteX0" fmla="*/ 4558918 w 9117838"/>
              <a:gd name="connsiteY0" fmla="*/ 0 h 2255475"/>
              <a:gd name="connsiteX1" fmla="*/ 5198217 w 9117838"/>
              <a:gd name="connsiteY1" fmla="*/ 328464 h 2255475"/>
              <a:gd name="connsiteX2" fmla="*/ 5207641 w 9117838"/>
              <a:gd name="connsiteY2" fmla="*/ 345241 h 2255475"/>
              <a:gd name="connsiteX3" fmla="*/ 5276410 w 9117838"/>
              <a:gd name="connsiteY3" fmla="*/ 264699 h 2255475"/>
              <a:gd name="connsiteX4" fmla="*/ 5821568 w 9117838"/>
              <a:gd name="connsiteY4" fmla="*/ 46493 h 2255475"/>
              <a:gd name="connsiteX5" fmla="*/ 6460867 w 9117838"/>
              <a:gd name="connsiteY5" fmla="*/ 374957 h 2255475"/>
              <a:gd name="connsiteX6" fmla="*/ 6526698 w 9117838"/>
              <a:gd name="connsiteY6" fmla="*/ 492157 h 2255475"/>
              <a:gd name="connsiteX7" fmla="*/ 6539061 w 9117838"/>
              <a:gd name="connsiteY7" fmla="*/ 477678 h 2255475"/>
              <a:gd name="connsiteX8" fmla="*/ 7084218 w 9117838"/>
              <a:gd name="connsiteY8" fmla="*/ 259472 h 2255475"/>
              <a:gd name="connsiteX9" fmla="*/ 7839524 w 9117838"/>
              <a:gd name="connsiteY9" fmla="*/ 854330 h 2255475"/>
              <a:gd name="connsiteX10" fmla="*/ 7849078 w 9117838"/>
              <a:gd name="connsiteY10" fmla="*/ 945913 h 2255475"/>
              <a:gd name="connsiteX11" fmla="*/ 7915813 w 9117838"/>
              <a:gd name="connsiteY11" fmla="*/ 892706 h 2255475"/>
              <a:gd name="connsiteX12" fmla="*/ 8346869 w 9117838"/>
              <a:gd name="connsiteY12" fmla="*/ 765471 h 2255475"/>
              <a:gd name="connsiteX13" fmla="*/ 9117838 w 9117838"/>
              <a:gd name="connsiteY13" fmla="*/ 1510473 h 2255475"/>
              <a:gd name="connsiteX14" fmla="*/ 8346869 w 9117838"/>
              <a:gd name="connsiteY14" fmla="*/ 2255475 h 2255475"/>
              <a:gd name="connsiteX15" fmla="*/ 7591563 w 9117838"/>
              <a:gd name="connsiteY15" fmla="*/ 1660617 h 2255475"/>
              <a:gd name="connsiteX16" fmla="*/ 7582009 w 9117838"/>
              <a:gd name="connsiteY16" fmla="*/ 1569034 h 2255475"/>
              <a:gd name="connsiteX17" fmla="*/ 7515274 w 9117838"/>
              <a:gd name="connsiteY17" fmla="*/ 1622241 h 2255475"/>
              <a:gd name="connsiteX18" fmla="*/ 7084218 w 9117838"/>
              <a:gd name="connsiteY18" fmla="*/ 1749476 h 2255475"/>
              <a:gd name="connsiteX19" fmla="*/ 6444918 w 9117838"/>
              <a:gd name="connsiteY19" fmla="*/ 1421012 h 2255475"/>
              <a:gd name="connsiteX20" fmla="*/ 6379087 w 9117838"/>
              <a:gd name="connsiteY20" fmla="*/ 1303812 h 2255475"/>
              <a:gd name="connsiteX21" fmla="*/ 6366725 w 9117838"/>
              <a:gd name="connsiteY21" fmla="*/ 1318291 h 2255475"/>
              <a:gd name="connsiteX22" fmla="*/ 5821568 w 9117838"/>
              <a:gd name="connsiteY22" fmla="*/ 1536497 h 2255475"/>
              <a:gd name="connsiteX23" fmla="*/ 5182268 w 9117838"/>
              <a:gd name="connsiteY23" fmla="*/ 1208033 h 2255475"/>
              <a:gd name="connsiteX24" fmla="*/ 5172845 w 9117838"/>
              <a:gd name="connsiteY24" fmla="*/ 1191256 h 2255475"/>
              <a:gd name="connsiteX25" fmla="*/ 5104075 w 9117838"/>
              <a:gd name="connsiteY25" fmla="*/ 1271798 h 2255475"/>
              <a:gd name="connsiteX26" fmla="*/ 4558918 w 9117838"/>
              <a:gd name="connsiteY26" fmla="*/ 1490004 h 2255475"/>
              <a:gd name="connsiteX27" fmla="*/ 4013761 w 9117838"/>
              <a:gd name="connsiteY27" fmla="*/ 1271798 h 2255475"/>
              <a:gd name="connsiteX28" fmla="*/ 3944991 w 9117838"/>
              <a:gd name="connsiteY28" fmla="*/ 1191256 h 2255475"/>
              <a:gd name="connsiteX29" fmla="*/ 3935567 w 9117838"/>
              <a:gd name="connsiteY29" fmla="*/ 1208033 h 2255475"/>
              <a:gd name="connsiteX30" fmla="*/ 3296268 w 9117838"/>
              <a:gd name="connsiteY30" fmla="*/ 1536497 h 2255475"/>
              <a:gd name="connsiteX31" fmla="*/ 2751111 w 9117838"/>
              <a:gd name="connsiteY31" fmla="*/ 1318291 h 2255475"/>
              <a:gd name="connsiteX32" fmla="*/ 2738749 w 9117838"/>
              <a:gd name="connsiteY32" fmla="*/ 1303813 h 2255475"/>
              <a:gd name="connsiteX33" fmla="*/ 2672918 w 9117838"/>
              <a:gd name="connsiteY33" fmla="*/ 1421012 h 2255475"/>
              <a:gd name="connsiteX34" fmla="*/ 2033618 w 9117838"/>
              <a:gd name="connsiteY34" fmla="*/ 1749476 h 2255475"/>
              <a:gd name="connsiteX35" fmla="*/ 1602563 w 9117838"/>
              <a:gd name="connsiteY35" fmla="*/ 1622241 h 2255475"/>
              <a:gd name="connsiteX36" fmla="*/ 1535829 w 9117838"/>
              <a:gd name="connsiteY36" fmla="*/ 1569035 h 2255475"/>
              <a:gd name="connsiteX37" fmla="*/ 1526274 w 9117838"/>
              <a:gd name="connsiteY37" fmla="*/ 1660617 h 2255475"/>
              <a:gd name="connsiteX38" fmla="*/ 770969 w 9117838"/>
              <a:gd name="connsiteY38" fmla="*/ 2255475 h 2255475"/>
              <a:gd name="connsiteX39" fmla="*/ 0 w 9117838"/>
              <a:gd name="connsiteY39" fmla="*/ 1510473 h 2255475"/>
              <a:gd name="connsiteX40" fmla="*/ 770969 w 9117838"/>
              <a:gd name="connsiteY40" fmla="*/ 765471 h 2255475"/>
              <a:gd name="connsiteX41" fmla="*/ 1202025 w 9117838"/>
              <a:gd name="connsiteY41" fmla="*/ 892706 h 2255475"/>
              <a:gd name="connsiteX42" fmla="*/ 1268759 w 9117838"/>
              <a:gd name="connsiteY42" fmla="*/ 945912 h 2255475"/>
              <a:gd name="connsiteX43" fmla="*/ 1278313 w 9117838"/>
              <a:gd name="connsiteY43" fmla="*/ 854330 h 2255475"/>
              <a:gd name="connsiteX44" fmla="*/ 2033618 w 9117838"/>
              <a:gd name="connsiteY44" fmla="*/ 259472 h 2255475"/>
              <a:gd name="connsiteX45" fmla="*/ 2578776 w 9117838"/>
              <a:gd name="connsiteY45" fmla="*/ 477678 h 2255475"/>
              <a:gd name="connsiteX46" fmla="*/ 2591138 w 9117838"/>
              <a:gd name="connsiteY46" fmla="*/ 492156 h 2255475"/>
              <a:gd name="connsiteX47" fmla="*/ 2656969 w 9117838"/>
              <a:gd name="connsiteY47" fmla="*/ 374957 h 2255475"/>
              <a:gd name="connsiteX48" fmla="*/ 3296268 w 9117838"/>
              <a:gd name="connsiteY48" fmla="*/ 46493 h 2255475"/>
              <a:gd name="connsiteX49" fmla="*/ 3841425 w 9117838"/>
              <a:gd name="connsiteY49" fmla="*/ 264699 h 2255475"/>
              <a:gd name="connsiteX50" fmla="*/ 3910195 w 9117838"/>
              <a:gd name="connsiteY50" fmla="*/ 345241 h 2255475"/>
              <a:gd name="connsiteX51" fmla="*/ 3919618 w 9117838"/>
              <a:gd name="connsiteY51" fmla="*/ 328464 h 2255475"/>
              <a:gd name="connsiteX52" fmla="*/ 4558918 w 9117838"/>
              <a:gd name="connsiteY52" fmla="*/ 0 h 2255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9117838" h="2255475">
                <a:moveTo>
                  <a:pt x="4558918" y="0"/>
                </a:moveTo>
                <a:cubicBezTo>
                  <a:pt x="4825039" y="0"/>
                  <a:pt x="5059668" y="130293"/>
                  <a:pt x="5198217" y="328464"/>
                </a:cubicBezTo>
                <a:lnTo>
                  <a:pt x="5207641" y="345241"/>
                </a:lnTo>
                <a:lnTo>
                  <a:pt x="5276410" y="264699"/>
                </a:lnTo>
                <a:cubicBezTo>
                  <a:pt x="5415928" y="129880"/>
                  <a:pt x="5608671" y="46493"/>
                  <a:pt x="5821568" y="46493"/>
                </a:cubicBezTo>
                <a:cubicBezTo>
                  <a:pt x="6087689" y="46493"/>
                  <a:pt x="6322318" y="176786"/>
                  <a:pt x="6460867" y="374957"/>
                </a:cubicBezTo>
                <a:lnTo>
                  <a:pt x="6526698" y="492157"/>
                </a:lnTo>
                <a:lnTo>
                  <a:pt x="6539061" y="477678"/>
                </a:lnTo>
                <a:cubicBezTo>
                  <a:pt x="6678579" y="342859"/>
                  <a:pt x="6871321" y="259472"/>
                  <a:pt x="7084218" y="259472"/>
                </a:cubicBezTo>
                <a:cubicBezTo>
                  <a:pt x="7456788" y="259472"/>
                  <a:pt x="7767634" y="514845"/>
                  <a:pt x="7839524" y="854330"/>
                </a:cubicBezTo>
                <a:lnTo>
                  <a:pt x="7849078" y="945913"/>
                </a:lnTo>
                <a:lnTo>
                  <a:pt x="7915813" y="892706"/>
                </a:lnTo>
                <a:cubicBezTo>
                  <a:pt x="8038861" y="812376"/>
                  <a:pt x="8187196" y="765471"/>
                  <a:pt x="8346869" y="765471"/>
                </a:cubicBezTo>
                <a:cubicBezTo>
                  <a:pt x="8772663" y="765471"/>
                  <a:pt x="9117838" y="1099020"/>
                  <a:pt x="9117838" y="1510473"/>
                </a:cubicBezTo>
                <a:cubicBezTo>
                  <a:pt x="9117838" y="1921926"/>
                  <a:pt x="8772663" y="2255475"/>
                  <a:pt x="8346869" y="2255475"/>
                </a:cubicBezTo>
                <a:cubicBezTo>
                  <a:pt x="7974299" y="2255475"/>
                  <a:pt x="7663453" y="2000102"/>
                  <a:pt x="7591563" y="1660617"/>
                </a:cubicBezTo>
                <a:lnTo>
                  <a:pt x="7582009" y="1569034"/>
                </a:lnTo>
                <a:lnTo>
                  <a:pt x="7515274" y="1622241"/>
                </a:lnTo>
                <a:cubicBezTo>
                  <a:pt x="7392226" y="1702571"/>
                  <a:pt x="7243891" y="1749476"/>
                  <a:pt x="7084218" y="1749476"/>
                </a:cubicBezTo>
                <a:cubicBezTo>
                  <a:pt x="6818097" y="1749476"/>
                  <a:pt x="6583467" y="1619184"/>
                  <a:pt x="6444918" y="1421012"/>
                </a:cubicBezTo>
                <a:lnTo>
                  <a:pt x="6379087" y="1303812"/>
                </a:lnTo>
                <a:lnTo>
                  <a:pt x="6366725" y="1318291"/>
                </a:lnTo>
                <a:cubicBezTo>
                  <a:pt x="6227207" y="1453110"/>
                  <a:pt x="6034465" y="1536497"/>
                  <a:pt x="5821568" y="1536497"/>
                </a:cubicBezTo>
                <a:cubicBezTo>
                  <a:pt x="5555446" y="1536497"/>
                  <a:pt x="5320817" y="1406205"/>
                  <a:pt x="5182268" y="1208033"/>
                </a:cubicBezTo>
                <a:lnTo>
                  <a:pt x="5172845" y="1191256"/>
                </a:lnTo>
                <a:lnTo>
                  <a:pt x="5104075" y="1271798"/>
                </a:lnTo>
                <a:cubicBezTo>
                  <a:pt x="4964557" y="1406617"/>
                  <a:pt x="4771815" y="1490004"/>
                  <a:pt x="4558918" y="1490004"/>
                </a:cubicBezTo>
                <a:cubicBezTo>
                  <a:pt x="4346021" y="1490004"/>
                  <a:pt x="4153279" y="1406617"/>
                  <a:pt x="4013761" y="1271798"/>
                </a:cubicBezTo>
                <a:lnTo>
                  <a:pt x="3944991" y="1191256"/>
                </a:lnTo>
                <a:lnTo>
                  <a:pt x="3935567" y="1208033"/>
                </a:lnTo>
                <a:cubicBezTo>
                  <a:pt x="3797019" y="1406205"/>
                  <a:pt x="3562389" y="1536497"/>
                  <a:pt x="3296268" y="1536497"/>
                </a:cubicBezTo>
                <a:cubicBezTo>
                  <a:pt x="3083371" y="1536497"/>
                  <a:pt x="2890629" y="1453110"/>
                  <a:pt x="2751111" y="1318291"/>
                </a:cubicBezTo>
                <a:lnTo>
                  <a:pt x="2738749" y="1303813"/>
                </a:lnTo>
                <a:lnTo>
                  <a:pt x="2672918" y="1421012"/>
                </a:lnTo>
                <a:cubicBezTo>
                  <a:pt x="2534369" y="1619184"/>
                  <a:pt x="2299740" y="1749476"/>
                  <a:pt x="2033618" y="1749476"/>
                </a:cubicBezTo>
                <a:cubicBezTo>
                  <a:pt x="1873946" y="1749476"/>
                  <a:pt x="1725611" y="1702571"/>
                  <a:pt x="1602563" y="1622241"/>
                </a:cubicBezTo>
                <a:lnTo>
                  <a:pt x="1535829" y="1569035"/>
                </a:lnTo>
                <a:lnTo>
                  <a:pt x="1526274" y="1660617"/>
                </a:lnTo>
                <a:cubicBezTo>
                  <a:pt x="1454385" y="2000102"/>
                  <a:pt x="1143539" y="2255475"/>
                  <a:pt x="770969" y="2255475"/>
                </a:cubicBezTo>
                <a:cubicBezTo>
                  <a:pt x="345175" y="2255475"/>
                  <a:pt x="0" y="1921926"/>
                  <a:pt x="0" y="1510473"/>
                </a:cubicBezTo>
                <a:cubicBezTo>
                  <a:pt x="0" y="1099020"/>
                  <a:pt x="345175" y="765471"/>
                  <a:pt x="770969" y="765471"/>
                </a:cubicBezTo>
                <a:cubicBezTo>
                  <a:pt x="930642" y="765471"/>
                  <a:pt x="1078977" y="812376"/>
                  <a:pt x="1202025" y="892706"/>
                </a:cubicBezTo>
                <a:lnTo>
                  <a:pt x="1268759" y="945912"/>
                </a:lnTo>
                <a:lnTo>
                  <a:pt x="1278313" y="854330"/>
                </a:lnTo>
                <a:cubicBezTo>
                  <a:pt x="1350203" y="514845"/>
                  <a:pt x="1661049" y="259472"/>
                  <a:pt x="2033618" y="259472"/>
                </a:cubicBezTo>
                <a:cubicBezTo>
                  <a:pt x="2246516" y="259472"/>
                  <a:pt x="2439258" y="342859"/>
                  <a:pt x="2578776" y="477678"/>
                </a:cubicBezTo>
                <a:lnTo>
                  <a:pt x="2591138" y="492156"/>
                </a:lnTo>
                <a:lnTo>
                  <a:pt x="2656969" y="374957"/>
                </a:lnTo>
                <a:cubicBezTo>
                  <a:pt x="2795518" y="176786"/>
                  <a:pt x="3030147" y="46493"/>
                  <a:pt x="3296268" y="46493"/>
                </a:cubicBezTo>
                <a:cubicBezTo>
                  <a:pt x="3509165" y="46493"/>
                  <a:pt x="3701907" y="129880"/>
                  <a:pt x="3841425" y="264699"/>
                </a:cubicBezTo>
                <a:lnTo>
                  <a:pt x="3910195" y="345241"/>
                </a:lnTo>
                <a:lnTo>
                  <a:pt x="3919618" y="328464"/>
                </a:lnTo>
                <a:cubicBezTo>
                  <a:pt x="4058167" y="130293"/>
                  <a:pt x="4292797" y="0"/>
                  <a:pt x="455891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66700" sx="102000" sy="102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ED6C0B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FBF3470B-7DF6-42B6-B755-38E7F8479AAE}"/>
              </a:ext>
            </a:extLst>
          </p:cNvPr>
          <p:cNvSpPr/>
          <p:nvPr/>
        </p:nvSpPr>
        <p:spPr>
          <a:xfrm>
            <a:off x="1491811" y="1044995"/>
            <a:ext cx="9207617" cy="2282405"/>
          </a:xfrm>
          <a:custGeom>
            <a:avLst/>
            <a:gdLst>
              <a:gd name="connsiteX0" fmla="*/ 4558918 w 9117838"/>
              <a:gd name="connsiteY0" fmla="*/ 0 h 2255475"/>
              <a:gd name="connsiteX1" fmla="*/ 5198217 w 9117838"/>
              <a:gd name="connsiteY1" fmla="*/ 328464 h 2255475"/>
              <a:gd name="connsiteX2" fmla="*/ 5207641 w 9117838"/>
              <a:gd name="connsiteY2" fmla="*/ 345241 h 2255475"/>
              <a:gd name="connsiteX3" fmla="*/ 5276410 w 9117838"/>
              <a:gd name="connsiteY3" fmla="*/ 264699 h 2255475"/>
              <a:gd name="connsiteX4" fmla="*/ 5821568 w 9117838"/>
              <a:gd name="connsiteY4" fmla="*/ 46493 h 2255475"/>
              <a:gd name="connsiteX5" fmla="*/ 6460867 w 9117838"/>
              <a:gd name="connsiteY5" fmla="*/ 374957 h 2255475"/>
              <a:gd name="connsiteX6" fmla="*/ 6526698 w 9117838"/>
              <a:gd name="connsiteY6" fmla="*/ 492157 h 2255475"/>
              <a:gd name="connsiteX7" fmla="*/ 6539061 w 9117838"/>
              <a:gd name="connsiteY7" fmla="*/ 477678 h 2255475"/>
              <a:gd name="connsiteX8" fmla="*/ 7084218 w 9117838"/>
              <a:gd name="connsiteY8" fmla="*/ 259472 h 2255475"/>
              <a:gd name="connsiteX9" fmla="*/ 7839524 w 9117838"/>
              <a:gd name="connsiteY9" fmla="*/ 854330 h 2255475"/>
              <a:gd name="connsiteX10" fmla="*/ 7849078 w 9117838"/>
              <a:gd name="connsiteY10" fmla="*/ 945913 h 2255475"/>
              <a:gd name="connsiteX11" fmla="*/ 7915813 w 9117838"/>
              <a:gd name="connsiteY11" fmla="*/ 892706 h 2255475"/>
              <a:gd name="connsiteX12" fmla="*/ 8346869 w 9117838"/>
              <a:gd name="connsiteY12" fmla="*/ 765471 h 2255475"/>
              <a:gd name="connsiteX13" fmla="*/ 9117838 w 9117838"/>
              <a:gd name="connsiteY13" fmla="*/ 1510473 h 2255475"/>
              <a:gd name="connsiteX14" fmla="*/ 8346869 w 9117838"/>
              <a:gd name="connsiteY14" fmla="*/ 2255475 h 2255475"/>
              <a:gd name="connsiteX15" fmla="*/ 7591563 w 9117838"/>
              <a:gd name="connsiteY15" fmla="*/ 1660617 h 2255475"/>
              <a:gd name="connsiteX16" fmla="*/ 7582009 w 9117838"/>
              <a:gd name="connsiteY16" fmla="*/ 1569034 h 2255475"/>
              <a:gd name="connsiteX17" fmla="*/ 7515274 w 9117838"/>
              <a:gd name="connsiteY17" fmla="*/ 1622241 h 2255475"/>
              <a:gd name="connsiteX18" fmla="*/ 7084218 w 9117838"/>
              <a:gd name="connsiteY18" fmla="*/ 1749476 h 2255475"/>
              <a:gd name="connsiteX19" fmla="*/ 6444918 w 9117838"/>
              <a:gd name="connsiteY19" fmla="*/ 1421012 h 2255475"/>
              <a:gd name="connsiteX20" fmla="*/ 6379087 w 9117838"/>
              <a:gd name="connsiteY20" fmla="*/ 1303812 h 2255475"/>
              <a:gd name="connsiteX21" fmla="*/ 6366725 w 9117838"/>
              <a:gd name="connsiteY21" fmla="*/ 1318291 h 2255475"/>
              <a:gd name="connsiteX22" fmla="*/ 5821568 w 9117838"/>
              <a:gd name="connsiteY22" fmla="*/ 1536497 h 2255475"/>
              <a:gd name="connsiteX23" fmla="*/ 5182268 w 9117838"/>
              <a:gd name="connsiteY23" fmla="*/ 1208033 h 2255475"/>
              <a:gd name="connsiteX24" fmla="*/ 5172845 w 9117838"/>
              <a:gd name="connsiteY24" fmla="*/ 1191256 h 2255475"/>
              <a:gd name="connsiteX25" fmla="*/ 5104075 w 9117838"/>
              <a:gd name="connsiteY25" fmla="*/ 1271798 h 2255475"/>
              <a:gd name="connsiteX26" fmla="*/ 4558918 w 9117838"/>
              <a:gd name="connsiteY26" fmla="*/ 1490004 h 2255475"/>
              <a:gd name="connsiteX27" fmla="*/ 4013761 w 9117838"/>
              <a:gd name="connsiteY27" fmla="*/ 1271798 h 2255475"/>
              <a:gd name="connsiteX28" fmla="*/ 3944991 w 9117838"/>
              <a:gd name="connsiteY28" fmla="*/ 1191256 h 2255475"/>
              <a:gd name="connsiteX29" fmla="*/ 3935567 w 9117838"/>
              <a:gd name="connsiteY29" fmla="*/ 1208033 h 2255475"/>
              <a:gd name="connsiteX30" fmla="*/ 3296268 w 9117838"/>
              <a:gd name="connsiteY30" fmla="*/ 1536497 h 2255475"/>
              <a:gd name="connsiteX31" fmla="*/ 2751111 w 9117838"/>
              <a:gd name="connsiteY31" fmla="*/ 1318291 h 2255475"/>
              <a:gd name="connsiteX32" fmla="*/ 2738749 w 9117838"/>
              <a:gd name="connsiteY32" fmla="*/ 1303813 h 2255475"/>
              <a:gd name="connsiteX33" fmla="*/ 2672918 w 9117838"/>
              <a:gd name="connsiteY33" fmla="*/ 1421012 h 2255475"/>
              <a:gd name="connsiteX34" fmla="*/ 2033618 w 9117838"/>
              <a:gd name="connsiteY34" fmla="*/ 1749476 h 2255475"/>
              <a:gd name="connsiteX35" fmla="*/ 1602563 w 9117838"/>
              <a:gd name="connsiteY35" fmla="*/ 1622241 h 2255475"/>
              <a:gd name="connsiteX36" fmla="*/ 1535829 w 9117838"/>
              <a:gd name="connsiteY36" fmla="*/ 1569035 h 2255475"/>
              <a:gd name="connsiteX37" fmla="*/ 1526274 w 9117838"/>
              <a:gd name="connsiteY37" fmla="*/ 1660617 h 2255475"/>
              <a:gd name="connsiteX38" fmla="*/ 770969 w 9117838"/>
              <a:gd name="connsiteY38" fmla="*/ 2255475 h 2255475"/>
              <a:gd name="connsiteX39" fmla="*/ 0 w 9117838"/>
              <a:gd name="connsiteY39" fmla="*/ 1510473 h 2255475"/>
              <a:gd name="connsiteX40" fmla="*/ 770969 w 9117838"/>
              <a:gd name="connsiteY40" fmla="*/ 765471 h 2255475"/>
              <a:gd name="connsiteX41" fmla="*/ 1202025 w 9117838"/>
              <a:gd name="connsiteY41" fmla="*/ 892706 h 2255475"/>
              <a:gd name="connsiteX42" fmla="*/ 1268759 w 9117838"/>
              <a:gd name="connsiteY42" fmla="*/ 945912 h 2255475"/>
              <a:gd name="connsiteX43" fmla="*/ 1278313 w 9117838"/>
              <a:gd name="connsiteY43" fmla="*/ 854330 h 2255475"/>
              <a:gd name="connsiteX44" fmla="*/ 2033618 w 9117838"/>
              <a:gd name="connsiteY44" fmla="*/ 259472 h 2255475"/>
              <a:gd name="connsiteX45" fmla="*/ 2578776 w 9117838"/>
              <a:gd name="connsiteY45" fmla="*/ 477678 h 2255475"/>
              <a:gd name="connsiteX46" fmla="*/ 2591138 w 9117838"/>
              <a:gd name="connsiteY46" fmla="*/ 492156 h 2255475"/>
              <a:gd name="connsiteX47" fmla="*/ 2656969 w 9117838"/>
              <a:gd name="connsiteY47" fmla="*/ 374957 h 2255475"/>
              <a:gd name="connsiteX48" fmla="*/ 3296268 w 9117838"/>
              <a:gd name="connsiteY48" fmla="*/ 46493 h 2255475"/>
              <a:gd name="connsiteX49" fmla="*/ 3841425 w 9117838"/>
              <a:gd name="connsiteY49" fmla="*/ 264699 h 2255475"/>
              <a:gd name="connsiteX50" fmla="*/ 3910195 w 9117838"/>
              <a:gd name="connsiteY50" fmla="*/ 345241 h 2255475"/>
              <a:gd name="connsiteX51" fmla="*/ 3919618 w 9117838"/>
              <a:gd name="connsiteY51" fmla="*/ 328464 h 2255475"/>
              <a:gd name="connsiteX52" fmla="*/ 4558918 w 9117838"/>
              <a:gd name="connsiteY52" fmla="*/ 0 h 2255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9117838" h="2255475">
                <a:moveTo>
                  <a:pt x="4558918" y="0"/>
                </a:moveTo>
                <a:cubicBezTo>
                  <a:pt x="4825039" y="0"/>
                  <a:pt x="5059668" y="130293"/>
                  <a:pt x="5198217" y="328464"/>
                </a:cubicBezTo>
                <a:lnTo>
                  <a:pt x="5207641" y="345241"/>
                </a:lnTo>
                <a:lnTo>
                  <a:pt x="5276410" y="264699"/>
                </a:lnTo>
                <a:cubicBezTo>
                  <a:pt x="5415928" y="129880"/>
                  <a:pt x="5608671" y="46493"/>
                  <a:pt x="5821568" y="46493"/>
                </a:cubicBezTo>
                <a:cubicBezTo>
                  <a:pt x="6087689" y="46493"/>
                  <a:pt x="6322318" y="176786"/>
                  <a:pt x="6460867" y="374957"/>
                </a:cubicBezTo>
                <a:lnTo>
                  <a:pt x="6526698" y="492157"/>
                </a:lnTo>
                <a:lnTo>
                  <a:pt x="6539061" y="477678"/>
                </a:lnTo>
                <a:cubicBezTo>
                  <a:pt x="6678579" y="342859"/>
                  <a:pt x="6871321" y="259472"/>
                  <a:pt x="7084218" y="259472"/>
                </a:cubicBezTo>
                <a:cubicBezTo>
                  <a:pt x="7456788" y="259472"/>
                  <a:pt x="7767634" y="514845"/>
                  <a:pt x="7839524" y="854330"/>
                </a:cubicBezTo>
                <a:lnTo>
                  <a:pt x="7849078" y="945913"/>
                </a:lnTo>
                <a:lnTo>
                  <a:pt x="7915813" y="892706"/>
                </a:lnTo>
                <a:cubicBezTo>
                  <a:pt x="8038861" y="812376"/>
                  <a:pt x="8187196" y="765471"/>
                  <a:pt x="8346869" y="765471"/>
                </a:cubicBezTo>
                <a:cubicBezTo>
                  <a:pt x="8772663" y="765471"/>
                  <a:pt x="9117838" y="1099020"/>
                  <a:pt x="9117838" y="1510473"/>
                </a:cubicBezTo>
                <a:cubicBezTo>
                  <a:pt x="9117838" y="1921926"/>
                  <a:pt x="8772663" y="2255475"/>
                  <a:pt x="8346869" y="2255475"/>
                </a:cubicBezTo>
                <a:cubicBezTo>
                  <a:pt x="7974299" y="2255475"/>
                  <a:pt x="7663453" y="2000102"/>
                  <a:pt x="7591563" y="1660617"/>
                </a:cubicBezTo>
                <a:lnTo>
                  <a:pt x="7582009" y="1569034"/>
                </a:lnTo>
                <a:lnTo>
                  <a:pt x="7515274" y="1622241"/>
                </a:lnTo>
                <a:cubicBezTo>
                  <a:pt x="7392226" y="1702571"/>
                  <a:pt x="7243891" y="1749476"/>
                  <a:pt x="7084218" y="1749476"/>
                </a:cubicBezTo>
                <a:cubicBezTo>
                  <a:pt x="6818097" y="1749476"/>
                  <a:pt x="6583467" y="1619184"/>
                  <a:pt x="6444918" y="1421012"/>
                </a:cubicBezTo>
                <a:lnTo>
                  <a:pt x="6379087" y="1303812"/>
                </a:lnTo>
                <a:lnTo>
                  <a:pt x="6366725" y="1318291"/>
                </a:lnTo>
                <a:cubicBezTo>
                  <a:pt x="6227207" y="1453110"/>
                  <a:pt x="6034465" y="1536497"/>
                  <a:pt x="5821568" y="1536497"/>
                </a:cubicBezTo>
                <a:cubicBezTo>
                  <a:pt x="5555446" y="1536497"/>
                  <a:pt x="5320817" y="1406205"/>
                  <a:pt x="5182268" y="1208033"/>
                </a:cubicBezTo>
                <a:lnTo>
                  <a:pt x="5172845" y="1191256"/>
                </a:lnTo>
                <a:lnTo>
                  <a:pt x="5104075" y="1271798"/>
                </a:lnTo>
                <a:cubicBezTo>
                  <a:pt x="4964557" y="1406617"/>
                  <a:pt x="4771815" y="1490004"/>
                  <a:pt x="4558918" y="1490004"/>
                </a:cubicBezTo>
                <a:cubicBezTo>
                  <a:pt x="4346021" y="1490004"/>
                  <a:pt x="4153279" y="1406617"/>
                  <a:pt x="4013761" y="1271798"/>
                </a:cubicBezTo>
                <a:lnTo>
                  <a:pt x="3944991" y="1191256"/>
                </a:lnTo>
                <a:lnTo>
                  <a:pt x="3935567" y="1208033"/>
                </a:lnTo>
                <a:cubicBezTo>
                  <a:pt x="3797019" y="1406205"/>
                  <a:pt x="3562389" y="1536497"/>
                  <a:pt x="3296268" y="1536497"/>
                </a:cubicBezTo>
                <a:cubicBezTo>
                  <a:pt x="3083371" y="1536497"/>
                  <a:pt x="2890629" y="1453110"/>
                  <a:pt x="2751111" y="1318291"/>
                </a:cubicBezTo>
                <a:lnTo>
                  <a:pt x="2738749" y="1303813"/>
                </a:lnTo>
                <a:lnTo>
                  <a:pt x="2672918" y="1421012"/>
                </a:lnTo>
                <a:cubicBezTo>
                  <a:pt x="2534369" y="1619184"/>
                  <a:pt x="2299740" y="1749476"/>
                  <a:pt x="2033618" y="1749476"/>
                </a:cubicBezTo>
                <a:cubicBezTo>
                  <a:pt x="1873946" y="1749476"/>
                  <a:pt x="1725611" y="1702571"/>
                  <a:pt x="1602563" y="1622241"/>
                </a:cubicBezTo>
                <a:lnTo>
                  <a:pt x="1535829" y="1569035"/>
                </a:lnTo>
                <a:lnTo>
                  <a:pt x="1526274" y="1660617"/>
                </a:lnTo>
                <a:cubicBezTo>
                  <a:pt x="1454385" y="2000102"/>
                  <a:pt x="1143539" y="2255475"/>
                  <a:pt x="770969" y="2255475"/>
                </a:cubicBezTo>
                <a:cubicBezTo>
                  <a:pt x="345175" y="2255475"/>
                  <a:pt x="0" y="1921926"/>
                  <a:pt x="0" y="1510473"/>
                </a:cubicBezTo>
                <a:cubicBezTo>
                  <a:pt x="0" y="1099020"/>
                  <a:pt x="345175" y="765471"/>
                  <a:pt x="770969" y="765471"/>
                </a:cubicBezTo>
                <a:cubicBezTo>
                  <a:pt x="930642" y="765471"/>
                  <a:pt x="1078977" y="812376"/>
                  <a:pt x="1202025" y="892706"/>
                </a:cubicBezTo>
                <a:lnTo>
                  <a:pt x="1268759" y="945912"/>
                </a:lnTo>
                <a:lnTo>
                  <a:pt x="1278313" y="854330"/>
                </a:lnTo>
                <a:cubicBezTo>
                  <a:pt x="1350203" y="514845"/>
                  <a:pt x="1661049" y="259472"/>
                  <a:pt x="2033618" y="259472"/>
                </a:cubicBezTo>
                <a:cubicBezTo>
                  <a:pt x="2246516" y="259472"/>
                  <a:pt x="2439258" y="342859"/>
                  <a:pt x="2578776" y="477678"/>
                </a:cubicBezTo>
                <a:lnTo>
                  <a:pt x="2591138" y="492156"/>
                </a:lnTo>
                <a:lnTo>
                  <a:pt x="2656969" y="374957"/>
                </a:lnTo>
                <a:cubicBezTo>
                  <a:pt x="2795518" y="176786"/>
                  <a:pt x="3030147" y="46493"/>
                  <a:pt x="3296268" y="46493"/>
                </a:cubicBezTo>
                <a:cubicBezTo>
                  <a:pt x="3509165" y="46493"/>
                  <a:pt x="3701907" y="129880"/>
                  <a:pt x="3841425" y="264699"/>
                </a:cubicBezTo>
                <a:lnTo>
                  <a:pt x="3910195" y="345241"/>
                </a:lnTo>
                <a:lnTo>
                  <a:pt x="3919618" y="328464"/>
                </a:lnTo>
                <a:cubicBezTo>
                  <a:pt x="4058167" y="130293"/>
                  <a:pt x="4292797" y="0"/>
                  <a:pt x="455891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66700" sx="102000" sy="102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ED6C0B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E3541F-3CC3-145B-615A-E315AC865E3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9642" y="443310"/>
            <a:ext cx="10568090" cy="576818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BC220F3-DE7B-EDDC-91A2-3B058E13ABC0}"/>
              </a:ext>
            </a:extLst>
          </p:cNvPr>
          <p:cNvSpPr txBox="1"/>
          <p:nvPr/>
        </p:nvSpPr>
        <p:spPr>
          <a:xfrm>
            <a:off x="3688637" y="754445"/>
            <a:ext cx="4391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 HOẠCH TUẦN 2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8FFF4FA-A8A6-261B-C00E-91B43B72D32F}"/>
              </a:ext>
            </a:extLst>
          </p:cNvPr>
          <p:cNvSpPr txBox="1"/>
          <p:nvPr/>
        </p:nvSpPr>
        <p:spPr>
          <a:xfrm>
            <a:off x="1020403" y="1376282"/>
            <a:ext cx="10089946" cy="454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vi-VN" sz="3200" b="1" dirty="0">
                <a:latin typeface="+mj-lt"/>
                <a:cs typeface="Times New Roman" panose="02020603050405020304" pitchFamily="18" charset="0"/>
              </a:rPr>
              <a:t>Về nề nếp: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vi-VN" sz="3200" b="1" dirty="0">
                <a:latin typeface="+mj-lt"/>
                <a:cs typeface="Times New Roman" pitchFamily="18" charset="0"/>
              </a:rPr>
              <a:t>Về học tập: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914377">
              <a:lnSpc>
                <a:spcPct val="114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77">
              <a:lnSpc>
                <a:spcPct val="114000"/>
              </a:lnSpc>
            </a:pPr>
            <a:r>
              <a:rPr lang="vi-VN" sz="3200" dirty="0">
                <a:latin typeface="+mj-lt"/>
                <a:cs typeface="Times New Roman" pitchFamily="18" charset="0"/>
              </a:rPr>
              <a:t>- Hăng hái phát biểu xây dựng bài.</a:t>
            </a:r>
            <a:endParaRPr lang="en-US" sz="3200" dirty="0">
              <a:latin typeface="+mj-lt"/>
              <a:cs typeface="Times New Roman" pitchFamily="18" charset="0"/>
            </a:endParaRPr>
          </a:p>
          <a:p>
            <a:pPr>
              <a:lnSpc>
                <a:spcPct val="114000"/>
              </a:lnSpc>
            </a:pPr>
            <a:r>
              <a:rPr lang="vi-VN" sz="3200" b="1" dirty="0">
                <a:latin typeface="+mj-lt"/>
                <a:cs typeface="Times New Roman" panose="02020603050405020304" pitchFamily="18" charset="0"/>
              </a:rPr>
              <a:t>Các hoạt động khác:</a:t>
            </a:r>
            <a:r>
              <a:rPr lang="vi-VN" sz="3200" dirty="0">
                <a:latin typeface="+mj-lt"/>
                <a:cs typeface="Times New Roman" panose="02020603050405020304" pitchFamily="18" charset="0"/>
              </a:rPr>
              <a:t> Kí cam kết không đốt pháo 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chuyên đề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vi-VN" sz="3200" dirty="0">
                <a:latin typeface="+mj-lt"/>
                <a:cs typeface="Times New Roman" pitchFamily="18" charset="0"/>
              </a:rPr>
              <a:t>.</a:t>
            </a:r>
            <a:endParaRPr lang="en-US" sz="32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584123"/>
      </p:ext>
    </p:extLst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06609" y="4127170"/>
            <a:ext cx="13049669" cy="2865490"/>
          </a:xfrm>
          <a:custGeom>
            <a:avLst/>
            <a:gdLst/>
            <a:ahLst/>
            <a:cxnLst/>
            <a:rect l="l" t="t" r="r" b="b"/>
            <a:pathLst>
              <a:path w="19574503" h="4298235">
                <a:moveTo>
                  <a:pt x="0" y="0"/>
                </a:moveTo>
                <a:lnTo>
                  <a:pt x="19574502" y="0"/>
                </a:lnTo>
                <a:lnTo>
                  <a:pt x="19574502" y="4298234"/>
                </a:lnTo>
                <a:lnTo>
                  <a:pt x="0" y="42982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869526" y="13274"/>
            <a:ext cx="8452949" cy="5726873"/>
          </a:xfrm>
          <a:custGeom>
            <a:avLst/>
            <a:gdLst/>
            <a:ahLst/>
            <a:cxnLst/>
            <a:rect l="l" t="t" r="r" b="b"/>
            <a:pathLst>
              <a:path w="12679423" h="8590309">
                <a:moveTo>
                  <a:pt x="0" y="0"/>
                </a:moveTo>
                <a:lnTo>
                  <a:pt x="12679422" y="0"/>
                </a:lnTo>
                <a:lnTo>
                  <a:pt x="12679422" y="8590309"/>
                </a:lnTo>
                <a:lnTo>
                  <a:pt x="0" y="85903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770273" y="2838812"/>
            <a:ext cx="2054810" cy="4019188"/>
          </a:xfrm>
          <a:custGeom>
            <a:avLst/>
            <a:gdLst/>
            <a:ahLst/>
            <a:cxnLst/>
            <a:rect l="l" t="t" r="r" b="b"/>
            <a:pathLst>
              <a:path w="3082215" h="6028782">
                <a:moveTo>
                  <a:pt x="0" y="0"/>
                </a:moveTo>
                <a:lnTo>
                  <a:pt x="3082215" y="0"/>
                </a:lnTo>
                <a:lnTo>
                  <a:pt x="3082215" y="6028782"/>
                </a:lnTo>
                <a:lnTo>
                  <a:pt x="0" y="60287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07147" y="3172025"/>
            <a:ext cx="1889062" cy="3685975"/>
          </a:xfrm>
          <a:custGeom>
            <a:avLst/>
            <a:gdLst/>
            <a:ahLst/>
            <a:cxnLst/>
            <a:rect l="l" t="t" r="r" b="b"/>
            <a:pathLst>
              <a:path w="2833593" h="5528962">
                <a:moveTo>
                  <a:pt x="0" y="0"/>
                </a:moveTo>
                <a:lnTo>
                  <a:pt x="2833593" y="0"/>
                </a:lnTo>
                <a:lnTo>
                  <a:pt x="2833593" y="5528962"/>
                </a:lnTo>
                <a:lnTo>
                  <a:pt x="0" y="55289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378319" y="1712599"/>
            <a:ext cx="5204381" cy="681997"/>
            <a:chOff x="0" y="0"/>
            <a:chExt cx="2056052" cy="26943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56052" cy="269431"/>
            </a:xfrm>
            <a:custGeom>
              <a:avLst/>
              <a:gdLst/>
              <a:ahLst/>
              <a:cxnLst/>
              <a:rect l="l" t="t" r="r" b="b"/>
              <a:pathLst>
                <a:path w="2056052" h="269431">
                  <a:moveTo>
                    <a:pt x="50578" y="0"/>
                  </a:moveTo>
                  <a:lnTo>
                    <a:pt x="2005474" y="0"/>
                  </a:lnTo>
                  <a:cubicBezTo>
                    <a:pt x="2033407" y="0"/>
                    <a:pt x="2056052" y="22644"/>
                    <a:pt x="2056052" y="50578"/>
                  </a:cubicBezTo>
                  <a:lnTo>
                    <a:pt x="2056052" y="218853"/>
                  </a:lnTo>
                  <a:cubicBezTo>
                    <a:pt x="2056052" y="246786"/>
                    <a:pt x="2033407" y="269431"/>
                    <a:pt x="2005474" y="269431"/>
                  </a:cubicBezTo>
                  <a:lnTo>
                    <a:pt x="50578" y="269431"/>
                  </a:lnTo>
                  <a:cubicBezTo>
                    <a:pt x="22644" y="269431"/>
                    <a:pt x="0" y="246786"/>
                    <a:pt x="0" y="218853"/>
                  </a:cubicBezTo>
                  <a:lnTo>
                    <a:pt x="0" y="50578"/>
                  </a:lnTo>
                  <a:cubicBezTo>
                    <a:pt x="0" y="22644"/>
                    <a:pt x="22644" y="0"/>
                    <a:pt x="50578" y="0"/>
                  </a:cubicBezTo>
                  <a:close/>
                </a:path>
              </a:pathLst>
            </a:custGeom>
            <a:solidFill>
              <a:srgbClr val="FFFC0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056052" cy="30753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457909" y="1766134"/>
            <a:ext cx="4985077" cy="589873"/>
            <a:chOff x="0" y="0"/>
            <a:chExt cx="1969413" cy="23303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69413" cy="233036"/>
            </a:xfrm>
            <a:custGeom>
              <a:avLst/>
              <a:gdLst/>
              <a:ahLst/>
              <a:cxnLst/>
              <a:rect l="l" t="t" r="r" b="b"/>
              <a:pathLst>
                <a:path w="1969413" h="233036">
                  <a:moveTo>
                    <a:pt x="52803" y="0"/>
                  </a:moveTo>
                  <a:lnTo>
                    <a:pt x="1916611" y="0"/>
                  </a:lnTo>
                  <a:cubicBezTo>
                    <a:pt x="1945773" y="0"/>
                    <a:pt x="1969413" y="23641"/>
                    <a:pt x="1969413" y="52803"/>
                  </a:cubicBezTo>
                  <a:lnTo>
                    <a:pt x="1969413" y="180234"/>
                  </a:lnTo>
                  <a:cubicBezTo>
                    <a:pt x="1969413" y="194238"/>
                    <a:pt x="1963850" y="207668"/>
                    <a:pt x="1953948" y="217571"/>
                  </a:cubicBezTo>
                  <a:cubicBezTo>
                    <a:pt x="1944045" y="227473"/>
                    <a:pt x="1930615" y="233036"/>
                    <a:pt x="1916611" y="233036"/>
                  </a:cubicBezTo>
                  <a:lnTo>
                    <a:pt x="52803" y="233036"/>
                  </a:lnTo>
                  <a:cubicBezTo>
                    <a:pt x="38799" y="233036"/>
                    <a:pt x="25368" y="227473"/>
                    <a:pt x="15466" y="217571"/>
                  </a:cubicBezTo>
                  <a:cubicBezTo>
                    <a:pt x="5563" y="207668"/>
                    <a:pt x="0" y="194238"/>
                    <a:pt x="0" y="180234"/>
                  </a:cubicBezTo>
                  <a:lnTo>
                    <a:pt x="0" y="52803"/>
                  </a:lnTo>
                  <a:cubicBezTo>
                    <a:pt x="0" y="38799"/>
                    <a:pt x="5563" y="25368"/>
                    <a:pt x="15466" y="15466"/>
                  </a:cubicBezTo>
                  <a:cubicBezTo>
                    <a:pt x="25368" y="5563"/>
                    <a:pt x="38799" y="0"/>
                    <a:pt x="52803" y="0"/>
                  </a:cubicBezTo>
                  <a:close/>
                </a:path>
              </a:pathLst>
            </a:custGeom>
            <a:solidFill>
              <a:srgbClr val="FCFCFC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969413" cy="27113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375056" y="2522438"/>
            <a:ext cx="5204381" cy="681997"/>
            <a:chOff x="0" y="0"/>
            <a:chExt cx="2056052" cy="26943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056052" cy="269431"/>
            </a:xfrm>
            <a:custGeom>
              <a:avLst/>
              <a:gdLst/>
              <a:ahLst/>
              <a:cxnLst/>
              <a:rect l="l" t="t" r="r" b="b"/>
              <a:pathLst>
                <a:path w="2056052" h="269431">
                  <a:moveTo>
                    <a:pt x="50578" y="0"/>
                  </a:moveTo>
                  <a:lnTo>
                    <a:pt x="2005474" y="0"/>
                  </a:lnTo>
                  <a:cubicBezTo>
                    <a:pt x="2033407" y="0"/>
                    <a:pt x="2056052" y="22644"/>
                    <a:pt x="2056052" y="50578"/>
                  </a:cubicBezTo>
                  <a:lnTo>
                    <a:pt x="2056052" y="218853"/>
                  </a:lnTo>
                  <a:cubicBezTo>
                    <a:pt x="2056052" y="246786"/>
                    <a:pt x="2033407" y="269431"/>
                    <a:pt x="2005474" y="269431"/>
                  </a:cubicBezTo>
                  <a:lnTo>
                    <a:pt x="50578" y="269431"/>
                  </a:lnTo>
                  <a:cubicBezTo>
                    <a:pt x="22644" y="269431"/>
                    <a:pt x="0" y="246786"/>
                    <a:pt x="0" y="218853"/>
                  </a:cubicBezTo>
                  <a:lnTo>
                    <a:pt x="0" y="50578"/>
                  </a:lnTo>
                  <a:cubicBezTo>
                    <a:pt x="0" y="22644"/>
                    <a:pt x="22644" y="0"/>
                    <a:pt x="50578" y="0"/>
                  </a:cubicBezTo>
                  <a:close/>
                </a:path>
              </a:pathLst>
            </a:custGeom>
            <a:solidFill>
              <a:srgbClr val="FFFC00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056052" cy="30753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484707" y="2581775"/>
            <a:ext cx="4985077" cy="589873"/>
            <a:chOff x="0" y="0"/>
            <a:chExt cx="1969413" cy="23303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969413" cy="233036"/>
            </a:xfrm>
            <a:custGeom>
              <a:avLst/>
              <a:gdLst/>
              <a:ahLst/>
              <a:cxnLst/>
              <a:rect l="l" t="t" r="r" b="b"/>
              <a:pathLst>
                <a:path w="1969413" h="233036">
                  <a:moveTo>
                    <a:pt x="52803" y="0"/>
                  </a:moveTo>
                  <a:lnTo>
                    <a:pt x="1916611" y="0"/>
                  </a:lnTo>
                  <a:cubicBezTo>
                    <a:pt x="1945773" y="0"/>
                    <a:pt x="1969413" y="23641"/>
                    <a:pt x="1969413" y="52803"/>
                  </a:cubicBezTo>
                  <a:lnTo>
                    <a:pt x="1969413" y="180234"/>
                  </a:lnTo>
                  <a:cubicBezTo>
                    <a:pt x="1969413" y="194238"/>
                    <a:pt x="1963850" y="207668"/>
                    <a:pt x="1953948" y="217571"/>
                  </a:cubicBezTo>
                  <a:cubicBezTo>
                    <a:pt x="1944045" y="227473"/>
                    <a:pt x="1930615" y="233036"/>
                    <a:pt x="1916611" y="233036"/>
                  </a:cubicBezTo>
                  <a:lnTo>
                    <a:pt x="52803" y="233036"/>
                  </a:lnTo>
                  <a:cubicBezTo>
                    <a:pt x="38799" y="233036"/>
                    <a:pt x="25368" y="227473"/>
                    <a:pt x="15466" y="217571"/>
                  </a:cubicBezTo>
                  <a:cubicBezTo>
                    <a:pt x="5563" y="207668"/>
                    <a:pt x="0" y="194238"/>
                    <a:pt x="0" y="180234"/>
                  </a:cubicBezTo>
                  <a:lnTo>
                    <a:pt x="0" y="52803"/>
                  </a:lnTo>
                  <a:cubicBezTo>
                    <a:pt x="0" y="38799"/>
                    <a:pt x="5563" y="25368"/>
                    <a:pt x="15466" y="15466"/>
                  </a:cubicBezTo>
                  <a:cubicBezTo>
                    <a:pt x="25368" y="5563"/>
                    <a:pt x="38799" y="0"/>
                    <a:pt x="52803" y="0"/>
                  </a:cubicBezTo>
                  <a:close/>
                </a:path>
              </a:pathLst>
            </a:custGeom>
            <a:solidFill>
              <a:srgbClr val="FCFCF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969413" cy="27113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9" name="Freeform 19"/>
          <p:cNvSpPr/>
          <p:nvPr/>
        </p:nvSpPr>
        <p:spPr>
          <a:xfrm>
            <a:off x="7895323" y="2356485"/>
            <a:ext cx="832557" cy="739935"/>
          </a:xfrm>
          <a:custGeom>
            <a:avLst/>
            <a:gdLst/>
            <a:ahLst/>
            <a:cxnLst/>
            <a:rect l="l" t="t" r="r" b="b"/>
            <a:pathLst>
              <a:path w="1248835" h="1109902">
                <a:moveTo>
                  <a:pt x="0" y="0"/>
                </a:moveTo>
                <a:lnTo>
                  <a:pt x="1248834" y="0"/>
                </a:lnTo>
                <a:lnTo>
                  <a:pt x="1248834" y="1109903"/>
                </a:lnTo>
                <a:lnTo>
                  <a:pt x="0" y="11099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7756575" y="1492829"/>
            <a:ext cx="822862" cy="901767"/>
          </a:xfrm>
          <a:custGeom>
            <a:avLst/>
            <a:gdLst/>
            <a:ahLst/>
            <a:cxnLst/>
            <a:rect l="l" t="t" r="r" b="b"/>
            <a:pathLst>
              <a:path w="1234293" h="1352650">
                <a:moveTo>
                  <a:pt x="0" y="0"/>
                </a:moveTo>
                <a:lnTo>
                  <a:pt x="1234293" y="0"/>
                </a:lnTo>
                <a:lnTo>
                  <a:pt x="1234293" y="1352649"/>
                </a:lnTo>
                <a:lnTo>
                  <a:pt x="0" y="13526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1656310" y="731024"/>
            <a:ext cx="8879380" cy="666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4"/>
              </a:lnSpc>
            </a:pPr>
            <a:r>
              <a:rPr lang="vi-VN" sz="4067" b="1" dirty="0">
                <a:solidFill>
                  <a:srgbClr val="FFFFFF"/>
                </a:solidFill>
                <a:latin typeface="Times New Roman" panose="02020603050405020304" pitchFamily="18" charset="0"/>
                <a:ea typeface="Arturo Bold"/>
                <a:cs typeface="Times New Roman" panose="02020603050405020304" pitchFamily="18" charset="0"/>
                <a:sym typeface="Arturo Bold"/>
              </a:rPr>
              <a:t>TỔ TRƯỞNG BÁO CÁO</a:t>
            </a:r>
            <a:endParaRPr lang="en-US" sz="4067" b="1" dirty="0">
              <a:solidFill>
                <a:srgbClr val="FFFFFF"/>
              </a:solidFill>
              <a:latin typeface="Times New Roman" panose="02020603050405020304" pitchFamily="18" charset="0"/>
              <a:ea typeface="Arturo Bold"/>
              <a:cs typeface="Times New Roman" panose="02020603050405020304" pitchFamily="18" charset="0"/>
              <a:sym typeface="Arturo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656310" y="746724"/>
            <a:ext cx="8879380" cy="666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4"/>
              </a:lnSpc>
            </a:pPr>
            <a:r>
              <a:rPr lang="en-US" sz="4067" b="1" dirty="0">
                <a:solidFill>
                  <a:srgbClr val="FC594C"/>
                </a:solidFill>
                <a:latin typeface="Times New Roman" panose="02020603050405020304" pitchFamily="18" charset="0"/>
                <a:ea typeface="Arturo Bold"/>
                <a:cs typeface="Times New Roman" panose="02020603050405020304" pitchFamily="18" charset="0"/>
                <a:sym typeface="Arturo Bold"/>
              </a:rPr>
              <a:t>TỔ TRƯỞNG BÁO CÁO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561908" y="1834039"/>
            <a:ext cx="4194668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47"/>
              </a:lnSpc>
            </a:pPr>
            <a:r>
              <a:rPr lang="en-US" sz="3200" dirty="0" err="1">
                <a:solidFill>
                  <a:srgbClr val="09FF0C"/>
                </a:solidFill>
                <a:latin typeface="Times New Roman" panose="02020603050405020304" pitchFamily="18" charset="0"/>
                <a:ea typeface="Neue Einstellung"/>
                <a:cs typeface="Times New Roman" panose="02020603050405020304" pitchFamily="18" charset="0"/>
                <a:sym typeface="Neue Einstellung"/>
              </a:rPr>
              <a:t>Những</a:t>
            </a:r>
            <a:r>
              <a:rPr lang="en-US" sz="3200" dirty="0">
                <a:solidFill>
                  <a:srgbClr val="09FF0C"/>
                </a:solidFill>
                <a:latin typeface="Times New Roman" panose="02020603050405020304" pitchFamily="18" charset="0"/>
                <a:ea typeface="Neue Einstellung"/>
                <a:cs typeface="Times New Roman" panose="02020603050405020304" pitchFamily="18" charset="0"/>
                <a:sym typeface="Neue Einstellung"/>
              </a:rPr>
              <a:t> </a:t>
            </a:r>
            <a:r>
              <a:rPr lang="en-US" sz="3200" dirty="0" err="1">
                <a:solidFill>
                  <a:srgbClr val="09FF0C"/>
                </a:solidFill>
                <a:latin typeface="Times New Roman" panose="02020603050405020304" pitchFamily="18" charset="0"/>
                <a:ea typeface="Neue Einstellung"/>
                <a:cs typeface="Times New Roman" panose="02020603050405020304" pitchFamily="18" charset="0"/>
                <a:sym typeface="Neue Einstellung"/>
              </a:rPr>
              <a:t>việc</a:t>
            </a:r>
            <a:r>
              <a:rPr lang="en-US" sz="3200" dirty="0">
                <a:solidFill>
                  <a:srgbClr val="09FF0C"/>
                </a:solidFill>
                <a:latin typeface="Times New Roman" panose="02020603050405020304" pitchFamily="18" charset="0"/>
                <a:ea typeface="Neue Einstellung"/>
                <a:cs typeface="Times New Roman" panose="02020603050405020304" pitchFamily="18" charset="0"/>
                <a:sym typeface="Neue Einstellung"/>
              </a:rPr>
              <a:t> </a:t>
            </a:r>
            <a:r>
              <a:rPr lang="en-US" sz="3200" dirty="0" err="1">
                <a:solidFill>
                  <a:srgbClr val="09FF0C"/>
                </a:solidFill>
                <a:latin typeface="Times New Roman" panose="02020603050405020304" pitchFamily="18" charset="0"/>
                <a:ea typeface="Neue Einstellung"/>
                <a:cs typeface="Times New Roman" panose="02020603050405020304" pitchFamily="18" charset="0"/>
                <a:sym typeface="Neue Einstellung"/>
              </a:rPr>
              <a:t>đã</a:t>
            </a:r>
            <a:r>
              <a:rPr lang="en-US" sz="3200" dirty="0">
                <a:solidFill>
                  <a:srgbClr val="09FF0C"/>
                </a:solidFill>
                <a:latin typeface="Times New Roman" panose="02020603050405020304" pitchFamily="18" charset="0"/>
                <a:ea typeface="Neue Einstellung"/>
                <a:cs typeface="Times New Roman" panose="02020603050405020304" pitchFamily="18" charset="0"/>
                <a:sym typeface="Neue Einstellung"/>
              </a:rPr>
              <a:t> </a:t>
            </a:r>
            <a:r>
              <a:rPr lang="en-US" sz="3200" dirty="0" err="1">
                <a:solidFill>
                  <a:srgbClr val="09FF0C"/>
                </a:solidFill>
                <a:latin typeface="Times New Roman" panose="02020603050405020304" pitchFamily="18" charset="0"/>
                <a:ea typeface="Neue Einstellung"/>
                <a:cs typeface="Times New Roman" panose="02020603050405020304" pitchFamily="18" charset="0"/>
                <a:sym typeface="Neue Einstellung"/>
              </a:rPr>
              <a:t>làm</a:t>
            </a:r>
            <a:r>
              <a:rPr lang="en-US" sz="3200" dirty="0">
                <a:solidFill>
                  <a:srgbClr val="09FF0C"/>
                </a:solidFill>
                <a:latin typeface="Times New Roman" panose="02020603050405020304" pitchFamily="18" charset="0"/>
                <a:ea typeface="Neue Einstellung"/>
                <a:cs typeface="Times New Roman" panose="02020603050405020304" pitchFamily="18" charset="0"/>
                <a:sym typeface="Neue Einstellung"/>
              </a:rPr>
              <a:t> </a:t>
            </a:r>
            <a:r>
              <a:rPr lang="en-US" sz="3200" dirty="0" err="1">
                <a:solidFill>
                  <a:srgbClr val="09FF0C"/>
                </a:solidFill>
                <a:latin typeface="Times New Roman" panose="02020603050405020304" pitchFamily="18" charset="0"/>
                <a:ea typeface="Neue Einstellung"/>
                <a:cs typeface="Times New Roman" panose="02020603050405020304" pitchFamily="18" charset="0"/>
                <a:sym typeface="Neue Einstellung"/>
              </a:rPr>
              <a:t>được</a:t>
            </a:r>
            <a:endParaRPr lang="en-US" sz="3200" dirty="0">
              <a:solidFill>
                <a:srgbClr val="09FF0C"/>
              </a:solidFill>
              <a:latin typeface="Times New Roman" panose="02020603050405020304" pitchFamily="18" charset="0"/>
              <a:ea typeface="Neue Einstellung"/>
              <a:cs typeface="Times New Roman" panose="02020603050405020304" pitchFamily="18" charset="0"/>
              <a:sym typeface="Neue Einstellung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3457909" y="2651064"/>
            <a:ext cx="4615290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47"/>
              </a:lnSpc>
            </a:pPr>
            <a:r>
              <a:rPr lang="en-US" sz="3200" dirty="0" err="1">
                <a:solidFill>
                  <a:srgbClr val="FC594C"/>
                </a:solidFill>
                <a:latin typeface="Times New Roman" panose="02020603050405020304" pitchFamily="18" charset="0"/>
                <a:ea typeface="Neue Einstellung"/>
                <a:cs typeface="Times New Roman" panose="02020603050405020304" pitchFamily="18" charset="0"/>
                <a:sym typeface="Neue Einstellung"/>
              </a:rPr>
              <a:t>Những</a:t>
            </a:r>
            <a:r>
              <a:rPr lang="en-US" sz="3200" dirty="0">
                <a:solidFill>
                  <a:srgbClr val="FC594C"/>
                </a:solidFill>
                <a:latin typeface="Times New Roman" panose="02020603050405020304" pitchFamily="18" charset="0"/>
                <a:ea typeface="Neue Einstellung"/>
                <a:cs typeface="Times New Roman" panose="02020603050405020304" pitchFamily="18" charset="0"/>
                <a:sym typeface="Neue Einstellung"/>
              </a:rPr>
              <a:t> </a:t>
            </a:r>
            <a:r>
              <a:rPr lang="en-US" sz="3200" dirty="0" err="1">
                <a:solidFill>
                  <a:srgbClr val="FC594C"/>
                </a:solidFill>
                <a:latin typeface="Times New Roman" panose="02020603050405020304" pitchFamily="18" charset="0"/>
                <a:ea typeface="Neue Einstellung"/>
                <a:cs typeface="Times New Roman" panose="02020603050405020304" pitchFamily="18" charset="0"/>
                <a:sym typeface="Neue Einstellung"/>
              </a:rPr>
              <a:t>việc</a:t>
            </a:r>
            <a:r>
              <a:rPr lang="en-US" sz="3200" dirty="0">
                <a:solidFill>
                  <a:srgbClr val="FC594C"/>
                </a:solidFill>
                <a:latin typeface="Times New Roman" panose="02020603050405020304" pitchFamily="18" charset="0"/>
                <a:ea typeface="Neue Einstellung"/>
                <a:cs typeface="Times New Roman" panose="02020603050405020304" pitchFamily="18" charset="0"/>
                <a:sym typeface="Neue Einstellung"/>
              </a:rPr>
              <a:t> </a:t>
            </a:r>
            <a:r>
              <a:rPr lang="en-US" sz="3200" dirty="0" err="1">
                <a:solidFill>
                  <a:srgbClr val="FC594C"/>
                </a:solidFill>
                <a:latin typeface="Times New Roman" panose="02020603050405020304" pitchFamily="18" charset="0"/>
                <a:ea typeface="Neue Einstellung"/>
                <a:cs typeface="Times New Roman" panose="02020603050405020304" pitchFamily="18" charset="0"/>
                <a:sym typeface="Neue Einstellung"/>
              </a:rPr>
              <a:t>cần</a:t>
            </a:r>
            <a:r>
              <a:rPr lang="en-US" sz="3200" dirty="0">
                <a:solidFill>
                  <a:srgbClr val="FC594C"/>
                </a:solidFill>
                <a:latin typeface="Times New Roman" panose="02020603050405020304" pitchFamily="18" charset="0"/>
                <a:ea typeface="Neue Einstellung"/>
                <a:cs typeface="Times New Roman" panose="02020603050405020304" pitchFamily="18" charset="0"/>
                <a:sym typeface="Neue Einstellung"/>
              </a:rPr>
              <a:t> </a:t>
            </a:r>
            <a:r>
              <a:rPr lang="en-US" sz="3200" dirty="0" err="1">
                <a:solidFill>
                  <a:srgbClr val="FC594C"/>
                </a:solidFill>
                <a:latin typeface="Times New Roman" panose="02020603050405020304" pitchFamily="18" charset="0"/>
                <a:ea typeface="Neue Einstellung"/>
                <a:cs typeface="Times New Roman" panose="02020603050405020304" pitchFamily="18" charset="0"/>
                <a:sym typeface="Neue Einstellung"/>
              </a:rPr>
              <a:t>khắc</a:t>
            </a:r>
            <a:r>
              <a:rPr lang="en-US" sz="3200" dirty="0">
                <a:solidFill>
                  <a:srgbClr val="FC594C"/>
                </a:solidFill>
                <a:latin typeface="Times New Roman" panose="02020603050405020304" pitchFamily="18" charset="0"/>
                <a:ea typeface="Neue Einstellung"/>
                <a:cs typeface="Times New Roman" panose="02020603050405020304" pitchFamily="18" charset="0"/>
                <a:sym typeface="Neue Einstellung"/>
              </a:rPr>
              <a:t> </a:t>
            </a:r>
            <a:r>
              <a:rPr lang="en-US" sz="3200" dirty="0" err="1">
                <a:solidFill>
                  <a:srgbClr val="FC594C"/>
                </a:solidFill>
                <a:latin typeface="Times New Roman" panose="02020603050405020304" pitchFamily="18" charset="0"/>
                <a:ea typeface="Neue Einstellung"/>
                <a:cs typeface="Times New Roman" panose="02020603050405020304" pitchFamily="18" charset="0"/>
                <a:sym typeface="Neue Einstellung"/>
              </a:rPr>
              <a:t>phục</a:t>
            </a:r>
            <a:endParaRPr lang="en-US" sz="3200" dirty="0">
              <a:solidFill>
                <a:srgbClr val="FC594C"/>
              </a:solidFill>
              <a:latin typeface="Times New Roman" panose="02020603050405020304" pitchFamily="18" charset="0"/>
              <a:ea typeface="Neue Einstellung"/>
              <a:cs typeface="Times New Roman" panose="02020603050405020304" pitchFamily="18" charset="0"/>
              <a:sym typeface="Neue Einstellung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E860EB-15F2-85F0-E2C5-CF3FF4DEA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0AFC9BC-F910-000A-253C-6E13D54A07A4}"/>
              </a:ext>
            </a:extLst>
          </p:cNvPr>
          <p:cNvSpPr/>
          <p:nvPr/>
        </p:nvSpPr>
        <p:spPr>
          <a:xfrm>
            <a:off x="-558800" y="118126"/>
            <a:ext cx="146304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333" b="-6333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7B36DDE-92EA-C88E-1E84-5170A4F2C5AF}"/>
              </a:ext>
            </a:extLst>
          </p:cNvPr>
          <p:cNvSpPr/>
          <p:nvPr/>
        </p:nvSpPr>
        <p:spPr>
          <a:xfrm>
            <a:off x="7315200" y="0"/>
            <a:ext cx="4876800" cy="1158240"/>
          </a:xfrm>
          <a:custGeom>
            <a:avLst/>
            <a:gdLst/>
            <a:ahLst/>
            <a:cxnLst/>
            <a:rect l="l" t="t" r="r" b="b"/>
            <a:pathLst>
              <a:path w="7315200" h="1737360">
                <a:moveTo>
                  <a:pt x="0" y="0"/>
                </a:moveTo>
                <a:lnTo>
                  <a:pt x="7315200" y="0"/>
                </a:lnTo>
                <a:lnTo>
                  <a:pt x="7315200" y="1737360"/>
                </a:lnTo>
                <a:lnTo>
                  <a:pt x="0" y="17373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9554648-A51A-B478-9205-83194A4E7DAF}"/>
              </a:ext>
            </a:extLst>
          </p:cNvPr>
          <p:cNvSpPr/>
          <p:nvPr/>
        </p:nvSpPr>
        <p:spPr>
          <a:xfrm>
            <a:off x="-242833" y="-185389"/>
            <a:ext cx="4876800" cy="1158240"/>
          </a:xfrm>
          <a:custGeom>
            <a:avLst/>
            <a:gdLst/>
            <a:ahLst/>
            <a:cxnLst/>
            <a:rect l="l" t="t" r="r" b="b"/>
            <a:pathLst>
              <a:path w="7315200" h="1737360">
                <a:moveTo>
                  <a:pt x="0" y="0"/>
                </a:moveTo>
                <a:lnTo>
                  <a:pt x="7315200" y="0"/>
                </a:lnTo>
                <a:lnTo>
                  <a:pt x="7315200" y="1737360"/>
                </a:lnTo>
                <a:lnTo>
                  <a:pt x="0" y="17373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F87CB01-AA9D-1BC7-43E8-0B2C12D5170A}"/>
              </a:ext>
            </a:extLst>
          </p:cNvPr>
          <p:cNvSpPr txBox="1"/>
          <p:nvPr/>
        </p:nvSpPr>
        <p:spPr>
          <a:xfrm>
            <a:off x="2438400" y="979202"/>
            <a:ext cx="8089476" cy="1506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1"/>
              </a:lnSpc>
            </a:pPr>
            <a:r>
              <a:rPr lang="en-US" sz="5334" dirty="0">
                <a:solidFill>
                  <a:srgbClr val="FCFCFC"/>
                </a:solidFill>
                <a:latin typeface="Times New Roman" panose="02020603050405020304" pitchFamily="18" charset="0"/>
                <a:ea typeface="Ballet"/>
                <a:cs typeface="Times New Roman" panose="02020603050405020304" pitchFamily="18" charset="0"/>
                <a:sym typeface="Ballet"/>
              </a:rPr>
              <a:t>2. Phương </a:t>
            </a:r>
            <a:r>
              <a:rPr lang="en-US" sz="5334" dirty="0" err="1">
                <a:solidFill>
                  <a:srgbClr val="FCFCFC"/>
                </a:solidFill>
                <a:latin typeface="Times New Roman" panose="02020603050405020304" pitchFamily="18" charset="0"/>
                <a:ea typeface="Ballet"/>
                <a:cs typeface="Times New Roman" panose="02020603050405020304" pitchFamily="18" charset="0"/>
                <a:sym typeface="Ballet"/>
              </a:rPr>
              <a:t>hướng</a:t>
            </a:r>
            <a:r>
              <a:rPr lang="en-US" sz="5334" dirty="0">
                <a:solidFill>
                  <a:srgbClr val="FCFCFC"/>
                </a:solidFill>
                <a:latin typeface="Times New Roman" panose="02020603050405020304" pitchFamily="18" charset="0"/>
                <a:ea typeface="Ballet"/>
                <a:cs typeface="Times New Roman" panose="02020603050405020304" pitchFamily="18" charset="0"/>
                <a:sym typeface="Ballet"/>
              </a:rPr>
              <a:t> </a:t>
            </a:r>
            <a:r>
              <a:rPr lang="en-US" sz="5334" dirty="0" err="1">
                <a:solidFill>
                  <a:srgbClr val="FCFCFC"/>
                </a:solidFill>
                <a:latin typeface="Times New Roman" panose="02020603050405020304" pitchFamily="18" charset="0"/>
                <a:ea typeface="Ballet"/>
                <a:cs typeface="Times New Roman" panose="02020603050405020304" pitchFamily="18" charset="0"/>
                <a:sym typeface="Ballet"/>
              </a:rPr>
              <a:t>tuần</a:t>
            </a:r>
            <a:r>
              <a:rPr lang="en-US" sz="5334" dirty="0">
                <a:solidFill>
                  <a:srgbClr val="FCFCFC"/>
                </a:solidFill>
                <a:latin typeface="Times New Roman" panose="02020603050405020304" pitchFamily="18" charset="0"/>
                <a:ea typeface="Ballet"/>
                <a:cs typeface="Times New Roman" panose="02020603050405020304" pitchFamily="18" charset="0"/>
                <a:sym typeface="Ballet"/>
              </a:rPr>
              <a:t> 23</a:t>
            </a:r>
          </a:p>
        </p:txBody>
      </p:sp>
      <p:pic>
        <p:nvPicPr>
          <p:cNvPr id="7" name="5 Minute Countdown Timer with Music For Kids!.mp4">
            <a:hlinkClick r:id="" action="ppaction://media"/>
            <a:extLst>
              <a:ext uri="{FF2B5EF4-FFF2-40B4-BE49-F238E27FC236}">
                <a16:creationId xmlns:a16="http://schemas.microsoft.com/office/drawing/2014/main" id="{6B640823-4B04-0642-0166-E548EA26861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10119.765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039600" y="6105525"/>
            <a:ext cx="1337733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303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03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21970">
                <p:cTn id="1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5BEBFE7-BE72-4E12-B99C-E2FA8A19F4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C8D7B13-A9F9-4E70-84E3-1AE9E81293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5" r="87139" b="10584"/>
          <a:stretch>
            <a:fillRect/>
          </a:stretch>
        </p:blipFill>
        <p:spPr>
          <a:xfrm>
            <a:off x="24048" y="5086350"/>
            <a:ext cx="578086" cy="685800"/>
          </a:xfrm>
          <a:custGeom>
            <a:avLst/>
            <a:gdLst>
              <a:gd name="connsiteX0" fmla="*/ 0 w 578086"/>
              <a:gd name="connsiteY0" fmla="*/ 0 h 685800"/>
              <a:gd name="connsiteX1" fmla="*/ 578086 w 578086"/>
              <a:gd name="connsiteY1" fmla="*/ 0 h 685800"/>
              <a:gd name="connsiteX2" fmla="*/ 578086 w 578086"/>
              <a:gd name="connsiteY2" fmla="*/ 685800 h 685800"/>
              <a:gd name="connsiteX3" fmla="*/ 0 w 578086"/>
              <a:gd name="connsiteY3" fmla="*/ 685800 h 685800"/>
              <a:gd name="connsiteX4" fmla="*/ 0 w 578086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086" h="685800">
                <a:moveTo>
                  <a:pt x="0" y="0"/>
                </a:moveTo>
                <a:lnTo>
                  <a:pt x="578086" y="0"/>
                </a:lnTo>
                <a:lnTo>
                  <a:pt x="578086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09224AF-4C76-45E0-809B-54C17E7CC0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2" t="86481" r="3705"/>
          <a:stretch>
            <a:fillRect/>
          </a:stretch>
        </p:blipFill>
        <p:spPr>
          <a:xfrm>
            <a:off x="10374354" y="2928943"/>
            <a:ext cx="1374691" cy="827757"/>
          </a:xfrm>
          <a:custGeom>
            <a:avLst/>
            <a:gdLst>
              <a:gd name="connsiteX0" fmla="*/ 0 w 1374691"/>
              <a:gd name="connsiteY0" fmla="*/ 0 h 827757"/>
              <a:gd name="connsiteX1" fmla="*/ 1374691 w 1374691"/>
              <a:gd name="connsiteY1" fmla="*/ 0 h 827757"/>
              <a:gd name="connsiteX2" fmla="*/ 1374691 w 1374691"/>
              <a:gd name="connsiteY2" fmla="*/ 827757 h 827757"/>
              <a:gd name="connsiteX3" fmla="*/ 0 w 1374691"/>
              <a:gd name="connsiteY3" fmla="*/ 827757 h 827757"/>
              <a:gd name="connsiteX4" fmla="*/ 0 w 1374691"/>
              <a:gd name="connsiteY4" fmla="*/ 0 h 827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691" h="827757">
                <a:moveTo>
                  <a:pt x="0" y="0"/>
                </a:moveTo>
                <a:lnTo>
                  <a:pt x="1374691" y="0"/>
                </a:lnTo>
                <a:lnTo>
                  <a:pt x="1374691" y="827757"/>
                </a:lnTo>
                <a:lnTo>
                  <a:pt x="0" y="82775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4E23961-BC25-4CED-AEF5-443C5149BC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889" y="-1022554"/>
            <a:ext cx="4494993" cy="6123047"/>
          </a:xfrm>
          <a:custGeom>
            <a:avLst/>
            <a:gdLst>
              <a:gd name="connsiteX0" fmla="*/ 0 w 4494993"/>
              <a:gd name="connsiteY0" fmla="*/ 0 h 6123047"/>
              <a:gd name="connsiteX1" fmla="*/ 4494993 w 4494993"/>
              <a:gd name="connsiteY1" fmla="*/ 0 h 6123047"/>
              <a:gd name="connsiteX2" fmla="*/ 4494993 w 4494993"/>
              <a:gd name="connsiteY2" fmla="*/ 6123047 h 6123047"/>
              <a:gd name="connsiteX3" fmla="*/ 4328456 w 4494993"/>
              <a:gd name="connsiteY3" fmla="*/ 6123047 h 6123047"/>
              <a:gd name="connsiteX4" fmla="*/ 4328456 w 4494993"/>
              <a:gd name="connsiteY4" fmla="*/ 5295290 h 6123047"/>
              <a:gd name="connsiteX5" fmla="*/ 2953765 w 4494993"/>
              <a:gd name="connsiteY5" fmla="*/ 5295290 h 6123047"/>
              <a:gd name="connsiteX6" fmla="*/ 2953765 w 4494993"/>
              <a:gd name="connsiteY6" fmla="*/ 6123047 h 6123047"/>
              <a:gd name="connsiteX7" fmla="*/ 0 w 4494993"/>
              <a:gd name="connsiteY7" fmla="*/ 6123047 h 6123047"/>
              <a:gd name="connsiteX8" fmla="*/ 0 w 4494993"/>
              <a:gd name="connsiteY8" fmla="*/ 5474970 h 6123047"/>
              <a:gd name="connsiteX9" fmla="*/ 578086 w 4494993"/>
              <a:gd name="connsiteY9" fmla="*/ 5474970 h 6123047"/>
              <a:gd name="connsiteX10" fmla="*/ 578086 w 4494993"/>
              <a:gd name="connsiteY10" fmla="*/ 4789170 h 6123047"/>
              <a:gd name="connsiteX11" fmla="*/ 0 w 4494993"/>
              <a:gd name="connsiteY11" fmla="*/ 4789170 h 6123047"/>
              <a:gd name="connsiteX12" fmla="*/ 0 w 4494993"/>
              <a:gd name="connsiteY12" fmla="*/ 0 h 612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94993" h="6123047">
                <a:moveTo>
                  <a:pt x="0" y="0"/>
                </a:moveTo>
                <a:lnTo>
                  <a:pt x="4494993" y="0"/>
                </a:lnTo>
                <a:lnTo>
                  <a:pt x="4494993" y="6123047"/>
                </a:lnTo>
                <a:lnTo>
                  <a:pt x="4328456" y="6123047"/>
                </a:lnTo>
                <a:lnTo>
                  <a:pt x="4328456" y="5295290"/>
                </a:lnTo>
                <a:lnTo>
                  <a:pt x="2953765" y="5295290"/>
                </a:lnTo>
                <a:lnTo>
                  <a:pt x="2953765" y="6123047"/>
                </a:lnTo>
                <a:lnTo>
                  <a:pt x="0" y="6123047"/>
                </a:lnTo>
                <a:lnTo>
                  <a:pt x="0" y="5474970"/>
                </a:lnTo>
                <a:lnTo>
                  <a:pt x="578086" y="5474970"/>
                </a:lnTo>
                <a:lnTo>
                  <a:pt x="578086" y="4789170"/>
                </a:lnTo>
                <a:lnTo>
                  <a:pt x="0" y="478917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915D9C42-B4B5-41E3-9EEA-BF76421AF7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792" y="-1020804"/>
            <a:ext cx="4910533" cy="685800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DE7960CA-D404-4D26-AC84-430A240A55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438" y="-4451554"/>
            <a:ext cx="4910533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66F15F98-A290-48AC-AAC4-7C389C6ED8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518" y="92449"/>
            <a:ext cx="4910533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F668629F-4487-4C56-BFC2-8B244D5EEBE8}"/>
              </a:ext>
            </a:extLst>
          </p:cNvPr>
          <p:cNvGrpSpPr/>
          <p:nvPr/>
        </p:nvGrpSpPr>
        <p:grpSpPr>
          <a:xfrm>
            <a:off x="0" y="5207000"/>
            <a:ext cx="12192000" cy="1650999"/>
            <a:chOff x="0" y="5207000"/>
            <a:chExt cx="12192000" cy="165099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74D0E8-C551-4CE9-A949-DC99B0244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1400" y="5310502"/>
              <a:ext cx="2260600" cy="1547497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D6A2B4-CC48-45D9-B0FD-3F86D1405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000"/>
              <a:ext cx="2679319" cy="165099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4CA6FA32-A4AA-4B98-94AC-85288874C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176806" y="5490093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36980FB-BB26-4D80-9DFC-F3C35DC15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>
              <a:off x="3665159" y="5663129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B2622C4-CC7F-4319-971C-1093267D5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00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06941B8-22E4-4FED-9DE7-7262931CB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689" y="5952293"/>
              <a:ext cx="3267329" cy="90570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BF9AEC9E-1D90-4AFC-8BB6-11EE124FB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sp>
        <p:nvSpPr>
          <p:cNvPr id="48" name="任意多边形: 形状 47">
            <a:extLst>
              <a:ext uri="{FF2B5EF4-FFF2-40B4-BE49-F238E27FC236}">
                <a16:creationId xmlns:a16="http://schemas.microsoft.com/office/drawing/2014/main" id="{794B0A7C-6B72-42A3-AF77-0D38664EAF9B}"/>
              </a:ext>
            </a:extLst>
          </p:cNvPr>
          <p:cNvSpPr/>
          <p:nvPr/>
        </p:nvSpPr>
        <p:spPr>
          <a:xfrm>
            <a:off x="1491811" y="1044995"/>
            <a:ext cx="9207617" cy="2282405"/>
          </a:xfrm>
          <a:custGeom>
            <a:avLst/>
            <a:gdLst>
              <a:gd name="connsiteX0" fmla="*/ 4558918 w 9117838"/>
              <a:gd name="connsiteY0" fmla="*/ 0 h 2255475"/>
              <a:gd name="connsiteX1" fmla="*/ 5198217 w 9117838"/>
              <a:gd name="connsiteY1" fmla="*/ 328464 h 2255475"/>
              <a:gd name="connsiteX2" fmla="*/ 5207641 w 9117838"/>
              <a:gd name="connsiteY2" fmla="*/ 345241 h 2255475"/>
              <a:gd name="connsiteX3" fmla="*/ 5276410 w 9117838"/>
              <a:gd name="connsiteY3" fmla="*/ 264699 h 2255475"/>
              <a:gd name="connsiteX4" fmla="*/ 5821568 w 9117838"/>
              <a:gd name="connsiteY4" fmla="*/ 46493 h 2255475"/>
              <a:gd name="connsiteX5" fmla="*/ 6460867 w 9117838"/>
              <a:gd name="connsiteY5" fmla="*/ 374957 h 2255475"/>
              <a:gd name="connsiteX6" fmla="*/ 6526698 w 9117838"/>
              <a:gd name="connsiteY6" fmla="*/ 492157 h 2255475"/>
              <a:gd name="connsiteX7" fmla="*/ 6539061 w 9117838"/>
              <a:gd name="connsiteY7" fmla="*/ 477678 h 2255475"/>
              <a:gd name="connsiteX8" fmla="*/ 7084218 w 9117838"/>
              <a:gd name="connsiteY8" fmla="*/ 259472 h 2255475"/>
              <a:gd name="connsiteX9" fmla="*/ 7839524 w 9117838"/>
              <a:gd name="connsiteY9" fmla="*/ 854330 h 2255475"/>
              <a:gd name="connsiteX10" fmla="*/ 7849078 w 9117838"/>
              <a:gd name="connsiteY10" fmla="*/ 945913 h 2255475"/>
              <a:gd name="connsiteX11" fmla="*/ 7915813 w 9117838"/>
              <a:gd name="connsiteY11" fmla="*/ 892706 h 2255475"/>
              <a:gd name="connsiteX12" fmla="*/ 8346869 w 9117838"/>
              <a:gd name="connsiteY12" fmla="*/ 765471 h 2255475"/>
              <a:gd name="connsiteX13" fmla="*/ 9117838 w 9117838"/>
              <a:gd name="connsiteY13" fmla="*/ 1510473 h 2255475"/>
              <a:gd name="connsiteX14" fmla="*/ 8346869 w 9117838"/>
              <a:gd name="connsiteY14" fmla="*/ 2255475 h 2255475"/>
              <a:gd name="connsiteX15" fmla="*/ 7591563 w 9117838"/>
              <a:gd name="connsiteY15" fmla="*/ 1660617 h 2255475"/>
              <a:gd name="connsiteX16" fmla="*/ 7582009 w 9117838"/>
              <a:gd name="connsiteY16" fmla="*/ 1569034 h 2255475"/>
              <a:gd name="connsiteX17" fmla="*/ 7515274 w 9117838"/>
              <a:gd name="connsiteY17" fmla="*/ 1622241 h 2255475"/>
              <a:gd name="connsiteX18" fmla="*/ 7084218 w 9117838"/>
              <a:gd name="connsiteY18" fmla="*/ 1749476 h 2255475"/>
              <a:gd name="connsiteX19" fmla="*/ 6444918 w 9117838"/>
              <a:gd name="connsiteY19" fmla="*/ 1421012 h 2255475"/>
              <a:gd name="connsiteX20" fmla="*/ 6379087 w 9117838"/>
              <a:gd name="connsiteY20" fmla="*/ 1303812 h 2255475"/>
              <a:gd name="connsiteX21" fmla="*/ 6366725 w 9117838"/>
              <a:gd name="connsiteY21" fmla="*/ 1318291 h 2255475"/>
              <a:gd name="connsiteX22" fmla="*/ 5821568 w 9117838"/>
              <a:gd name="connsiteY22" fmla="*/ 1536497 h 2255475"/>
              <a:gd name="connsiteX23" fmla="*/ 5182268 w 9117838"/>
              <a:gd name="connsiteY23" fmla="*/ 1208033 h 2255475"/>
              <a:gd name="connsiteX24" fmla="*/ 5172845 w 9117838"/>
              <a:gd name="connsiteY24" fmla="*/ 1191256 h 2255475"/>
              <a:gd name="connsiteX25" fmla="*/ 5104075 w 9117838"/>
              <a:gd name="connsiteY25" fmla="*/ 1271798 h 2255475"/>
              <a:gd name="connsiteX26" fmla="*/ 4558918 w 9117838"/>
              <a:gd name="connsiteY26" fmla="*/ 1490004 h 2255475"/>
              <a:gd name="connsiteX27" fmla="*/ 4013761 w 9117838"/>
              <a:gd name="connsiteY27" fmla="*/ 1271798 h 2255475"/>
              <a:gd name="connsiteX28" fmla="*/ 3944991 w 9117838"/>
              <a:gd name="connsiteY28" fmla="*/ 1191256 h 2255475"/>
              <a:gd name="connsiteX29" fmla="*/ 3935567 w 9117838"/>
              <a:gd name="connsiteY29" fmla="*/ 1208033 h 2255475"/>
              <a:gd name="connsiteX30" fmla="*/ 3296268 w 9117838"/>
              <a:gd name="connsiteY30" fmla="*/ 1536497 h 2255475"/>
              <a:gd name="connsiteX31" fmla="*/ 2751111 w 9117838"/>
              <a:gd name="connsiteY31" fmla="*/ 1318291 h 2255475"/>
              <a:gd name="connsiteX32" fmla="*/ 2738749 w 9117838"/>
              <a:gd name="connsiteY32" fmla="*/ 1303813 h 2255475"/>
              <a:gd name="connsiteX33" fmla="*/ 2672918 w 9117838"/>
              <a:gd name="connsiteY33" fmla="*/ 1421012 h 2255475"/>
              <a:gd name="connsiteX34" fmla="*/ 2033618 w 9117838"/>
              <a:gd name="connsiteY34" fmla="*/ 1749476 h 2255475"/>
              <a:gd name="connsiteX35" fmla="*/ 1602563 w 9117838"/>
              <a:gd name="connsiteY35" fmla="*/ 1622241 h 2255475"/>
              <a:gd name="connsiteX36" fmla="*/ 1535829 w 9117838"/>
              <a:gd name="connsiteY36" fmla="*/ 1569035 h 2255475"/>
              <a:gd name="connsiteX37" fmla="*/ 1526274 w 9117838"/>
              <a:gd name="connsiteY37" fmla="*/ 1660617 h 2255475"/>
              <a:gd name="connsiteX38" fmla="*/ 770969 w 9117838"/>
              <a:gd name="connsiteY38" fmla="*/ 2255475 h 2255475"/>
              <a:gd name="connsiteX39" fmla="*/ 0 w 9117838"/>
              <a:gd name="connsiteY39" fmla="*/ 1510473 h 2255475"/>
              <a:gd name="connsiteX40" fmla="*/ 770969 w 9117838"/>
              <a:gd name="connsiteY40" fmla="*/ 765471 h 2255475"/>
              <a:gd name="connsiteX41" fmla="*/ 1202025 w 9117838"/>
              <a:gd name="connsiteY41" fmla="*/ 892706 h 2255475"/>
              <a:gd name="connsiteX42" fmla="*/ 1268759 w 9117838"/>
              <a:gd name="connsiteY42" fmla="*/ 945912 h 2255475"/>
              <a:gd name="connsiteX43" fmla="*/ 1278313 w 9117838"/>
              <a:gd name="connsiteY43" fmla="*/ 854330 h 2255475"/>
              <a:gd name="connsiteX44" fmla="*/ 2033618 w 9117838"/>
              <a:gd name="connsiteY44" fmla="*/ 259472 h 2255475"/>
              <a:gd name="connsiteX45" fmla="*/ 2578776 w 9117838"/>
              <a:gd name="connsiteY45" fmla="*/ 477678 h 2255475"/>
              <a:gd name="connsiteX46" fmla="*/ 2591138 w 9117838"/>
              <a:gd name="connsiteY46" fmla="*/ 492156 h 2255475"/>
              <a:gd name="connsiteX47" fmla="*/ 2656969 w 9117838"/>
              <a:gd name="connsiteY47" fmla="*/ 374957 h 2255475"/>
              <a:gd name="connsiteX48" fmla="*/ 3296268 w 9117838"/>
              <a:gd name="connsiteY48" fmla="*/ 46493 h 2255475"/>
              <a:gd name="connsiteX49" fmla="*/ 3841425 w 9117838"/>
              <a:gd name="connsiteY49" fmla="*/ 264699 h 2255475"/>
              <a:gd name="connsiteX50" fmla="*/ 3910195 w 9117838"/>
              <a:gd name="connsiteY50" fmla="*/ 345241 h 2255475"/>
              <a:gd name="connsiteX51" fmla="*/ 3919618 w 9117838"/>
              <a:gd name="connsiteY51" fmla="*/ 328464 h 2255475"/>
              <a:gd name="connsiteX52" fmla="*/ 4558918 w 9117838"/>
              <a:gd name="connsiteY52" fmla="*/ 0 h 2255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9117838" h="2255475">
                <a:moveTo>
                  <a:pt x="4558918" y="0"/>
                </a:moveTo>
                <a:cubicBezTo>
                  <a:pt x="4825039" y="0"/>
                  <a:pt x="5059668" y="130293"/>
                  <a:pt x="5198217" y="328464"/>
                </a:cubicBezTo>
                <a:lnTo>
                  <a:pt x="5207641" y="345241"/>
                </a:lnTo>
                <a:lnTo>
                  <a:pt x="5276410" y="264699"/>
                </a:lnTo>
                <a:cubicBezTo>
                  <a:pt x="5415928" y="129880"/>
                  <a:pt x="5608671" y="46493"/>
                  <a:pt x="5821568" y="46493"/>
                </a:cubicBezTo>
                <a:cubicBezTo>
                  <a:pt x="6087689" y="46493"/>
                  <a:pt x="6322318" y="176786"/>
                  <a:pt x="6460867" y="374957"/>
                </a:cubicBezTo>
                <a:lnTo>
                  <a:pt x="6526698" y="492157"/>
                </a:lnTo>
                <a:lnTo>
                  <a:pt x="6539061" y="477678"/>
                </a:lnTo>
                <a:cubicBezTo>
                  <a:pt x="6678579" y="342859"/>
                  <a:pt x="6871321" y="259472"/>
                  <a:pt x="7084218" y="259472"/>
                </a:cubicBezTo>
                <a:cubicBezTo>
                  <a:pt x="7456788" y="259472"/>
                  <a:pt x="7767634" y="514845"/>
                  <a:pt x="7839524" y="854330"/>
                </a:cubicBezTo>
                <a:lnTo>
                  <a:pt x="7849078" y="945913"/>
                </a:lnTo>
                <a:lnTo>
                  <a:pt x="7915813" y="892706"/>
                </a:lnTo>
                <a:cubicBezTo>
                  <a:pt x="8038861" y="812376"/>
                  <a:pt x="8187196" y="765471"/>
                  <a:pt x="8346869" y="765471"/>
                </a:cubicBezTo>
                <a:cubicBezTo>
                  <a:pt x="8772663" y="765471"/>
                  <a:pt x="9117838" y="1099020"/>
                  <a:pt x="9117838" y="1510473"/>
                </a:cubicBezTo>
                <a:cubicBezTo>
                  <a:pt x="9117838" y="1921926"/>
                  <a:pt x="8772663" y="2255475"/>
                  <a:pt x="8346869" y="2255475"/>
                </a:cubicBezTo>
                <a:cubicBezTo>
                  <a:pt x="7974299" y="2255475"/>
                  <a:pt x="7663453" y="2000102"/>
                  <a:pt x="7591563" y="1660617"/>
                </a:cubicBezTo>
                <a:lnTo>
                  <a:pt x="7582009" y="1569034"/>
                </a:lnTo>
                <a:lnTo>
                  <a:pt x="7515274" y="1622241"/>
                </a:lnTo>
                <a:cubicBezTo>
                  <a:pt x="7392226" y="1702571"/>
                  <a:pt x="7243891" y="1749476"/>
                  <a:pt x="7084218" y="1749476"/>
                </a:cubicBezTo>
                <a:cubicBezTo>
                  <a:pt x="6818097" y="1749476"/>
                  <a:pt x="6583467" y="1619184"/>
                  <a:pt x="6444918" y="1421012"/>
                </a:cubicBezTo>
                <a:lnTo>
                  <a:pt x="6379087" y="1303812"/>
                </a:lnTo>
                <a:lnTo>
                  <a:pt x="6366725" y="1318291"/>
                </a:lnTo>
                <a:cubicBezTo>
                  <a:pt x="6227207" y="1453110"/>
                  <a:pt x="6034465" y="1536497"/>
                  <a:pt x="5821568" y="1536497"/>
                </a:cubicBezTo>
                <a:cubicBezTo>
                  <a:pt x="5555446" y="1536497"/>
                  <a:pt x="5320817" y="1406205"/>
                  <a:pt x="5182268" y="1208033"/>
                </a:cubicBezTo>
                <a:lnTo>
                  <a:pt x="5172845" y="1191256"/>
                </a:lnTo>
                <a:lnTo>
                  <a:pt x="5104075" y="1271798"/>
                </a:lnTo>
                <a:cubicBezTo>
                  <a:pt x="4964557" y="1406617"/>
                  <a:pt x="4771815" y="1490004"/>
                  <a:pt x="4558918" y="1490004"/>
                </a:cubicBezTo>
                <a:cubicBezTo>
                  <a:pt x="4346021" y="1490004"/>
                  <a:pt x="4153279" y="1406617"/>
                  <a:pt x="4013761" y="1271798"/>
                </a:cubicBezTo>
                <a:lnTo>
                  <a:pt x="3944991" y="1191256"/>
                </a:lnTo>
                <a:lnTo>
                  <a:pt x="3935567" y="1208033"/>
                </a:lnTo>
                <a:cubicBezTo>
                  <a:pt x="3797019" y="1406205"/>
                  <a:pt x="3562389" y="1536497"/>
                  <a:pt x="3296268" y="1536497"/>
                </a:cubicBezTo>
                <a:cubicBezTo>
                  <a:pt x="3083371" y="1536497"/>
                  <a:pt x="2890629" y="1453110"/>
                  <a:pt x="2751111" y="1318291"/>
                </a:cubicBezTo>
                <a:lnTo>
                  <a:pt x="2738749" y="1303813"/>
                </a:lnTo>
                <a:lnTo>
                  <a:pt x="2672918" y="1421012"/>
                </a:lnTo>
                <a:cubicBezTo>
                  <a:pt x="2534369" y="1619184"/>
                  <a:pt x="2299740" y="1749476"/>
                  <a:pt x="2033618" y="1749476"/>
                </a:cubicBezTo>
                <a:cubicBezTo>
                  <a:pt x="1873946" y="1749476"/>
                  <a:pt x="1725611" y="1702571"/>
                  <a:pt x="1602563" y="1622241"/>
                </a:cubicBezTo>
                <a:lnTo>
                  <a:pt x="1535829" y="1569035"/>
                </a:lnTo>
                <a:lnTo>
                  <a:pt x="1526274" y="1660617"/>
                </a:lnTo>
                <a:cubicBezTo>
                  <a:pt x="1454385" y="2000102"/>
                  <a:pt x="1143539" y="2255475"/>
                  <a:pt x="770969" y="2255475"/>
                </a:cubicBezTo>
                <a:cubicBezTo>
                  <a:pt x="345175" y="2255475"/>
                  <a:pt x="0" y="1921926"/>
                  <a:pt x="0" y="1510473"/>
                </a:cubicBezTo>
                <a:cubicBezTo>
                  <a:pt x="0" y="1099020"/>
                  <a:pt x="345175" y="765471"/>
                  <a:pt x="770969" y="765471"/>
                </a:cubicBezTo>
                <a:cubicBezTo>
                  <a:pt x="930642" y="765471"/>
                  <a:pt x="1078977" y="812376"/>
                  <a:pt x="1202025" y="892706"/>
                </a:cubicBezTo>
                <a:lnTo>
                  <a:pt x="1268759" y="945912"/>
                </a:lnTo>
                <a:lnTo>
                  <a:pt x="1278313" y="854330"/>
                </a:lnTo>
                <a:cubicBezTo>
                  <a:pt x="1350203" y="514845"/>
                  <a:pt x="1661049" y="259472"/>
                  <a:pt x="2033618" y="259472"/>
                </a:cubicBezTo>
                <a:cubicBezTo>
                  <a:pt x="2246516" y="259472"/>
                  <a:pt x="2439258" y="342859"/>
                  <a:pt x="2578776" y="477678"/>
                </a:cubicBezTo>
                <a:lnTo>
                  <a:pt x="2591138" y="492156"/>
                </a:lnTo>
                <a:lnTo>
                  <a:pt x="2656969" y="374957"/>
                </a:lnTo>
                <a:cubicBezTo>
                  <a:pt x="2795518" y="176786"/>
                  <a:pt x="3030147" y="46493"/>
                  <a:pt x="3296268" y="46493"/>
                </a:cubicBezTo>
                <a:cubicBezTo>
                  <a:pt x="3509165" y="46493"/>
                  <a:pt x="3701907" y="129880"/>
                  <a:pt x="3841425" y="264699"/>
                </a:cubicBezTo>
                <a:lnTo>
                  <a:pt x="3910195" y="345241"/>
                </a:lnTo>
                <a:lnTo>
                  <a:pt x="3919618" y="328464"/>
                </a:lnTo>
                <a:cubicBezTo>
                  <a:pt x="4058167" y="130293"/>
                  <a:pt x="4292797" y="0"/>
                  <a:pt x="455891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66700" sx="102000" sy="102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ED6C0B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FBF3470B-7DF6-42B6-B755-38E7F8479AAE}"/>
              </a:ext>
            </a:extLst>
          </p:cNvPr>
          <p:cNvSpPr/>
          <p:nvPr/>
        </p:nvSpPr>
        <p:spPr>
          <a:xfrm>
            <a:off x="1491811" y="1044995"/>
            <a:ext cx="9207617" cy="2282405"/>
          </a:xfrm>
          <a:custGeom>
            <a:avLst/>
            <a:gdLst>
              <a:gd name="connsiteX0" fmla="*/ 4558918 w 9117838"/>
              <a:gd name="connsiteY0" fmla="*/ 0 h 2255475"/>
              <a:gd name="connsiteX1" fmla="*/ 5198217 w 9117838"/>
              <a:gd name="connsiteY1" fmla="*/ 328464 h 2255475"/>
              <a:gd name="connsiteX2" fmla="*/ 5207641 w 9117838"/>
              <a:gd name="connsiteY2" fmla="*/ 345241 h 2255475"/>
              <a:gd name="connsiteX3" fmla="*/ 5276410 w 9117838"/>
              <a:gd name="connsiteY3" fmla="*/ 264699 h 2255475"/>
              <a:gd name="connsiteX4" fmla="*/ 5821568 w 9117838"/>
              <a:gd name="connsiteY4" fmla="*/ 46493 h 2255475"/>
              <a:gd name="connsiteX5" fmla="*/ 6460867 w 9117838"/>
              <a:gd name="connsiteY5" fmla="*/ 374957 h 2255475"/>
              <a:gd name="connsiteX6" fmla="*/ 6526698 w 9117838"/>
              <a:gd name="connsiteY6" fmla="*/ 492157 h 2255475"/>
              <a:gd name="connsiteX7" fmla="*/ 6539061 w 9117838"/>
              <a:gd name="connsiteY7" fmla="*/ 477678 h 2255475"/>
              <a:gd name="connsiteX8" fmla="*/ 7084218 w 9117838"/>
              <a:gd name="connsiteY8" fmla="*/ 259472 h 2255475"/>
              <a:gd name="connsiteX9" fmla="*/ 7839524 w 9117838"/>
              <a:gd name="connsiteY9" fmla="*/ 854330 h 2255475"/>
              <a:gd name="connsiteX10" fmla="*/ 7849078 w 9117838"/>
              <a:gd name="connsiteY10" fmla="*/ 945913 h 2255475"/>
              <a:gd name="connsiteX11" fmla="*/ 7915813 w 9117838"/>
              <a:gd name="connsiteY11" fmla="*/ 892706 h 2255475"/>
              <a:gd name="connsiteX12" fmla="*/ 8346869 w 9117838"/>
              <a:gd name="connsiteY12" fmla="*/ 765471 h 2255475"/>
              <a:gd name="connsiteX13" fmla="*/ 9117838 w 9117838"/>
              <a:gd name="connsiteY13" fmla="*/ 1510473 h 2255475"/>
              <a:gd name="connsiteX14" fmla="*/ 8346869 w 9117838"/>
              <a:gd name="connsiteY14" fmla="*/ 2255475 h 2255475"/>
              <a:gd name="connsiteX15" fmla="*/ 7591563 w 9117838"/>
              <a:gd name="connsiteY15" fmla="*/ 1660617 h 2255475"/>
              <a:gd name="connsiteX16" fmla="*/ 7582009 w 9117838"/>
              <a:gd name="connsiteY16" fmla="*/ 1569034 h 2255475"/>
              <a:gd name="connsiteX17" fmla="*/ 7515274 w 9117838"/>
              <a:gd name="connsiteY17" fmla="*/ 1622241 h 2255475"/>
              <a:gd name="connsiteX18" fmla="*/ 7084218 w 9117838"/>
              <a:gd name="connsiteY18" fmla="*/ 1749476 h 2255475"/>
              <a:gd name="connsiteX19" fmla="*/ 6444918 w 9117838"/>
              <a:gd name="connsiteY19" fmla="*/ 1421012 h 2255475"/>
              <a:gd name="connsiteX20" fmla="*/ 6379087 w 9117838"/>
              <a:gd name="connsiteY20" fmla="*/ 1303812 h 2255475"/>
              <a:gd name="connsiteX21" fmla="*/ 6366725 w 9117838"/>
              <a:gd name="connsiteY21" fmla="*/ 1318291 h 2255475"/>
              <a:gd name="connsiteX22" fmla="*/ 5821568 w 9117838"/>
              <a:gd name="connsiteY22" fmla="*/ 1536497 h 2255475"/>
              <a:gd name="connsiteX23" fmla="*/ 5182268 w 9117838"/>
              <a:gd name="connsiteY23" fmla="*/ 1208033 h 2255475"/>
              <a:gd name="connsiteX24" fmla="*/ 5172845 w 9117838"/>
              <a:gd name="connsiteY24" fmla="*/ 1191256 h 2255475"/>
              <a:gd name="connsiteX25" fmla="*/ 5104075 w 9117838"/>
              <a:gd name="connsiteY25" fmla="*/ 1271798 h 2255475"/>
              <a:gd name="connsiteX26" fmla="*/ 4558918 w 9117838"/>
              <a:gd name="connsiteY26" fmla="*/ 1490004 h 2255475"/>
              <a:gd name="connsiteX27" fmla="*/ 4013761 w 9117838"/>
              <a:gd name="connsiteY27" fmla="*/ 1271798 h 2255475"/>
              <a:gd name="connsiteX28" fmla="*/ 3944991 w 9117838"/>
              <a:gd name="connsiteY28" fmla="*/ 1191256 h 2255475"/>
              <a:gd name="connsiteX29" fmla="*/ 3935567 w 9117838"/>
              <a:gd name="connsiteY29" fmla="*/ 1208033 h 2255475"/>
              <a:gd name="connsiteX30" fmla="*/ 3296268 w 9117838"/>
              <a:gd name="connsiteY30" fmla="*/ 1536497 h 2255475"/>
              <a:gd name="connsiteX31" fmla="*/ 2751111 w 9117838"/>
              <a:gd name="connsiteY31" fmla="*/ 1318291 h 2255475"/>
              <a:gd name="connsiteX32" fmla="*/ 2738749 w 9117838"/>
              <a:gd name="connsiteY32" fmla="*/ 1303813 h 2255475"/>
              <a:gd name="connsiteX33" fmla="*/ 2672918 w 9117838"/>
              <a:gd name="connsiteY33" fmla="*/ 1421012 h 2255475"/>
              <a:gd name="connsiteX34" fmla="*/ 2033618 w 9117838"/>
              <a:gd name="connsiteY34" fmla="*/ 1749476 h 2255475"/>
              <a:gd name="connsiteX35" fmla="*/ 1602563 w 9117838"/>
              <a:gd name="connsiteY35" fmla="*/ 1622241 h 2255475"/>
              <a:gd name="connsiteX36" fmla="*/ 1535829 w 9117838"/>
              <a:gd name="connsiteY36" fmla="*/ 1569035 h 2255475"/>
              <a:gd name="connsiteX37" fmla="*/ 1526274 w 9117838"/>
              <a:gd name="connsiteY37" fmla="*/ 1660617 h 2255475"/>
              <a:gd name="connsiteX38" fmla="*/ 770969 w 9117838"/>
              <a:gd name="connsiteY38" fmla="*/ 2255475 h 2255475"/>
              <a:gd name="connsiteX39" fmla="*/ 0 w 9117838"/>
              <a:gd name="connsiteY39" fmla="*/ 1510473 h 2255475"/>
              <a:gd name="connsiteX40" fmla="*/ 770969 w 9117838"/>
              <a:gd name="connsiteY40" fmla="*/ 765471 h 2255475"/>
              <a:gd name="connsiteX41" fmla="*/ 1202025 w 9117838"/>
              <a:gd name="connsiteY41" fmla="*/ 892706 h 2255475"/>
              <a:gd name="connsiteX42" fmla="*/ 1268759 w 9117838"/>
              <a:gd name="connsiteY42" fmla="*/ 945912 h 2255475"/>
              <a:gd name="connsiteX43" fmla="*/ 1278313 w 9117838"/>
              <a:gd name="connsiteY43" fmla="*/ 854330 h 2255475"/>
              <a:gd name="connsiteX44" fmla="*/ 2033618 w 9117838"/>
              <a:gd name="connsiteY44" fmla="*/ 259472 h 2255475"/>
              <a:gd name="connsiteX45" fmla="*/ 2578776 w 9117838"/>
              <a:gd name="connsiteY45" fmla="*/ 477678 h 2255475"/>
              <a:gd name="connsiteX46" fmla="*/ 2591138 w 9117838"/>
              <a:gd name="connsiteY46" fmla="*/ 492156 h 2255475"/>
              <a:gd name="connsiteX47" fmla="*/ 2656969 w 9117838"/>
              <a:gd name="connsiteY47" fmla="*/ 374957 h 2255475"/>
              <a:gd name="connsiteX48" fmla="*/ 3296268 w 9117838"/>
              <a:gd name="connsiteY48" fmla="*/ 46493 h 2255475"/>
              <a:gd name="connsiteX49" fmla="*/ 3841425 w 9117838"/>
              <a:gd name="connsiteY49" fmla="*/ 264699 h 2255475"/>
              <a:gd name="connsiteX50" fmla="*/ 3910195 w 9117838"/>
              <a:gd name="connsiteY50" fmla="*/ 345241 h 2255475"/>
              <a:gd name="connsiteX51" fmla="*/ 3919618 w 9117838"/>
              <a:gd name="connsiteY51" fmla="*/ 328464 h 2255475"/>
              <a:gd name="connsiteX52" fmla="*/ 4558918 w 9117838"/>
              <a:gd name="connsiteY52" fmla="*/ 0 h 2255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9117838" h="2255475">
                <a:moveTo>
                  <a:pt x="4558918" y="0"/>
                </a:moveTo>
                <a:cubicBezTo>
                  <a:pt x="4825039" y="0"/>
                  <a:pt x="5059668" y="130293"/>
                  <a:pt x="5198217" y="328464"/>
                </a:cubicBezTo>
                <a:lnTo>
                  <a:pt x="5207641" y="345241"/>
                </a:lnTo>
                <a:lnTo>
                  <a:pt x="5276410" y="264699"/>
                </a:lnTo>
                <a:cubicBezTo>
                  <a:pt x="5415928" y="129880"/>
                  <a:pt x="5608671" y="46493"/>
                  <a:pt x="5821568" y="46493"/>
                </a:cubicBezTo>
                <a:cubicBezTo>
                  <a:pt x="6087689" y="46493"/>
                  <a:pt x="6322318" y="176786"/>
                  <a:pt x="6460867" y="374957"/>
                </a:cubicBezTo>
                <a:lnTo>
                  <a:pt x="6526698" y="492157"/>
                </a:lnTo>
                <a:lnTo>
                  <a:pt x="6539061" y="477678"/>
                </a:lnTo>
                <a:cubicBezTo>
                  <a:pt x="6678579" y="342859"/>
                  <a:pt x="6871321" y="259472"/>
                  <a:pt x="7084218" y="259472"/>
                </a:cubicBezTo>
                <a:cubicBezTo>
                  <a:pt x="7456788" y="259472"/>
                  <a:pt x="7767634" y="514845"/>
                  <a:pt x="7839524" y="854330"/>
                </a:cubicBezTo>
                <a:lnTo>
                  <a:pt x="7849078" y="945913"/>
                </a:lnTo>
                <a:lnTo>
                  <a:pt x="7915813" y="892706"/>
                </a:lnTo>
                <a:cubicBezTo>
                  <a:pt x="8038861" y="812376"/>
                  <a:pt x="8187196" y="765471"/>
                  <a:pt x="8346869" y="765471"/>
                </a:cubicBezTo>
                <a:cubicBezTo>
                  <a:pt x="8772663" y="765471"/>
                  <a:pt x="9117838" y="1099020"/>
                  <a:pt x="9117838" y="1510473"/>
                </a:cubicBezTo>
                <a:cubicBezTo>
                  <a:pt x="9117838" y="1921926"/>
                  <a:pt x="8772663" y="2255475"/>
                  <a:pt x="8346869" y="2255475"/>
                </a:cubicBezTo>
                <a:cubicBezTo>
                  <a:pt x="7974299" y="2255475"/>
                  <a:pt x="7663453" y="2000102"/>
                  <a:pt x="7591563" y="1660617"/>
                </a:cubicBezTo>
                <a:lnTo>
                  <a:pt x="7582009" y="1569034"/>
                </a:lnTo>
                <a:lnTo>
                  <a:pt x="7515274" y="1622241"/>
                </a:lnTo>
                <a:cubicBezTo>
                  <a:pt x="7392226" y="1702571"/>
                  <a:pt x="7243891" y="1749476"/>
                  <a:pt x="7084218" y="1749476"/>
                </a:cubicBezTo>
                <a:cubicBezTo>
                  <a:pt x="6818097" y="1749476"/>
                  <a:pt x="6583467" y="1619184"/>
                  <a:pt x="6444918" y="1421012"/>
                </a:cubicBezTo>
                <a:lnTo>
                  <a:pt x="6379087" y="1303812"/>
                </a:lnTo>
                <a:lnTo>
                  <a:pt x="6366725" y="1318291"/>
                </a:lnTo>
                <a:cubicBezTo>
                  <a:pt x="6227207" y="1453110"/>
                  <a:pt x="6034465" y="1536497"/>
                  <a:pt x="5821568" y="1536497"/>
                </a:cubicBezTo>
                <a:cubicBezTo>
                  <a:pt x="5555446" y="1536497"/>
                  <a:pt x="5320817" y="1406205"/>
                  <a:pt x="5182268" y="1208033"/>
                </a:cubicBezTo>
                <a:lnTo>
                  <a:pt x="5172845" y="1191256"/>
                </a:lnTo>
                <a:lnTo>
                  <a:pt x="5104075" y="1271798"/>
                </a:lnTo>
                <a:cubicBezTo>
                  <a:pt x="4964557" y="1406617"/>
                  <a:pt x="4771815" y="1490004"/>
                  <a:pt x="4558918" y="1490004"/>
                </a:cubicBezTo>
                <a:cubicBezTo>
                  <a:pt x="4346021" y="1490004"/>
                  <a:pt x="4153279" y="1406617"/>
                  <a:pt x="4013761" y="1271798"/>
                </a:cubicBezTo>
                <a:lnTo>
                  <a:pt x="3944991" y="1191256"/>
                </a:lnTo>
                <a:lnTo>
                  <a:pt x="3935567" y="1208033"/>
                </a:lnTo>
                <a:cubicBezTo>
                  <a:pt x="3797019" y="1406205"/>
                  <a:pt x="3562389" y="1536497"/>
                  <a:pt x="3296268" y="1536497"/>
                </a:cubicBezTo>
                <a:cubicBezTo>
                  <a:pt x="3083371" y="1536497"/>
                  <a:pt x="2890629" y="1453110"/>
                  <a:pt x="2751111" y="1318291"/>
                </a:cubicBezTo>
                <a:lnTo>
                  <a:pt x="2738749" y="1303813"/>
                </a:lnTo>
                <a:lnTo>
                  <a:pt x="2672918" y="1421012"/>
                </a:lnTo>
                <a:cubicBezTo>
                  <a:pt x="2534369" y="1619184"/>
                  <a:pt x="2299740" y="1749476"/>
                  <a:pt x="2033618" y="1749476"/>
                </a:cubicBezTo>
                <a:cubicBezTo>
                  <a:pt x="1873946" y="1749476"/>
                  <a:pt x="1725611" y="1702571"/>
                  <a:pt x="1602563" y="1622241"/>
                </a:cubicBezTo>
                <a:lnTo>
                  <a:pt x="1535829" y="1569035"/>
                </a:lnTo>
                <a:lnTo>
                  <a:pt x="1526274" y="1660617"/>
                </a:lnTo>
                <a:cubicBezTo>
                  <a:pt x="1454385" y="2000102"/>
                  <a:pt x="1143539" y="2255475"/>
                  <a:pt x="770969" y="2255475"/>
                </a:cubicBezTo>
                <a:cubicBezTo>
                  <a:pt x="345175" y="2255475"/>
                  <a:pt x="0" y="1921926"/>
                  <a:pt x="0" y="1510473"/>
                </a:cubicBezTo>
                <a:cubicBezTo>
                  <a:pt x="0" y="1099020"/>
                  <a:pt x="345175" y="765471"/>
                  <a:pt x="770969" y="765471"/>
                </a:cubicBezTo>
                <a:cubicBezTo>
                  <a:pt x="930642" y="765471"/>
                  <a:pt x="1078977" y="812376"/>
                  <a:pt x="1202025" y="892706"/>
                </a:cubicBezTo>
                <a:lnTo>
                  <a:pt x="1268759" y="945912"/>
                </a:lnTo>
                <a:lnTo>
                  <a:pt x="1278313" y="854330"/>
                </a:lnTo>
                <a:cubicBezTo>
                  <a:pt x="1350203" y="514845"/>
                  <a:pt x="1661049" y="259472"/>
                  <a:pt x="2033618" y="259472"/>
                </a:cubicBezTo>
                <a:cubicBezTo>
                  <a:pt x="2246516" y="259472"/>
                  <a:pt x="2439258" y="342859"/>
                  <a:pt x="2578776" y="477678"/>
                </a:cubicBezTo>
                <a:lnTo>
                  <a:pt x="2591138" y="492156"/>
                </a:lnTo>
                <a:lnTo>
                  <a:pt x="2656969" y="374957"/>
                </a:lnTo>
                <a:cubicBezTo>
                  <a:pt x="2795518" y="176786"/>
                  <a:pt x="3030147" y="46493"/>
                  <a:pt x="3296268" y="46493"/>
                </a:cubicBezTo>
                <a:cubicBezTo>
                  <a:pt x="3509165" y="46493"/>
                  <a:pt x="3701907" y="129880"/>
                  <a:pt x="3841425" y="264699"/>
                </a:cubicBezTo>
                <a:lnTo>
                  <a:pt x="3910195" y="345241"/>
                </a:lnTo>
                <a:lnTo>
                  <a:pt x="3919618" y="328464"/>
                </a:lnTo>
                <a:cubicBezTo>
                  <a:pt x="4058167" y="130293"/>
                  <a:pt x="4292797" y="0"/>
                  <a:pt x="455891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66700" sx="102000" sy="102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ED6C0B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E3541F-3CC3-145B-615A-E315AC865E3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9642" y="443310"/>
            <a:ext cx="10568090" cy="576818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D02C0B1-B57F-41EC-9610-2A4C0AB5C3BA}"/>
              </a:ext>
            </a:extLst>
          </p:cNvPr>
          <p:cNvSpPr txBox="1"/>
          <p:nvPr/>
        </p:nvSpPr>
        <p:spPr>
          <a:xfrm>
            <a:off x="1932360" y="2903262"/>
            <a:ext cx="90412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99" b="1" i="0" u="sng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</a:rPr>
              <a:t>Học</a:t>
            </a:r>
            <a:r>
              <a:rPr kumimoji="0" lang="en-GB" sz="2999" b="1" i="0" u="sng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GB" sz="2999" b="1" i="0" u="sng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</a:rPr>
              <a:t>tập</a:t>
            </a:r>
            <a:r>
              <a:rPr kumimoji="0" lang="en-GB" sz="2999" b="1" i="0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</a:rPr>
              <a:t>: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alt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altLang="en-US" sz="30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GB" altLang="en-US" sz="30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GB" altLang="en-US" sz="30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GB" altLang="en-US" sz="30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GB" altLang="en-US" sz="30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30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GB" altLang="en-US" sz="30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GB" altLang="en-US" sz="30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30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Tham gia học tập chuẩn bị cho kì kiểm tra giữa HK II.</a:t>
            </a:r>
            <a:endParaRPr kumimoji="0" lang="en-GB" sz="30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EEDE6DF-916E-47B7-B178-06F255C0C5C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817" y="396386"/>
            <a:ext cx="1347403" cy="134740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598D45D-B1AA-4C2A-9454-D909C70F59D5}"/>
              </a:ext>
            </a:extLst>
          </p:cNvPr>
          <p:cNvSpPr txBox="1"/>
          <p:nvPr/>
        </p:nvSpPr>
        <p:spPr>
          <a:xfrm>
            <a:off x="1906693" y="1658038"/>
            <a:ext cx="88822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999" b="1" i="0" u="sng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0000A00000000000000" pitchFamily="2" charset="0"/>
              </a:rPr>
              <a:t>Nề</a:t>
            </a:r>
            <a:r>
              <a:rPr kumimoji="0" lang="en-US" sz="2999" b="1" i="0" u="sng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0000A00000000000000" pitchFamily="2" charset="0"/>
              </a:rPr>
              <a:t>n</a:t>
            </a:r>
            <a:r>
              <a:rPr kumimoji="0" lang="vi-VN" sz="2999" b="1" i="0" u="sng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0000A00000000000000" pitchFamily="2" charset="0"/>
              </a:rPr>
              <a:t> nếp</a:t>
            </a:r>
            <a:r>
              <a:rPr kumimoji="0" lang="vi-VN" sz="2999" b="1" i="0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#9Slide03 Arima Madurai Black" panose="00000A00000000000000" pitchFamily="2" charset="0"/>
              </a:rPr>
              <a:t>: </a:t>
            </a:r>
            <a:r>
              <a:rPr kumimoji="0" lang="vi-VN" sz="30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0000A00000000000000" pitchFamily="2" charset="0"/>
              </a:rPr>
              <a:t>Đi học đúng giờ, không chơi các trò chơi nguy hiểm. </a:t>
            </a:r>
            <a:r>
              <a:rPr lang="vi-VN" sz="3000" dirty="0">
                <a:ln w="0"/>
                <a:solidFill>
                  <a:srgbClr val="002060"/>
                </a:solidFill>
                <a:latin typeface="+mj-lt"/>
                <a:cs typeface="#9Slide03 Arima Madurai Black" panose="00000A00000000000000" pitchFamily="2" charset="0"/>
              </a:rPr>
              <a:t>Thực hiện tốt luật ATGT</a:t>
            </a:r>
            <a:r>
              <a:rPr kumimoji="0" lang="en-US" sz="30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30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C9D132-8113-4E0A-8FB8-BB16A2DE03F0}"/>
              </a:ext>
            </a:extLst>
          </p:cNvPr>
          <p:cNvSpPr txBox="1"/>
          <p:nvPr/>
        </p:nvSpPr>
        <p:spPr>
          <a:xfrm>
            <a:off x="1962713" y="4430202"/>
            <a:ext cx="8959702" cy="1476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126">
              <a:defRPr/>
            </a:pPr>
            <a:r>
              <a:rPr lang="vi-VN" sz="2999" b="1" u="sng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#9Slide03 Arima Madurai Black" panose="00000A00000000000000" pitchFamily="2" charset="0"/>
              </a:rPr>
              <a:t>HĐ khác:</a:t>
            </a:r>
            <a:r>
              <a:rPr lang="vi-VN" sz="2999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#9Slide03 Arima Madurai Black" panose="00000A00000000000000" pitchFamily="2" charset="0"/>
              </a:rPr>
              <a:t> </a:t>
            </a:r>
            <a:r>
              <a:rPr lang="vi-VN" sz="2999" dirty="0">
                <a:ln w="0"/>
                <a:solidFill>
                  <a:schemeClr val="accent1">
                    <a:lumMod val="50000"/>
                  </a:schemeClr>
                </a:solidFill>
                <a:latin typeface="+mj-lt"/>
                <a:cs typeface="#9Slide03 Arima Madurai Black" panose="00000A00000000000000" pitchFamily="2" charset="0"/>
              </a:rPr>
              <a:t>Tham gia </a:t>
            </a:r>
            <a:r>
              <a:rPr kumimoji="0" lang="vi-VN" sz="2999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0000A00000000000000" pitchFamily="2" charset="0"/>
              </a:rPr>
              <a:t>phong trào nuôi lợn siêu trọng. Tích cực</a:t>
            </a:r>
            <a:r>
              <a:rPr lang="vi-VN" sz="2999" dirty="0">
                <a:ln w="0"/>
                <a:solidFill>
                  <a:srgbClr val="002060"/>
                </a:solidFill>
                <a:latin typeface="+mj-lt"/>
                <a:cs typeface="#9Slide03 Arima Madurai Black" panose="00000A00000000000000" pitchFamily="2" charset="0"/>
              </a:rPr>
              <a:t> </a:t>
            </a:r>
            <a:r>
              <a:rPr kumimoji="0" lang="vi-VN" sz="2999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#9Slide03 Arima Madurai Black" panose="00000A00000000000000" pitchFamily="2" charset="0"/>
              </a:rPr>
              <a:t>dọn vệ sinh trường lớp sạch sẽ, chăm sóc bồn hoa, trang trí lớp đón Tết Nguyên Đán Bính Ngọ 2026.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4568508-7350-46B7-930B-FE82EB91412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33" y="1850296"/>
            <a:ext cx="757700" cy="79577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962B91C-D776-4FDC-8696-F579975EC5F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333" y="3104172"/>
            <a:ext cx="757700" cy="79577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D9299C1-B084-4E8A-B40F-CC3890B9F87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668" y="4411224"/>
            <a:ext cx="757700" cy="79577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841E813-3CC4-4B24-A7D4-E99736D84190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15700" b="8324"/>
          <a:stretch/>
        </p:blipFill>
        <p:spPr>
          <a:xfrm>
            <a:off x="1738101" y="723850"/>
            <a:ext cx="8091629" cy="78218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3BE028C-C0D0-4887-A2CB-377C9C892582}"/>
              </a:ext>
            </a:extLst>
          </p:cNvPr>
          <p:cNvSpPr txBox="1"/>
          <p:nvPr/>
        </p:nvSpPr>
        <p:spPr>
          <a:xfrm>
            <a:off x="9772179" y="530903"/>
            <a:ext cx="11735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2148511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  <p:bldP spid="27" grpId="0"/>
      <p:bldP spid="32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353</Words>
  <Application>Microsoft Office PowerPoint</Application>
  <PresentationFormat>Widescreen</PresentationFormat>
  <Paragraphs>39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等线</vt:lpstr>
      <vt:lpstr>Arial</vt:lpstr>
      <vt:lpstr>Bungee</vt:lpstr>
      <vt:lpstr>Calibri</vt:lpstr>
      <vt:lpstr>Calibri Light</vt:lpstr>
      <vt:lpstr>Cambria</vt:lpstr>
      <vt:lpstr>Dancing Script Bold</vt:lpstr>
      <vt:lpstr>Times New Roman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Administrator</dc:creator>
  <cp:lastModifiedBy>Administrator</cp:lastModifiedBy>
  <cp:revision>50</cp:revision>
  <dcterms:created xsi:type="dcterms:W3CDTF">2026-01-31T09:33:53Z</dcterms:created>
  <dcterms:modified xsi:type="dcterms:W3CDTF">2026-02-06T09:29:27Z</dcterms:modified>
</cp:coreProperties>
</file>