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5" r:id="rId2"/>
  </p:sldMasterIdLst>
  <p:notesMasterIdLst>
    <p:notesMasterId r:id="rId25"/>
  </p:notesMasterIdLst>
  <p:sldIdLst>
    <p:sldId id="273" r:id="rId3"/>
    <p:sldId id="287" r:id="rId4"/>
    <p:sldId id="546" r:id="rId5"/>
    <p:sldId id="257" r:id="rId6"/>
    <p:sldId id="274" r:id="rId7"/>
    <p:sldId id="271" r:id="rId8"/>
    <p:sldId id="548" r:id="rId9"/>
    <p:sldId id="547" r:id="rId10"/>
    <p:sldId id="549" r:id="rId11"/>
    <p:sldId id="556" r:id="rId12"/>
    <p:sldId id="309" r:id="rId13"/>
    <p:sldId id="557" r:id="rId14"/>
    <p:sldId id="558" r:id="rId15"/>
    <p:sldId id="559" r:id="rId16"/>
    <p:sldId id="560" r:id="rId17"/>
    <p:sldId id="561" r:id="rId18"/>
    <p:sldId id="562" r:id="rId19"/>
    <p:sldId id="563" r:id="rId20"/>
    <p:sldId id="564" r:id="rId21"/>
    <p:sldId id="565" r:id="rId22"/>
    <p:sldId id="566" r:id="rId23"/>
    <p:sldId id="537"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3EE5"/>
    <a:srgbClr val="A42C4E"/>
    <a:srgbClr val="FD6FEC"/>
    <a:srgbClr val="CC00FF"/>
    <a:srgbClr val="FFFFFF"/>
    <a:srgbClr val="F57A0B"/>
    <a:srgbClr val="FFD347"/>
    <a:srgbClr val="E53110"/>
    <a:srgbClr val="FF4678"/>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81" autoAdjust="0"/>
  </p:normalViewPr>
  <p:slideViewPr>
    <p:cSldViewPr snapToGrid="0" showGuides="1">
      <p:cViewPr varScale="1">
        <p:scale>
          <a:sx n="66" d="100"/>
          <a:sy n="66" d="100"/>
        </p:scale>
        <p:origin x="876" y="2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B23EF0-69D4-4EDE-8B03-75CD571F5536}" type="datetimeFigureOut">
              <a:rPr lang="zh-CN" altLang="en-US" smtClean="0"/>
              <a:t>2026/3/10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D480C5-5184-450E-8EEB-3232A7B41EA6}" type="slidenum">
              <a:rPr lang="zh-CN" altLang="en-US" smtClean="0"/>
              <a:t>‹#›</a:t>
            </a:fld>
            <a:endParaRPr lang="zh-CN" altLang="en-US"/>
          </a:p>
        </p:txBody>
      </p:sp>
    </p:spTree>
    <p:extLst>
      <p:ext uri="{BB962C8B-B14F-4D97-AF65-F5344CB8AC3E}">
        <p14:creationId xmlns:p14="http://schemas.microsoft.com/office/powerpoint/2010/main" val="845568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07387-9784-D1FB-09C6-190040AEEE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BDD7A8-0BD2-532F-AB6C-1CE4E52963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784ECF-CC5F-3973-7C08-1A2CD9A16164}"/>
              </a:ext>
            </a:extLst>
          </p:cNvPr>
          <p:cNvSpPr>
            <a:spLocks noGrp="1"/>
          </p:cNvSpPr>
          <p:nvPr>
            <p:ph type="dt" sz="half" idx="10"/>
          </p:nvPr>
        </p:nvSpPr>
        <p:spPr/>
        <p:txBody>
          <a:bodyPr/>
          <a:lstStyle/>
          <a:p>
            <a:fld id="{C5CBB71E-DD0D-449F-9555-68C53AE47418}" type="datetimeFigureOut">
              <a:rPr lang="en-US" smtClean="0"/>
              <a:t>3/10/2026</a:t>
            </a:fld>
            <a:endParaRPr lang="en-US"/>
          </a:p>
        </p:txBody>
      </p:sp>
      <p:sp>
        <p:nvSpPr>
          <p:cNvPr id="5" name="Footer Placeholder 4">
            <a:extLst>
              <a:ext uri="{FF2B5EF4-FFF2-40B4-BE49-F238E27FC236}">
                <a16:creationId xmlns:a16="http://schemas.microsoft.com/office/drawing/2014/main" id="{8B071DC9-CA5F-BA90-84F0-3EF3C137E9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5FF1E9-1932-E1BB-4D75-D303D41F6988}"/>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2460690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F4BBB-EB60-EFDA-8643-7609B31179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83379A-5FC9-B5B4-9284-51F86C4846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125036-AB51-DC84-2836-3DA124A0E819}"/>
              </a:ext>
            </a:extLst>
          </p:cNvPr>
          <p:cNvSpPr>
            <a:spLocks noGrp="1"/>
          </p:cNvSpPr>
          <p:nvPr>
            <p:ph type="dt" sz="half" idx="10"/>
          </p:nvPr>
        </p:nvSpPr>
        <p:spPr/>
        <p:txBody>
          <a:bodyPr/>
          <a:lstStyle/>
          <a:p>
            <a:fld id="{C5CBB71E-DD0D-449F-9555-68C53AE47418}" type="datetimeFigureOut">
              <a:rPr lang="en-US" smtClean="0"/>
              <a:t>3/10/2026</a:t>
            </a:fld>
            <a:endParaRPr lang="en-US"/>
          </a:p>
        </p:txBody>
      </p:sp>
      <p:sp>
        <p:nvSpPr>
          <p:cNvPr id="5" name="Footer Placeholder 4">
            <a:extLst>
              <a:ext uri="{FF2B5EF4-FFF2-40B4-BE49-F238E27FC236}">
                <a16:creationId xmlns:a16="http://schemas.microsoft.com/office/drawing/2014/main" id="{D614D31D-E976-16C8-DEB0-E1CA70A656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D66D4B-463D-31A6-405E-5BDD1C0EDFBD}"/>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1076458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93B6C6-28C2-286C-88A7-A802BB08F0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6E82CC-0A31-0BD2-FDAD-CDD6916C63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2394E6-A1AD-F110-7B75-AF5C694E30B0}"/>
              </a:ext>
            </a:extLst>
          </p:cNvPr>
          <p:cNvSpPr>
            <a:spLocks noGrp="1"/>
          </p:cNvSpPr>
          <p:nvPr>
            <p:ph type="dt" sz="half" idx="10"/>
          </p:nvPr>
        </p:nvSpPr>
        <p:spPr/>
        <p:txBody>
          <a:bodyPr/>
          <a:lstStyle/>
          <a:p>
            <a:fld id="{C5CBB71E-DD0D-449F-9555-68C53AE47418}" type="datetimeFigureOut">
              <a:rPr lang="en-US" smtClean="0"/>
              <a:t>3/10/2026</a:t>
            </a:fld>
            <a:endParaRPr lang="en-US"/>
          </a:p>
        </p:txBody>
      </p:sp>
      <p:sp>
        <p:nvSpPr>
          <p:cNvPr id="5" name="Footer Placeholder 4">
            <a:extLst>
              <a:ext uri="{FF2B5EF4-FFF2-40B4-BE49-F238E27FC236}">
                <a16:creationId xmlns:a16="http://schemas.microsoft.com/office/drawing/2014/main" id="{5744448C-EFE4-59FC-E203-E3C48C946D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EC4222-AC7E-55D5-D63C-EE49DE886310}"/>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4294430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3132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702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2026/3/10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4560857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2026/3/10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7078682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2026/3/10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238831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2026/3/10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962811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2026/3/10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7864604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2026/3/10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0357044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D7E34-637B-AA72-B69D-4710F9D827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81A083-7CCC-769E-B533-A537FBB226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125F3B-CBF4-5AEB-9EF9-D0B9441BD92E}"/>
              </a:ext>
            </a:extLst>
          </p:cNvPr>
          <p:cNvSpPr>
            <a:spLocks noGrp="1"/>
          </p:cNvSpPr>
          <p:nvPr>
            <p:ph type="dt" sz="half" idx="10"/>
          </p:nvPr>
        </p:nvSpPr>
        <p:spPr/>
        <p:txBody>
          <a:bodyPr/>
          <a:lstStyle/>
          <a:p>
            <a:fld id="{C5CBB71E-DD0D-449F-9555-68C53AE47418}" type="datetimeFigureOut">
              <a:rPr lang="en-US" smtClean="0"/>
              <a:t>3/10/2026</a:t>
            </a:fld>
            <a:endParaRPr lang="en-US"/>
          </a:p>
        </p:txBody>
      </p:sp>
      <p:sp>
        <p:nvSpPr>
          <p:cNvPr id="5" name="Footer Placeholder 4">
            <a:extLst>
              <a:ext uri="{FF2B5EF4-FFF2-40B4-BE49-F238E27FC236}">
                <a16:creationId xmlns:a16="http://schemas.microsoft.com/office/drawing/2014/main" id="{39BF5D56-2B68-38B3-87C0-212B7A185C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A30B9-13CF-C8D0-D3C5-974BCE98C3C5}"/>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129867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9E1D406-F291-65F1-A672-43BF0DE633B3}"/>
              </a:ext>
            </a:extLst>
          </p:cNvPr>
          <p:cNvSpPr/>
          <p:nvPr userDrawn="1"/>
        </p:nvSpPr>
        <p:spPr>
          <a:xfrm>
            <a:off x="319316" y="296528"/>
            <a:ext cx="11553368" cy="6264944"/>
          </a:xfrm>
          <a:prstGeom prst="roundRect">
            <a:avLst/>
          </a:prstGeom>
          <a:solidFill>
            <a:schemeClr val="bg1"/>
          </a:solidFill>
          <a:ln w="38100">
            <a:solidFill>
              <a:srgbClr val="F2961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656654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2026/3/10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7909000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2026/3/10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1797345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2026/3/10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5626376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2026/3/10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075296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0600A-7577-A1DC-49BA-4905B0648A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460A17-8E86-F17E-9ABE-AB715960289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7E5951-F625-EBD9-F796-D378DB3DCA4D}"/>
              </a:ext>
            </a:extLst>
          </p:cNvPr>
          <p:cNvSpPr>
            <a:spLocks noGrp="1"/>
          </p:cNvSpPr>
          <p:nvPr>
            <p:ph type="dt" sz="half" idx="10"/>
          </p:nvPr>
        </p:nvSpPr>
        <p:spPr/>
        <p:txBody>
          <a:bodyPr/>
          <a:lstStyle/>
          <a:p>
            <a:fld id="{C5CBB71E-DD0D-449F-9555-68C53AE47418}" type="datetimeFigureOut">
              <a:rPr lang="en-US" smtClean="0"/>
              <a:t>3/10/2026</a:t>
            </a:fld>
            <a:endParaRPr lang="en-US"/>
          </a:p>
        </p:txBody>
      </p:sp>
      <p:sp>
        <p:nvSpPr>
          <p:cNvPr id="5" name="Footer Placeholder 4">
            <a:extLst>
              <a:ext uri="{FF2B5EF4-FFF2-40B4-BE49-F238E27FC236}">
                <a16:creationId xmlns:a16="http://schemas.microsoft.com/office/drawing/2014/main" id="{52D55684-2384-05F1-DF28-03596C7B22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FC92CC-7193-EF47-7E0C-EA6717F65FBF}"/>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2081818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F00B3-2A25-0F40-9D0A-74C173FAA4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F3DA05-2F01-D990-72E0-2179D2150F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A7B720-2A9C-FDCF-979B-0280B148A2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739D76-83E7-F4AB-A689-BCEA5552B93D}"/>
              </a:ext>
            </a:extLst>
          </p:cNvPr>
          <p:cNvSpPr>
            <a:spLocks noGrp="1"/>
          </p:cNvSpPr>
          <p:nvPr>
            <p:ph type="dt" sz="half" idx="10"/>
          </p:nvPr>
        </p:nvSpPr>
        <p:spPr/>
        <p:txBody>
          <a:bodyPr/>
          <a:lstStyle/>
          <a:p>
            <a:fld id="{C5CBB71E-DD0D-449F-9555-68C53AE47418}" type="datetimeFigureOut">
              <a:rPr lang="en-US" smtClean="0"/>
              <a:t>3/10/2026</a:t>
            </a:fld>
            <a:endParaRPr lang="en-US"/>
          </a:p>
        </p:txBody>
      </p:sp>
      <p:sp>
        <p:nvSpPr>
          <p:cNvPr id="6" name="Footer Placeholder 5">
            <a:extLst>
              <a:ext uri="{FF2B5EF4-FFF2-40B4-BE49-F238E27FC236}">
                <a16:creationId xmlns:a16="http://schemas.microsoft.com/office/drawing/2014/main" id="{F83CC457-A4AF-D58A-0D31-2D4DAD0840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FA92E8-65D3-DEA7-1809-1F19BBFE73DD}"/>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682103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FD5F8-0A65-B5A9-4510-B27B7252C7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1E6941-D46C-B981-92AF-23C60247C5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8542CC-E831-BD9D-570E-B1678D9D80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5089B-33D0-DFFE-64D0-3A9AFD3470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5F3449-7DC9-DE67-1C7F-89E6BA30BB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785444-0E56-7987-4FC2-B8A1D15A0504}"/>
              </a:ext>
            </a:extLst>
          </p:cNvPr>
          <p:cNvSpPr>
            <a:spLocks noGrp="1"/>
          </p:cNvSpPr>
          <p:nvPr>
            <p:ph type="dt" sz="half" idx="10"/>
          </p:nvPr>
        </p:nvSpPr>
        <p:spPr/>
        <p:txBody>
          <a:bodyPr/>
          <a:lstStyle/>
          <a:p>
            <a:fld id="{C5CBB71E-DD0D-449F-9555-68C53AE47418}" type="datetimeFigureOut">
              <a:rPr lang="en-US" smtClean="0"/>
              <a:t>3/10/2026</a:t>
            </a:fld>
            <a:endParaRPr lang="en-US"/>
          </a:p>
        </p:txBody>
      </p:sp>
      <p:sp>
        <p:nvSpPr>
          <p:cNvPr id="8" name="Footer Placeholder 7">
            <a:extLst>
              <a:ext uri="{FF2B5EF4-FFF2-40B4-BE49-F238E27FC236}">
                <a16:creationId xmlns:a16="http://schemas.microsoft.com/office/drawing/2014/main" id="{897D1308-604B-4B6E-B5C9-EAD25F45AD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BA8AA0-4A5D-2C40-C7B5-B1F117056538}"/>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574560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F6E7-CDF8-AD70-2A25-DE5921C460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C68869-F5BE-454C-3B70-912E153D50B9}"/>
              </a:ext>
            </a:extLst>
          </p:cNvPr>
          <p:cNvSpPr>
            <a:spLocks noGrp="1"/>
          </p:cNvSpPr>
          <p:nvPr>
            <p:ph type="dt" sz="half" idx="10"/>
          </p:nvPr>
        </p:nvSpPr>
        <p:spPr/>
        <p:txBody>
          <a:bodyPr/>
          <a:lstStyle/>
          <a:p>
            <a:fld id="{C5CBB71E-DD0D-449F-9555-68C53AE47418}" type="datetimeFigureOut">
              <a:rPr lang="en-US" smtClean="0"/>
              <a:t>3/10/2026</a:t>
            </a:fld>
            <a:endParaRPr lang="en-US"/>
          </a:p>
        </p:txBody>
      </p:sp>
      <p:sp>
        <p:nvSpPr>
          <p:cNvPr id="4" name="Footer Placeholder 3">
            <a:extLst>
              <a:ext uri="{FF2B5EF4-FFF2-40B4-BE49-F238E27FC236}">
                <a16:creationId xmlns:a16="http://schemas.microsoft.com/office/drawing/2014/main" id="{925EF5A4-81DE-5F82-2E9C-6F8D0A10EF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6C4E2F-A6E3-E995-E38D-4A430C9F171C}"/>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956302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64F6C6-40FF-B6FD-31F4-47A2339AF177}"/>
              </a:ext>
            </a:extLst>
          </p:cNvPr>
          <p:cNvSpPr>
            <a:spLocks noGrp="1"/>
          </p:cNvSpPr>
          <p:nvPr>
            <p:ph type="dt" sz="half" idx="10"/>
          </p:nvPr>
        </p:nvSpPr>
        <p:spPr/>
        <p:txBody>
          <a:bodyPr/>
          <a:lstStyle/>
          <a:p>
            <a:fld id="{C5CBB71E-DD0D-449F-9555-68C53AE47418}" type="datetimeFigureOut">
              <a:rPr lang="en-US" smtClean="0"/>
              <a:t>3/10/2026</a:t>
            </a:fld>
            <a:endParaRPr lang="en-US"/>
          </a:p>
        </p:txBody>
      </p:sp>
      <p:sp>
        <p:nvSpPr>
          <p:cNvPr id="3" name="Footer Placeholder 2">
            <a:extLst>
              <a:ext uri="{FF2B5EF4-FFF2-40B4-BE49-F238E27FC236}">
                <a16:creationId xmlns:a16="http://schemas.microsoft.com/office/drawing/2014/main" id="{31DEBFE6-9F17-1A8E-FD08-544C0EAD3A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539ECA-02E6-A8BD-F43B-04A10D378A40}"/>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1794737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F26AF-1F08-E606-ECF0-792626C48E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5B19B0-E3E7-041F-04C5-D1C8C9172F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DD494C-E86C-2858-BE97-017D6CA510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C9AF99-5BCC-C37E-05C9-3D4B6A0D9968}"/>
              </a:ext>
            </a:extLst>
          </p:cNvPr>
          <p:cNvSpPr>
            <a:spLocks noGrp="1"/>
          </p:cNvSpPr>
          <p:nvPr>
            <p:ph type="dt" sz="half" idx="10"/>
          </p:nvPr>
        </p:nvSpPr>
        <p:spPr/>
        <p:txBody>
          <a:bodyPr/>
          <a:lstStyle/>
          <a:p>
            <a:fld id="{C5CBB71E-DD0D-449F-9555-68C53AE47418}" type="datetimeFigureOut">
              <a:rPr lang="en-US" smtClean="0"/>
              <a:t>3/10/2026</a:t>
            </a:fld>
            <a:endParaRPr lang="en-US"/>
          </a:p>
        </p:txBody>
      </p:sp>
      <p:sp>
        <p:nvSpPr>
          <p:cNvPr id="6" name="Footer Placeholder 5">
            <a:extLst>
              <a:ext uri="{FF2B5EF4-FFF2-40B4-BE49-F238E27FC236}">
                <a16:creationId xmlns:a16="http://schemas.microsoft.com/office/drawing/2014/main" id="{B66C2E51-A56F-28B0-B2AA-E1CC768580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8A5ED4-0050-A4F8-2D21-7F71BD243136}"/>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1723693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729DF-8584-2594-3237-F45FF5DB7C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52B17B-95DF-42EC-C085-C44D48C1D0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6F1CE8-2E55-DBDD-7E10-FE1508B7B4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2ADA01-54FD-A3E3-2663-711E33D41A8F}"/>
              </a:ext>
            </a:extLst>
          </p:cNvPr>
          <p:cNvSpPr>
            <a:spLocks noGrp="1"/>
          </p:cNvSpPr>
          <p:nvPr>
            <p:ph type="dt" sz="half" idx="10"/>
          </p:nvPr>
        </p:nvSpPr>
        <p:spPr/>
        <p:txBody>
          <a:bodyPr/>
          <a:lstStyle/>
          <a:p>
            <a:fld id="{C5CBB71E-DD0D-449F-9555-68C53AE47418}" type="datetimeFigureOut">
              <a:rPr lang="en-US" smtClean="0"/>
              <a:t>3/10/2026</a:t>
            </a:fld>
            <a:endParaRPr lang="en-US"/>
          </a:p>
        </p:txBody>
      </p:sp>
      <p:sp>
        <p:nvSpPr>
          <p:cNvPr id="6" name="Footer Placeholder 5">
            <a:extLst>
              <a:ext uri="{FF2B5EF4-FFF2-40B4-BE49-F238E27FC236}">
                <a16:creationId xmlns:a16="http://schemas.microsoft.com/office/drawing/2014/main" id="{6090C2AC-950D-8F51-583F-FC95C0037A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F8EB9B-6DEC-200C-F3E7-D37176064063}"/>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94279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7E96ED1A-E3F8-8187-0BCB-1C1AF8EBB12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B9023395-5BD3-4E81-3C81-CFB1AD29DA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B33FC4-F624-86A0-AB72-20D66B83E0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1A3E7B-6D36-3609-F890-AE00802DD0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5CBB71E-DD0D-449F-9555-68C53AE47418}" type="datetimeFigureOut">
              <a:rPr lang="en-US" smtClean="0"/>
              <a:t>3/10/2026</a:t>
            </a:fld>
            <a:endParaRPr lang="en-US"/>
          </a:p>
        </p:txBody>
      </p:sp>
      <p:sp>
        <p:nvSpPr>
          <p:cNvPr id="5" name="Footer Placeholder 4">
            <a:extLst>
              <a:ext uri="{FF2B5EF4-FFF2-40B4-BE49-F238E27FC236}">
                <a16:creationId xmlns:a16="http://schemas.microsoft.com/office/drawing/2014/main" id="{872A939F-5424-910A-0F17-957C51E826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3FA99DB-BB23-551C-EC6F-8F74A47BE4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4D34DA7-9D24-47B7-A6A6-4E0ED53E683D}" type="slidenum">
              <a:rPr lang="en-US" smtClean="0"/>
              <a:t>‹#›</a:t>
            </a:fld>
            <a:endParaRPr lang="en-US"/>
          </a:p>
        </p:txBody>
      </p:sp>
      <p:pic>
        <p:nvPicPr>
          <p:cNvPr id="7" name="Picture 6">
            <a:extLst>
              <a:ext uri="{FF2B5EF4-FFF2-40B4-BE49-F238E27FC236}">
                <a16:creationId xmlns:a16="http://schemas.microsoft.com/office/drawing/2014/main" id="{11EEDD51-86C6-08C6-3498-A57F2F8DC7F4}"/>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t="54302"/>
          <a:stretch/>
        </p:blipFill>
        <p:spPr>
          <a:xfrm>
            <a:off x="0" y="-1037289"/>
            <a:ext cx="12344400" cy="7895289"/>
          </a:xfrm>
          <a:prstGeom prst="rect">
            <a:avLst/>
          </a:prstGeom>
        </p:spPr>
      </p:pic>
      <p:pic>
        <p:nvPicPr>
          <p:cNvPr id="9" name="Picture 8" descr="A round pink label with white text and a black background&#10;&#10;Description automatically generated">
            <a:extLst>
              <a:ext uri="{FF2B5EF4-FFF2-40B4-BE49-F238E27FC236}">
                <a16:creationId xmlns:a16="http://schemas.microsoft.com/office/drawing/2014/main" id="{ECF2067D-7964-61D9-F052-A6C4C21A3070}"/>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38739" y="83952"/>
            <a:ext cx="1618952" cy="1618952"/>
          </a:xfrm>
          <a:prstGeom prst="rect">
            <a:avLst/>
          </a:prstGeom>
        </p:spPr>
      </p:pic>
    </p:spTree>
    <p:extLst>
      <p:ext uri="{BB962C8B-B14F-4D97-AF65-F5344CB8AC3E}">
        <p14:creationId xmlns:p14="http://schemas.microsoft.com/office/powerpoint/2010/main" val="23683091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CF2D5"/>
        </a:solidFill>
        <a:effectLst/>
      </p:bgPr>
    </p:bg>
    <p:spTree>
      <p:nvGrpSpPr>
        <p:cNvPr id="1" name=""/>
        <p:cNvGrpSpPr/>
        <p:nvPr/>
      </p:nvGrpSpPr>
      <p:grpSpPr>
        <a:xfrm>
          <a:off x="0" y="0"/>
          <a:ext cx="0" cy="0"/>
          <a:chOff x="0" y="0"/>
          <a:chExt cx="0" cy="0"/>
        </a:xfrm>
      </p:grpSpPr>
      <p:pic>
        <p:nvPicPr>
          <p:cNvPr id="18" name="Picture 17" descr="A round pink label with white text and a black background&#10;&#10;Description automatically generated">
            <a:extLst>
              <a:ext uri="{FF2B5EF4-FFF2-40B4-BE49-F238E27FC236}">
                <a16:creationId xmlns:a16="http://schemas.microsoft.com/office/drawing/2014/main" id="{C58268F1-B3D6-27DD-0240-6DE09BEAF69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40474" y="129208"/>
            <a:ext cx="1490869" cy="1490869"/>
          </a:xfrm>
          <a:prstGeom prst="rect">
            <a:avLst/>
          </a:prstGeom>
        </p:spPr>
      </p:pic>
      <p:pic>
        <p:nvPicPr>
          <p:cNvPr id="2" name="Picture 1" descr="A round pink label with white text and a black background&#10;&#10;Description automatically generated">
            <a:extLst>
              <a:ext uri="{FF2B5EF4-FFF2-40B4-BE49-F238E27FC236}">
                <a16:creationId xmlns:a16="http://schemas.microsoft.com/office/drawing/2014/main" id="{657D647B-41E7-6DC2-F7A5-10DEE936D6F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38739" y="83952"/>
            <a:ext cx="1618952" cy="1618952"/>
          </a:xfrm>
          <a:prstGeom prst="rect">
            <a:avLst/>
          </a:prstGeom>
        </p:spPr>
      </p:pic>
    </p:spTree>
    <p:extLst>
      <p:ext uri="{BB962C8B-B14F-4D97-AF65-F5344CB8AC3E}">
        <p14:creationId xmlns:p14="http://schemas.microsoft.com/office/powerpoint/2010/main" val="278116842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hdphoto" Target="../media/hdphoto2.wdp"/><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0.xml"/><Relationship Id="rId1" Type="http://schemas.openxmlformats.org/officeDocument/2006/relationships/tags" Target="../tags/tag1.xml"/><Relationship Id="rId5" Type="http://schemas.openxmlformats.org/officeDocument/2006/relationships/image" Target="../media/image1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17AE056-310C-F14B-49E1-3115F7BA3C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43" r="5543" b="-1297"/>
          <a:stretch/>
        </p:blipFill>
        <p:spPr>
          <a:xfrm>
            <a:off x="0" y="-44450"/>
            <a:ext cx="12192001" cy="6946900"/>
          </a:xfrm>
          <a:prstGeom prst="rect">
            <a:avLst/>
          </a:prstGeom>
        </p:spPr>
      </p:pic>
      <p:sp>
        <p:nvSpPr>
          <p:cNvPr id="3" name="矩形: 圆角 2">
            <a:extLst>
              <a:ext uri="{FF2B5EF4-FFF2-40B4-BE49-F238E27FC236}">
                <a16:creationId xmlns:a16="http://schemas.microsoft.com/office/drawing/2014/main" id="{FEF8A0AD-D249-6989-04BA-24EAFA43B135}"/>
              </a:ext>
            </a:extLst>
          </p:cNvPr>
          <p:cNvSpPr/>
          <p:nvPr/>
        </p:nvSpPr>
        <p:spPr>
          <a:xfrm>
            <a:off x="10676467" y="5054600"/>
            <a:ext cx="2218266" cy="2429933"/>
          </a:xfrm>
          <a:prstGeom prst="roundRect">
            <a:avLst/>
          </a:prstGeom>
          <a:solidFill>
            <a:srgbClr val="FCF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id="{2F99E071-22CB-A408-32AD-60F920EF90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585" t="51703" r="406" b="2387"/>
          <a:stretch/>
        </p:blipFill>
        <p:spPr>
          <a:xfrm>
            <a:off x="9347200" y="3956676"/>
            <a:ext cx="3033713" cy="2901324"/>
          </a:xfrm>
          <a:prstGeom prst="rect">
            <a:avLst/>
          </a:prstGeom>
        </p:spPr>
      </p:pic>
      <p:pic>
        <p:nvPicPr>
          <p:cNvPr id="5" name="Picture 4">
            <a:extLst>
              <a:ext uri="{FF2B5EF4-FFF2-40B4-BE49-F238E27FC236}">
                <a16:creationId xmlns:a16="http://schemas.microsoft.com/office/drawing/2014/main" id="{3A28A13D-EA1D-3CBD-DB35-DC5716FD3ECE}"/>
              </a:ext>
            </a:extLst>
          </p:cNvPr>
          <p:cNvPicPr>
            <a:picLocks noChangeAspect="1"/>
          </p:cNvPicPr>
          <p:nvPr/>
        </p:nvPicPr>
        <p:blipFill>
          <a:blip r:embed="rId4"/>
          <a:stretch>
            <a:fillRect/>
          </a:stretch>
        </p:blipFill>
        <p:spPr>
          <a:xfrm>
            <a:off x="1329494" y="1790769"/>
            <a:ext cx="9851990" cy="3078747"/>
          </a:xfrm>
          <a:prstGeom prst="rect">
            <a:avLst/>
          </a:prstGeom>
        </p:spPr>
      </p:pic>
    </p:spTree>
    <p:extLst>
      <p:ext uri="{BB962C8B-B14F-4D97-AF65-F5344CB8AC3E}">
        <p14:creationId xmlns:p14="http://schemas.microsoft.com/office/powerpoint/2010/main" val="33142973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Rectangle: Rounded Corners 18">
            <a:extLst>
              <a:ext uri="{FF2B5EF4-FFF2-40B4-BE49-F238E27FC236}">
                <a16:creationId xmlns:a16="http://schemas.microsoft.com/office/drawing/2014/main" id="{4392AD8A-AA3D-CE30-1B76-5B6BDF9951BC}"/>
              </a:ext>
            </a:extLst>
          </p:cNvPr>
          <p:cNvSpPr/>
          <p:nvPr/>
        </p:nvSpPr>
        <p:spPr>
          <a:xfrm>
            <a:off x="2001520" y="765325"/>
            <a:ext cx="9438640" cy="1429236"/>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ask="http://schemas.microsoft.com/office/drawing/2018/sketchyshapes" xmln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Hộp Văn bản 4">
            <a:extLst>
              <a:ext uri="{FF2B5EF4-FFF2-40B4-BE49-F238E27FC236}">
                <a16:creationId xmlns:a16="http://schemas.microsoft.com/office/drawing/2014/main" id="{951EC7F5-87CB-E51B-74C2-42CD9BE371E7}"/>
              </a:ext>
            </a:extLst>
          </p:cNvPr>
          <p:cNvSpPr txBox="1"/>
          <p:nvPr/>
        </p:nvSpPr>
        <p:spPr>
          <a:xfrm>
            <a:off x="2296545" y="828386"/>
            <a:ext cx="8632188" cy="1446550"/>
          </a:xfrm>
          <a:prstGeom prst="rect">
            <a:avLst/>
          </a:prstGeom>
          <a:noFill/>
        </p:spPr>
        <p:txBody>
          <a:bodyPr wrap="square" rtlCol="0">
            <a:spAutoFit/>
          </a:bodyPr>
          <a:lstStyle/>
          <a:p>
            <a:pPr lvl="0" algn="ctr"/>
            <a:r>
              <a:rPr lang="vi-VN" sz="4400" b="1" dirty="0">
                <a:solidFill>
                  <a:srgbClr val="002060"/>
                </a:solidFill>
                <a:latin typeface="Calibri" panose="020F0502020204030204" pitchFamily="34" charset="0"/>
                <a:cs typeface="Calibri" panose="020F0502020204030204" pitchFamily="34" charset="0"/>
              </a:rPr>
              <a:t>Kể tên các quốc gia tiếp giáp với Cam-pu-chia.</a:t>
            </a:r>
            <a:endParaRPr kumimoji="0" lang="vi-VN" sz="4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3" name="Hình ảnh 17" descr="Ảnh có chứa trang phục, Phim hoạt hình, Hoạt hình, minh họa&#10;&#10;Mô tả được tạo tự động">
            <a:extLst>
              <a:ext uri="{FF2B5EF4-FFF2-40B4-BE49-F238E27FC236}">
                <a16:creationId xmlns:a16="http://schemas.microsoft.com/office/drawing/2014/main" id="{C1C2A00A-00DE-5767-5E78-BF92B1D7B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88449" y="2184400"/>
            <a:ext cx="4506347" cy="4506347"/>
          </a:xfrm>
          <a:prstGeom prst="rect">
            <a:avLst/>
          </a:prstGeom>
        </p:spPr>
      </p:pic>
      <p:sp>
        <p:nvSpPr>
          <p:cNvPr id="14" name="Rectangle: Rounded Corners 13">
            <a:extLst>
              <a:ext uri="{FF2B5EF4-FFF2-40B4-BE49-F238E27FC236}">
                <a16:creationId xmlns:a16="http://schemas.microsoft.com/office/drawing/2014/main" id="{5A977BCC-39CC-4B15-0958-E6DC1FBADBB4}"/>
              </a:ext>
            </a:extLst>
          </p:cNvPr>
          <p:cNvSpPr/>
          <p:nvPr/>
        </p:nvSpPr>
        <p:spPr>
          <a:xfrm>
            <a:off x="3624549" y="2765235"/>
            <a:ext cx="8449938" cy="3305060"/>
          </a:xfrm>
          <a:prstGeom prst="roundRect">
            <a:avLst>
              <a:gd name="adj" fmla="val 40828"/>
            </a:avLst>
          </a:prstGeom>
          <a:gradFill>
            <a:gsLst>
              <a:gs pos="0">
                <a:schemeClr val="accent1">
                  <a:lumMod val="5000"/>
                  <a:lumOff val="95000"/>
                </a:schemeClr>
              </a:gs>
              <a:gs pos="33000">
                <a:srgbClr val="FFFFCC"/>
              </a:gs>
              <a:gs pos="100000">
                <a:srgbClr val="FFCCFF"/>
              </a:gs>
              <a:gs pos="100000">
                <a:schemeClr val="accent4">
                  <a:lumMod val="20000"/>
                  <a:lumOff val="80000"/>
                </a:schemeClr>
              </a:gs>
            </a:gsLst>
            <a:lin ang="5400000" scaled="1"/>
          </a:gra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nl-NL" sz="4400">
                <a:solidFill>
                  <a:srgbClr val="FF0000"/>
                </a:solidFill>
                <a:latin typeface="Cambria" panose="02040503050406030204" pitchFamily="18" charset="0"/>
                <a:ea typeface="Cambria" panose="02040503050406030204" pitchFamily="18" charset="0"/>
              </a:rPr>
              <a:t>Cam-pu-chia tiếp giáp các quốc gia: Lào và Thái Lan ở phía bắc, Việt Nam ở phía đông, vịnh Thái Lan ở phía tây nam.</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26908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42"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16;p24">
            <a:extLst>
              <a:ext uri="{FF2B5EF4-FFF2-40B4-BE49-F238E27FC236}">
                <a16:creationId xmlns:a16="http://schemas.microsoft.com/office/drawing/2014/main" id="{0D266858-FAE2-ECFC-0D77-2CB4F5E15A3B}"/>
              </a:ext>
            </a:extLst>
          </p:cNvPr>
          <p:cNvSpPr/>
          <p:nvPr/>
        </p:nvSpPr>
        <p:spPr>
          <a:xfrm>
            <a:off x="0" y="38100"/>
            <a:ext cx="12192000" cy="6858000"/>
          </a:xfrm>
          <a:prstGeom prst="rect">
            <a:avLst/>
          </a:prstGeom>
          <a:blipFill rotWithShape="1">
            <a:blip r:embed="rId2">
              <a:alphaModFix/>
            </a:blip>
            <a:stretch>
              <a:fillRect t="-791" b="-791"/>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Oi"/>
              <a:ea typeface="Oi"/>
              <a:cs typeface="Oi"/>
              <a:sym typeface="Oi"/>
            </a:endParaRPr>
          </a:p>
        </p:txBody>
      </p:sp>
      <p:sp>
        <p:nvSpPr>
          <p:cNvPr id="3" name="Hình chữ nhật: Góc Tròn 2">
            <a:extLst>
              <a:ext uri="{FF2B5EF4-FFF2-40B4-BE49-F238E27FC236}">
                <a16:creationId xmlns:a16="http://schemas.microsoft.com/office/drawing/2014/main" id="{AF4194C0-D806-5B1C-5E9E-4CCFF616A857}"/>
              </a:ext>
            </a:extLst>
          </p:cNvPr>
          <p:cNvSpPr/>
          <p:nvPr/>
        </p:nvSpPr>
        <p:spPr>
          <a:xfrm>
            <a:off x="443865" y="655322"/>
            <a:ext cx="11304270" cy="6027420"/>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Nhóm 19">
            <a:extLst>
              <a:ext uri="{FF2B5EF4-FFF2-40B4-BE49-F238E27FC236}">
                <a16:creationId xmlns:a16="http://schemas.microsoft.com/office/drawing/2014/main" id="{1D7F7CA1-7F8B-B1F2-9965-A682C9680FD4}"/>
              </a:ext>
            </a:extLst>
          </p:cNvPr>
          <p:cNvGrpSpPr/>
          <p:nvPr/>
        </p:nvGrpSpPr>
        <p:grpSpPr>
          <a:xfrm>
            <a:off x="3514380" y="1263005"/>
            <a:ext cx="8769426" cy="5594995"/>
            <a:chOff x="4726051" y="1087906"/>
            <a:chExt cx="7057234" cy="6364151"/>
          </a:xfrm>
        </p:grpSpPr>
        <p:grpSp>
          <p:nvGrpSpPr>
            <p:cNvPr id="11" name="Nhóm 10">
              <a:extLst>
                <a:ext uri="{FF2B5EF4-FFF2-40B4-BE49-F238E27FC236}">
                  <a16:creationId xmlns:a16="http://schemas.microsoft.com/office/drawing/2014/main" id="{62593C89-A7D4-72EF-C885-8526F8EA13E3}"/>
                </a:ext>
              </a:extLst>
            </p:cNvPr>
            <p:cNvGrpSpPr/>
            <p:nvPr/>
          </p:nvGrpSpPr>
          <p:grpSpPr>
            <a:xfrm>
              <a:off x="4905829" y="1567543"/>
              <a:ext cx="6370818" cy="5497456"/>
              <a:chOff x="4905829" y="1567543"/>
              <a:chExt cx="6370818" cy="5497456"/>
            </a:xfrm>
          </p:grpSpPr>
          <p:grpSp>
            <p:nvGrpSpPr>
              <p:cNvPr id="8" name="Nhóm 7">
                <a:extLst>
                  <a:ext uri="{FF2B5EF4-FFF2-40B4-BE49-F238E27FC236}">
                    <a16:creationId xmlns:a16="http://schemas.microsoft.com/office/drawing/2014/main" id="{926C645C-1807-4C19-8225-4C03A6FF2F6C}"/>
                  </a:ext>
                </a:extLst>
              </p:cNvPr>
              <p:cNvGrpSpPr/>
              <p:nvPr/>
            </p:nvGrpSpPr>
            <p:grpSpPr>
              <a:xfrm>
                <a:off x="4905829" y="1567543"/>
                <a:ext cx="6370818" cy="5497456"/>
                <a:chOff x="4905829" y="1567543"/>
                <a:chExt cx="6370818" cy="5497456"/>
              </a:xfrm>
            </p:grpSpPr>
            <p:sp>
              <p:nvSpPr>
                <p:cNvPr id="7" name="Hình chữ nhật: Góc Tròn 6">
                  <a:extLst>
                    <a:ext uri="{FF2B5EF4-FFF2-40B4-BE49-F238E27FC236}">
                      <a16:creationId xmlns:a16="http://schemas.microsoft.com/office/drawing/2014/main" id="{3B4C449B-B8D9-E692-A8AF-7FEFE41674C3}"/>
                    </a:ext>
                  </a:extLst>
                </p:cNvPr>
                <p:cNvSpPr/>
                <p:nvPr/>
              </p:nvSpPr>
              <p:spPr>
                <a:xfrm>
                  <a:off x="4905829" y="1567543"/>
                  <a:ext cx="6051731" cy="5497456"/>
                </a:xfrm>
                <a:custGeom>
                  <a:avLst/>
                  <a:gdLst>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0 w 6051731"/>
                    <a:gd name="connsiteY8" fmla="*/ 583002 h 3497943"/>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595085 w 6051731"/>
                    <a:gd name="connsiteY8" fmla="*/ 1465943 h 3497943"/>
                    <a:gd name="connsiteX9" fmla="*/ 0 w 6051731"/>
                    <a:gd name="connsiteY9" fmla="*/ 583002 h 349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1731" h="3497943">
                      <a:moveTo>
                        <a:pt x="0" y="583002"/>
                      </a:moveTo>
                      <a:cubicBezTo>
                        <a:pt x="0" y="261019"/>
                        <a:pt x="261019" y="0"/>
                        <a:pt x="583002" y="0"/>
                      </a:cubicBezTo>
                      <a:lnTo>
                        <a:pt x="5468729" y="0"/>
                      </a:lnTo>
                      <a:cubicBezTo>
                        <a:pt x="5790712" y="0"/>
                        <a:pt x="6051731" y="261019"/>
                        <a:pt x="6051731" y="583002"/>
                      </a:cubicBezTo>
                      <a:lnTo>
                        <a:pt x="6051731" y="2914941"/>
                      </a:lnTo>
                      <a:cubicBezTo>
                        <a:pt x="6051731" y="3236924"/>
                        <a:pt x="5790712" y="3497943"/>
                        <a:pt x="5468729" y="3497943"/>
                      </a:cubicBezTo>
                      <a:lnTo>
                        <a:pt x="583002" y="3497943"/>
                      </a:lnTo>
                      <a:cubicBezTo>
                        <a:pt x="261019" y="3497943"/>
                        <a:pt x="0" y="3236924"/>
                        <a:pt x="0" y="2914941"/>
                      </a:cubicBezTo>
                      <a:cubicBezTo>
                        <a:pt x="0" y="2165846"/>
                        <a:pt x="595085" y="2215038"/>
                        <a:pt x="595085" y="1465943"/>
                      </a:cubicBezTo>
                      <a:cubicBezTo>
                        <a:pt x="595085" y="1437725"/>
                        <a:pt x="0" y="611220"/>
                        <a:pt x="0" y="583002"/>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ình chữ nhật: Góc Tròn 6">
                  <a:extLst>
                    <a:ext uri="{FF2B5EF4-FFF2-40B4-BE49-F238E27FC236}">
                      <a16:creationId xmlns:a16="http://schemas.microsoft.com/office/drawing/2014/main" id="{B058A5B4-BA18-237A-F324-539FBCDE1E8F}"/>
                    </a:ext>
                  </a:extLst>
                </p:cNvPr>
                <p:cNvSpPr/>
                <p:nvPr/>
              </p:nvSpPr>
              <p:spPr>
                <a:xfrm>
                  <a:off x="5224916" y="1719943"/>
                  <a:ext cx="6051731" cy="5345056"/>
                </a:xfrm>
                <a:custGeom>
                  <a:avLst/>
                  <a:gdLst>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0 w 6051731"/>
                    <a:gd name="connsiteY8" fmla="*/ 583002 h 3497943"/>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595085 w 6051731"/>
                    <a:gd name="connsiteY8" fmla="*/ 1465943 h 3497943"/>
                    <a:gd name="connsiteX9" fmla="*/ 0 w 6051731"/>
                    <a:gd name="connsiteY9" fmla="*/ 583002 h 349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1731" h="3497943">
                      <a:moveTo>
                        <a:pt x="0" y="583002"/>
                      </a:moveTo>
                      <a:cubicBezTo>
                        <a:pt x="0" y="261019"/>
                        <a:pt x="261019" y="0"/>
                        <a:pt x="583002" y="0"/>
                      </a:cubicBezTo>
                      <a:lnTo>
                        <a:pt x="5468729" y="0"/>
                      </a:lnTo>
                      <a:cubicBezTo>
                        <a:pt x="5790712" y="0"/>
                        <a:pt x="6051731" y="261019"/>
                        <a:pt x="6051731" y="583002"/>
                      </a:cubicBezTo>
                      <a:lnTo>
                        <a:pt x="6051731" y="2914941"/>
                      </a:lnTo>
                      <a:cubicBezTo>
                        <a:pt x="6051731" y="3236924"/>
                        <a:pt x="5790712" y="3497943"/>
                        <a:pt x="5468729" y="3497943"/>
                      </a:cubicBezTo>
                      <a:lnTo>
                        <a:pt x="583002" y="3497943"/>
                      </a:lnTo>
                      <a:cubicBezTo>
                        <a:pt x="261019" y="3497943"/>
                        <a:pt x="0" y="3236924"/>
                        <a:pt x="0" y="2914941"/>
                      </a:cubicBezTo>
                      <a:cubicBezTo>
                        <a:pt x="0" y="2165846"/>
                        <a:pt x="595085" y="2215038"/>
                        <a:pt x="595085" y="1465943"/>
                      </a:cubicBezTo>
                      <a:cubicBezTo>
                        <a:pt x="595085" y="1437725"/>
                        <a:pt x="0" y="611220"/>
                        <a:pt x="0" y="583002"/>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Hộp Văn bản 15">
                <a:extLst>
                  <a:ext uri="{FF2B5EF4-FFF2-40B4-BE49-F238E27FC236}">
                    <a16:creationId xmlns:a16="http://schemas.microsoft.com/office/drawing/2014/main" id="{AA26A114-673E-0D01-8141-EAFE59D2A778}"/>
                  </a:ext>
                </a:extLst>
              </p:cNvPr>
              <p:cNvSpPr txBox="1"/>
              <p:nvPr/>
            </p:nvSpPr>
            <p:spPr>
              <a:xfrm>
                <a:off x="5794938" y="2183341"/>
                <a:ext cx="4865893" cy="4306073"/>
              </a:xfrm>
              <a:prstGeom prst="rect">
                <a:avLst/>
              </a:prstGeom>
              <a:noFill/>
            </p:spPr>
            <p:txBody>
              <a:bodyPr wrap="square">
                <a:spAutoFit/>
              </a:bodyPr>
              <a:lstStyle/>
              <a:p>
                <a:pPr algn="just"/>
                <a:r>
                  <a:rPr lang="en-US" sz="4800" i="1" dirty="0">
                    <a:latin typeface="Calibri" panose="020F0502020204030204" pitchFamily="34" charset="0"/>
                    <a:cs typeface="Calibri" panose="020F0502020204030204" pitchFamily="34" charset="0"/>
                  </a:rPr>
                  <a:t>   </a:t>
                </a:r>
                <a:r>
                  <a:rPr lang="vi-VN" sz="4800" i="1" dirty="0">
                    <a:latin typeface="Calibri" panose="020F0502020204030204" pitchFamily="34" charset="0"/>
                    <a:cs typeface="Calibri" panose="020F0502020204030204" pitchFamily="34" charset="0"/>
                  </a:rPr>
                  <a:t>Cam-pu-chia tiếp giáp với Lào và Thái Lan ở phía bắc, Việt Nam ở phía đông, vịnh Thái Lan ở phía tây nam.</a:t>
                </a:r>
                <a:endParaRPr lang="en-US" sz="4800" dirty="0">
                  <a:latin typeface="Calibri" panose="020F0502020204030204" pitchFamily="34" charset="0"/>
                  <a:cs typeface="Calibri" panose="020F0502020204030204" pitchFamily="34" charset="0"/>
                </a:endParaRPr>
              </a:p>
            </p:txBody>
          </p:sp>
        </p:grpSp>
        <p:pic>
          <p:nvPicPr>
            <p:cNvPr id="18" name="Hình ảnh 17">
              <a:extLst>
                <a:ext uri="{FF2B5EF4-FFF2-40B4-BE49-F238E27FC236}">
                  <a16:creationId xmlns:a16="http://schemas.microsoft.com/office/drawing/2014/main" id="{127AE677-4D5C-7501-12D3-308CFD896DD2}"/>
                </a:ext>
              </a:extLst>
            </p:cNvPr>
            <p:cNvPicPr>
              <a:picLocks noChangeAspect="1"/>
            </p:cNvPicPr>
            <p:nvPr/>
          </p:nvPicPr>
          <p:blipFill rotWithShape="1">
            <a:blip r:embed="rId3"/>
            <a:srcRect l="73001" t="48222" r="-1" b="3157"/>
            <a:stretch/>
          </p:blipFill>
          <p:spPr>
            <a:xfrm>
              <a:off x="4726051" y="1672435"/>
              <a:ext cx="968970" cy="981492"/>
            </a:xfrm>
            <a:prstGeom prst="rect">
              <a:avLst/>
            </a:prstGeom>
          </p:spPr>
        </p:pic>
        <p:pic>
          <p:nvPicPr>
            <p:cNvPr id="19" name="Hình ảnh 18">
              <a:extLst>
                <a:ext uri="{FF2B5EF4-FFF2-40B4-BE49-F238E27FC236}">
                  <a16:creationId xmlns:a16="http://schemas.microsoft.com/office/drawing/2014/main" id="{0203E978-366E-6A5D-D360-53248846B2A7}"/>
                </a:ext>
              </a:extLst>
            </p:cNvPr>
            <p:cNvPicPr>
              <a:picLocks noChangeAspect="1"/>
            </p:cNvPicPr>
            <p:nvPr/>
          </p:nvPicPr>
          <p:blipFill rotWithShape="1">
            <a:blip r:embed="rId3"/>
            <a:srcRect l="73001" t="48222" r="-1" b="3157"/>
            <a:stretch/>
          </p:blipFill>
          <p:spPr>
            <a:xfrm>
              <a:off x="5309417" y="1087906"/>
              <a:ext cx="968970" cy="981492"/>
            </a:xfrm>
            <a:prstGeom prst="rect">
              <a:avLst/>
            </a:prstGeom>
          </p:spPr>
        </p:pic>
        <p:pic>
          <p:nvPicPr>
            <p:cNvPr id="21" name="Hình ảnh 20">
              <a:extLst>
                <a:ext uri="{FF2B5EF4-FFF2-40B4-BE49-F238E27FC236}">
                  <a16:creationId xmlns:a16="http://schemas.microsoft.com/office/drawing/2014/main" id="{3864D75E-1C38-13A4-57A6-8BDE2785A886}"/>
                </a:ext>
              </a:extLst>
            </p:cNvPr>
            <p:cNvPicPr>
              <a:picLocks noChangeAspect="1"/>
            </p:cNvPicPr>
            <p:nvPr/>
          </p:nvPicPr>
          <p:blipFill rotWithShape="1">
            <a:blip r:embed="rId3"/>
            <a:srcRect l="73001" t="48222" r="-1" b="3157"/>
            <a:stretch/>
          </p:blipFill>
          <p:spPr>
            <a:xfrm>
              <a:off x="10814315" y="6470565"/>
              <a:ext cx="968970" cy="981492"/>
            </a:xfrm>
            <a:prstGeom prst="rect">
              <a:avLst/>
            </a:prstGeom>
          </p:spPr>
        </p:pic>
      </p:grpSp>
      <p:pic>
        <p:nvPicPr>
          <p:cNvPr id="22530" name="Picture 2" descr="Vector support local farmers cute girl character cartoon art illustration">
            <a:extLst>
              <a:ext uri="{FF2B5EF4-FFF2-40B4-BE49-F238E27FC236}">
                <a16:creationId xmlns:a16="http://schemas.microsoft.com/office/drawing/2014/main" id="{7AF8CF71-7817-4E1E-A70E-C0523521FA01}"/>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r="31584"/>
          <a:stretch/>
        </p:blipFill>
        <p:spPr bwMode="auto">
          <a:xfrm>
            <a:off x="-2578029" y="2024954"/>
            <a:ext cx="6124007" cy="48330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CF66748-8307-08A4-B7EF-83338B9C6890}"/>
              </a:ext>
            </a:extLst>
          </p:cNvPr>
          <p:cNvPicPr>
            <a:picLocks noChangeAspect="1"/>
          </p:cNvPicPr>
          <p:nvPr/>
        </p:nvPicPr>
        <p:blipFill>
          <a:blip r:embed="rId6"/>
          <a:stretch>
            <a:fillRect/>
          </a:stretch>
        </p:blipFill>
        <p:spPr>
          <a:xfrm>
            <a:off x="1331348" y="150265"/>
            <a:ext cx="9419136" cy="938865"/>
          </a:xfrm>
          <a:prstGeom prst="rect">
            <a:avLst/>
          </a:prstGeom>
        </p:spPr>
      </p:pic>
    </p:spTree>
    <p:extLst>
      <p:ext uri="{BB962C8B-B14F-4D97-AF65-F5344CB8AC3E}">
        <p14:creationId xmlns:p14="http://schemas.microsoft.com/office/powerpoint/2010/main" val="6674274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509965" y="346850"/>
            <a:ext cx="11465369" cy="6109034"/>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5" name="Group 14">
            <a:extLst>
              <a:ext uri="{FF2B5EF4-FFF2-40B4-BE49-F238E27FC236}">
                <a16:creationId xmlns:a16="http://schemas.microsoft.com/office/drawing/2014/main" id="{6821C036-0F87-CADF-4138-10F649E16DF2}"/>
              </a:ext>
            </a:extLst>
          </p:cNvPr>
          <p:cNvGrpSpPr/>
          <p:nvPr/>
        </p:nvGrpSpPr>
        <p:grpSpPr>
          <a:xfrm>
            <a:off x="412743" y="527246"/>
            <a:ext cx="6803305" cy="6124435"/>
            <a:chOff x="412743" y="527246"/>
            <a:chExt cx="7352190" cy="6124435"/>
          </a:xfrm>
        </p:grpSpPr>
        <p:grpSp>
          <p:nvGrpSpPr>
            <p:cNvPr id="9" name="Google Shape;960;p37">
              <a:extLst>
                <a:ext uri="{FF2B5EF4-FFF2-40B4-BE49-F238E27FC236}">
                  <a16:creationId xmlns:a16="http://schemas.microsoft.com/office/drawing/2014/main" id="{CCB4A127-977A-7224-0803-20B0571DE181}"/>
                </a:ext>
              </a:extLst>
            </p:cNvPr>
            <p:cNvGrpSpPr/>
            <p:nvPr/>
          </p:nvGrpSpPr>
          <p:grpSpPr>
            <a:xfrm rot="-197789">
              <a:off x="412743" y="527246"/>
              <a:ext cx="7352190" cy="6124435"/>
              <a:chOff x="1136457" y="603850"/>
              <a:chExt cx="6695528" cy="4592124"/>
            </a:xfrm>
          </p:grpSpPr>
          <p:sp>
            <p:nvSpPr>
              <p:cNvPr id="10" name="Google Shape;961;p37">
                <a:extLst>
                  <a:ext uri="{FF2B5EF4-FFF2-40B4-BE49-F238E27FC236}">
                    <a16:creationId xmlns:a16="http://schemas.microsoft.com/office/drawing/2014/main" id="{BB628F20-90B0-201A-672D-3A2738E4962A}"/>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lumMod val="20000"/>
                  <a:lumOff val="80000"/>
                </a:schemeClr>
              </a:solid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3" name="Google Shape;962;p37">
                <a:extLst>
                  <a:ext uri="{FF2B5EF4-FFF2-40B4-BE49-F238E27FC236}">
                    <a16:creationId xmlns:a16="http://schemas.microsoft.com/office/drawing/2014/main" id="{8B9ED4A6-D389-EC01-4EAC-8BB7D05005C8}"/>
                  </a:ext>
                </a:extLst>
              </p:cNvPr>
              <p:cNvSpPr/>
              <p:nvPr/>
            </p:nvSpPr>
            <p:spPr>
              <a:xfrm>
                <a:off x="1136457" y="603850"/>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4" name="TextBox 13">
              <a:extLst>
                <a:ext uri="{FF2B5EF4-FFF2-40B4-BE49-F238E27FC236}">
                  <a16:creationId xmlns:a16="http://schemas.microsoft.com/office/drawing/2014/main" id="{8CE9F08B-034D-1B64-FAFF-AB9856EABC5A}"/>
                </a:ext>
              </a:extLst>
            </p:cNvPr>
            <p:cNvSpPr txBox="1"/>
            <p:nvPr/>
          </p:nvSpPr>
          <p:spPr>
            <a:xfrm>
              <a:off x="1366118" y="1526275"/>
              <a:ext cx="5946507"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Hoạt động 2. Tìm hiểu về đặc điểm tự nhiên và dân cư Cam-pu-chia</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pic>
        <p:nvPicPr>
          <p:cNvPr id="2050" name="Picture 2" descr="Những điều cần biết trước khi du lịch Campuchia">
            <a:extLst>
              <a:ext uri="{FF2B5EF4-FFF2-40B4-BE49-F238E27FC236}">
                <a16:creationId xmlns:a16="http://schemas.microsoft.com/office/drawing/2014/main" id="{E686EFDF-FE74-C703-5642-007BB90AB4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5141" y="1795749"/>
            <a:ext cx="4151523" cy="3113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278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 name="Group 1">
            <a:extLst>
              <a:ext uri="{FF2B5EF4-FFF2-40B4-BE49-F238E27FC236}">
                <a16:creationId xmlns:a16="http://schemas.microsoft.com/office/drawing/2014/main" id="{8FCDE642-2564-9FF2-CDC7-67F7BE33C5A4}"/>
              </a:ext>
            </a:extLst>
          </p:cNvPr>
          <p:cNvGrpSpPr/>
          <p:nvPr/>
        </p:nvGrpSpPr>
        <p:grpSpPr>
          <a:xfrm>
            <a:off x="337458" y="0"/>
            <a:ext cx="11484428" cy="1284816"/>
            <a:chOff x="442452" y="1258528"/>
            <a:chExt cx="2989006" cy="1552096"/>
          </a:xfrm>
        </p:grpSpPr>
        <p:sp>
          <p:nvSpPr>
            <p:cNvPr id="4" name="Speech Bubble: Rectangle with Corners Rounded 3">
              <a:extLst>
                <a:ext uri="{FF2B5EF4-FFF2-40B4-BE49-F238E27FC236}">
                  <a16:creationId xmlns:a16="http://schemas.microsoft.com/office/drawing/2014/main" id="{B970981B-3982-9211-650D-D2152F6F3C57}"/>
                </a:ext>
              </a:extLst>
            </p:cNvPr>
            <p:cNvSpPr/>
            <p:nvPr/>
          </p:nvSpPr>
          <p:spPr>
            <a:xfrm>
              <a:off x="442452" y="1258528"/>
              <a:ext cx="2989006" cy="1538582"/>
            </a:xfrm>
            <a:prstGeom prst="wedgeRoundRectCallout">
              <a:avLst>
                <a:gd name="adj1" fmla="val -2412"/>
                <a:gd name="adj2" fmla="val 49999"/>
                <a:gd name="adj3" fmla="val 16667"/>
              </a:avLst>
            </a:prstGeom>
            <a:solidFill>
              <a:schemeClr val="accent4">
                <a:lumMod val="20000"/>
                <a:lumOff val="80000"/>
              </a:schemeClr>
            </a:solidFill>
            <a:ln w="19050">
              <a:solidFill>
                <a:srgbClr val="F296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3E264C0E-63F6-CD92-43CC-0A0B2D073523}"/>
                </a:ext>
              </a:extLst>
            </p:cNvPr>
            <p:cNvSpPr txBox="1"/>
            <p:nvPr/>
          </p:nvSpPr>
          <p:spPr>
            <a:xfrm>
              <a:off x="482117" y="1360591"/>
              <a:ext cx="2915343" cy="14500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thông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tin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mục</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quan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sát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hình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 Hoàn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thành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bảng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dưới</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đây</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aphicFrame>
        <p:nvGraphicFramePr>
          <p:cNvPr id="6" name="Table 5">
            <a:extLst>
              <a:ext uri="{FF2B5EF4-FFF2-40B4-BE49-F238E27FC236}">
                <a16:creationId xmlns:a16="http://schemas.microsoft.com/office/drawing/2014/main" id="{09B87D03-D106-6157-CCD7-E70B270192E2}"/>
              </a:ext>
            </a:extLst>
          </p:cNvPr>
          <p:cNvGraphicFramePr>
            <a:graphicFrameLocks noGrp="1"/>
          </p:cNvGraphicFramePr>
          <p:nvPr>
            <p:extLst>
              <p:ext uri="{D42A27DB-BD31-4B8C-83A1-F6EECF244321}">
                <p14:modId xmlns:p14="http://schemas.microsoft.com/office/powerpoint/2010/main" val="367636996"/>
              </p:ext>
            </p:extLst>
          </p:nvPr>
        </p:nvGraphicFramePr>
        <p:xfrm>
          <a:off x="1531345" y="1696598"/>
          <a:ext cx="9915180" cy="3214443"/>
        </p:xfrm>
        <a:graphic>
          <a:graphicData uri="http://schemas.openxmlformats.org/drawingml/2006/table">
            <a:tbl>
              <a:tblPr firstRow="1" firstCol="1" bandRow="1">
                <a:tableStyleId>{5C22544A-7EE6-4342-B048-85BDC9FD1C3A}</a:tableStyleId>
              </a:tblPr>
              <a:tblGrid>
                <a:gridCol w="3080445">
                  <a:extLst>
                    <a:ext uri="{9D8B030D-6E8A-4147-A177-3AD203B41FA5}">
                      <a16:colId xmlns:a16="http://schemas.microsoft.com/office/drawing/2014/main" val="809034277"/>
                    </a:ext>
                  </a:extLst>
                </a:gridCol>
                <a:gridCol w="6834735">
                  <a:extLst>
                    <a:ext uri="{9D8B030D-6E8A-4147-A177-3AD203B41FA5}">
                      <a16:colId xmlns:a16="http://schemas.microsoft.com/office/drawing/2014/main" val="1964504618"/>
                    </a:ext>
                  </a:extLst>
                </a:gridCol>
              </a:tblGrid>
              <a:tr h="440674">
                <a:tc>
                  <a:txBody>
                    <a:bodyPr/>
                    <a:lstStyle/>
                    <a:p>
                      <a:pPr marL="0" marR="0" algn="ctr">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Thành </a:t>
                      </a:r>
                      <a:r>
                        <a:rPr lang="en-US" sz="3600" dirty="0" err="1">
                          <a:effectLst/>
                          <a:latin typeface="Cambria" panose="02040503050406030204" pitchFamily="18" charset="0"/>
                          <a:ea typeface="Cambria" panose="02040503050406030204" pitchFamily="18" charset="0"/>
                        </a:rPr>
                        <a:t>phần</a:t>
                      </a:r>
                      <a:endParaRPr lang="en-US" sz="36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3600" dirty="0" err="1">
                          <a:effectLst/>
                          <a:latin typeface="Cambria" panose="02040503050406030204" pitchFamily="18" charset="0"/>
                          <a:ea typeface="Cambria" panose="02040503050406030204" pitchFamily="18" charset="0"/>
                        </a:rPr>
                        <a:t>Đặc</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điểm</a:t>
                      </a:r>
                      <a:endParaRPr lang="en-US" sz="36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0811728"/>
                  </a:ext>
                </a:extLst>
              </a:tr>
              <a:tr h="852025">
                <a:tc>
                  <a:txBody>
                    <a:bodyPr/>
                    <a:lstStyle/>
                    <a:p>
                      <a:pPr marL="0" marR="0" algn="just">
                        <a:lnSpc>
                          <a:spcPct val="120000"/>
                        </a:lnSpc>
                        <a:spcBef>
                          <a:spcPts val="0"/>
                        </a:spcBef>
                        <a:spcAft>
                          <a:spcPts val="0"/>
                        </a:spcAft>
                      </a:pPr>
                      <a:r>
                        <a:rPr lang="en-US" sz="3600">
                          <a:effectLst/>
                          <a:latin typeface="Cambria" panose="02040503050406030204" pitchFamily="18" charset="0"/>
                          <a:ea typeface="Cambria" panose="02040503050406030204" pitchFamily="18" charset="0"/>
                        </a:rPr>
                        <a:t>Địa hình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6947009"/>
                  </a:ext>
                </a:extLst>
              </a:tr>
              <a:tr h="852025">
                <a:tc>
                  <a:txBody>
                    <a:bodyPr/>
                    <a:lstStyle/>
                    <a:p>
                      <a:pPr marL="0" marR="0" algn="just">
                        <a:lnSpc>
                          <a:spcPct val="120000"/>
                        </a:lnSpc>
                        <a:spcBef>
                          <a:spcPts val="0"/>
                        </a:spcBef>
                        <a:spcAft>
                          <a:spcPts val="0"/>
                        </a:spcAft>
                      </a:pPr>
                      <a:r>
                        <a:rPr lang="en-US" sz="3600">
                          <a:effectLst/>
                          <a:latin typeface="Cambria" panose="02040503050406030204" pitchFamily="18" charset="0"/>
                          <a:ea typeface="Cambria" panose="02040503050406030204" pitchFamily="18" charset="0"/>
                        </a:rPr>
                        <a:t>Khí hậu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9799129"/>
                  </a:ext>
                </a:extLst>
              </a:tr>
              <a:tr h="852025">
                <a:tc>
                  <a:txBody>
                    <a:bodyPr/>
                    <a:lstStyle/>
                    <a:p>
                      <a:pPr marL="0" marR="0" algn="just">
                        <a:lnSpc>
                          <a:spcPct val="120000"/>
                        </a:lnSpc>
                        <a:spcBef>
                          <a:spcPts val="0"/>
                        </a:spcBef>
                        <a:spcAft>
                          <a:spcPts val="0"/>
                        </a:spcAft>
                      </a:pPr>
                      <a:r>
                        <a:rPr lang="en-US" sz="3600">
                          <a:effectLst/>
                          <a:latin typeface="Cambria" panose="02040503050406030204" pitchFamily="18" charset="0"/>
                          <a:ea typeface="Cambria" panose="02040503050406030204" pitchFamily="18" charset="0"/>
                        </a:rPr>
                        <a:t>Sông, hồ</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2037374"/>
                  </a:ext>
                </a:extLst>
              </a:tr>
            </a:tbl>
          </a:graphicData>
        </a:graphic>
      </p:graphicFrame>
    </p:spTree>
    <p:extLst>
      <p:ext uri="{BB962C8B-B14F-4D97-AF65-F5344CB8AC3E}">
        <p14:creationId xmlns:p14="http://schemas.microsoft.com/office/powerpoint/2010/main" val="7663553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6" name="Table 5">
            <a:extLst>
              <a:ext uri="{FF2B5EF4-FFF2-40B4-BE49-F238E27FC236}">
                <a16:creationId xmlns:a16="http://schemas.microsoft.com/office/drawing/2014/main" id="{09B87D03-D106-6157-CCD7-E70B270192E2}"/>
              </a:ext>
            </a:extLst>
          </p:cNvPr>
          <p:cNvGraphicFramePr>
            <a:graphicFrameLocks noGrp="1"/>
          </p:cNvGraphicFramePr>
          <p:nvPr>
            <p:extLst>
              <p:ext uri="{D42A27DB-BD31-4B8C-83A1-F6EECF244321}">
                <p14:modId xmlns:p14="http://schemas.microsoft.com/office/powerpoint/2010/main" val="2116557766"/>
              </p:ext>
            </p:extLst>
          </p:nvPr>
        </p:nvGraphicFramePr>
        <p:xfrm>
          <a:off x="616945" y="429658"/>
          <a:ext cx="11193137" cy="6059277"/>
        </p:xfrm>
        <a:graphic>
          <a:graphicData uri="http://schemas.openxmlformats.org/drawingml/2006/table">
            <a:tbl>
              <a:tblPr firstRow="1" firstCol="1" bandRow="1">
                <a:tableStyleId>{5C22544A-7EE6-4342-B048-85BDC9FD1C3A}</a:tableStyleId>
              </a:tblPr>
              <a:tblGrid>
                <a:gridCol w="2738625">
                  <a:extLst>
                    <a:ext uri="{9D8B030D-6E8A-4147-A177-3AD203B41FA5}">
                      <a16:colId xmlns:a16="http://schemas.microsoft.com/office/drawing/2014/main" val="809034277"/>
                    </a:ext>
                  </a:extLst>
                </a:gridCol>
                <a:gridCol w="8454512">
                  <a:extLst>
                    <a:ext uri="{9D8B030D-6E8A-4147-A177-3AD203B41FA5}">
                      <a16:colId xmlns:a16="http://schemas.microsoft.com/office/drawing/2014/main" val="1964504618"/>
                    </a:ext>
                  </a:extLst>
                </a:gridCol>
              </a:tblGrid>
              <a:tr h="1175985">
                <a:tc>
                  <a:txBody>
                    <a:bodyPr/>
                    <a:lstStyle/>
                    <a:p>
                      <a:pPr marL="0" marR="0" algn="ctr">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Thành </a:t>
                      </a:r>
                      <a:r>
                        <a:rPr lang="en-US" sz="3600" dirty="0" err="1">
                          <a:effectLst/>
                          <a:latin typeface="Cambria" panose="02040503050406030204" pitchFamily="18" charset="0"/>
                          <a:ea typeface="Cambria" panose="02040503050406030204" pitchFamily="18" charset="0"/>
                        </a:rPr>
                        <a:t>phần</a:t>
                      </a:r>
                      <a:endParaRPr lang="en-US" sz="36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3600" dirty="0" err="1">
                          <a:effectLst/>
                          <a:latin typeface="Cambria" panose="02040503050406030204" pitchFamily="18" charset="0"/>
                          <a:ea typeface="Cambria" panose="02040503050406030204" pitchFamily="18" charset="0"/>
                        </a:rPr>
                        <a:t>Đặc</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điểm</a:t>
                      </a:r>
                      <a:endParaRPr lang="en-US" sz="36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0811728"/>
                  </a:ext>
                </a:extLst>
              </a:tr>
              <a:tr h="928237">
                <a:tc>
                  <a:txBody>
                    <a:bodyPr/>
                    <a:lstStyle/>
                    <a:p>
                      <a:pPr marL="0" marR="0" algn="just">
                        <a:lnSpc>
                          <a:spcPct val="120000"/>
                        </a:lnSpc>
                        <a:spcBef>
                          <a:spcPts val="0"/>
                        </a:spcBef>
                        <a:spcAft>
                          <a:spcPts val="0"/>
                        </a:spcAft>
                      </a:pPr>
                      <a:r>
                        <a:rPr lang="en-US" sz="3600">
                          <a:effectLst/>
                          <a:latin typeface="Cambria" panose="02040503050406030204" pitchFamily="18" charset="0"/>
                          <a:ea typeface="Cambria" panose="02040503050406030204" pitchFamily="18" charset="0"/>
                        </a:rPr>
                        <a:t>Địa hình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6947009"/>
                  </a:ext>
                </a:extLst>
              </a:tr>
              <a:tr h="1421175">
                <a:tc>
                  <a:txBody>
                    <a:bodyPr/>
                    <a:lstStyle/>
                    <a:p>
                      <a:pPr marL="0" marR="0" algn="just">
                        <a:lnSpc>
                          <a:spcPct val="120000"/>
                        </a:lnSpc>
                        <a:spcBef>
                          <a:spcPts val="0"/>
                        </a:spcBef>
                        <a:spcAft>
                          <a:spcPts val="0"/>
                        </a:spcAft>
                      </a:pPr>
                      <a:r>
                        <a:rPr lang="en-US" sz="3600">
                          <a:effectLst/>
                          <a:latin typeface="Cambria" panose="02040503050406030204" pitchFamily="18" charset="0"/>
                          <a:ea typeface="Cambria" panose="02040503050406030204" pitchFamily="18" charset="0"/>
                        </a:rPr>
                        <a:t>Khí hậu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9799129"/>
                  </a:ext>
                </a:extLst>
              </a:tr>
              <a:tr h="2533880">
                <a:tc>
                  <a:txBody>
                    <a:bodyPr/>
                    <a:lstStyle/>
                    <a:p>
                      <a:pPr marL="0" marR="0" algn="just">
                        <a:lnSpc>
                          <a:spcPct val="120000"/>
                        </a:lnSpc>
                        <a:spcBef>
                          <a:spcPts val="0"/>
                        </a:spcBef>
                        <a:spcAft>
                          <a:spcPts val="0"/>
                        </a:spcAft>
                      </a:pPr>
                      <a:r>
                        <a:rPr lang="en-US" sz="3600">
                          <a:effectLst/>
                          <a:latin typeface="Cambria" panose="02040503050406030204" pitchFamily="18" charset="0"/>
                          <a:ea typeface="Cambria" panose="02040503050406030204" pitchFamily="18" charset="0"/>
                        </a:rPr>
                        <a:t>Sông, hồ</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2037374"/>
                  </a:ext>
                </a:extLst>
              </a:tr>
            </a:tbl>
          </a:graphicData>
        </a:graphic>
      </p:graphicFrame>
      <p:sp>
        <p:nvSpPr>
          <p:cNvPr id="7" name="TextBox 6">
            <a:extLst>
              <a:ext uri="{FF2B5EF4-FFF2-40B4-BE49-F238E27FC236}">
                <a16:creationId xmlns:a16="http://schemas.microsoft.com/office/drawing/2014/main" id="{0C64BE71-0852-E664-8A01-0ED259D13104}"/>
              </a:ext>
            </a:extLst>
          </p:cNvPr>
          <p:cNvSpPr txBox="1"/>
          <p:nvPr/>
        </p:nvSpPr>
        <p:spPr>
          <a:xfrm>
            <a:off x="4957590" y="1762699"/>
            <a:ext cx="5849957" cy="646331"/>
          </a:xfrm>
          <a:prstGeom prst="rect">
            <a:avLst/>
          </a:prstGeom>
          <a:noFill/>
        </p:spPr>
        <p:txBody>
          <a:bodyPr wrap="square" rtlCol="0">
            <a:spAutoFit/>
          </a:bodyPr>
          <a:lstStyle/>
          <a:p>
            <a:r>
              <a:rPr lang="en-US" sz="3600" dirty="0" err="1">
                <a:solidFill>
                  <a:srgbClr val="FF0000"/>
                </a:solidFill>
                <a:latin typeface="Cambria" panose="02040503050406030204" pitchFamily="18" charset="0"/>
                <a:ea typeface="Cambria" panose="02040503050406030204" pitchFamily="18" charset="0"/>
              </a:rPr>
              <a:t>Chủ</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yếu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đồng</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bằng</a:t>
            </a:r>
            <a:endParaRPr lang="en-US" sz="3600" dirty="0">
              <a:solidFill>
                <a:srgbClr val="FF0000"/>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7DE81D18-681E-653E-C9DF-F5D2F36DE1CE}"/>
              </a:ext>
            </a:extLst>
          </p:cNvPr>
          <p:cNvSpPr txBox="1"/>
          <p:nvPr/>
        </p:nvSpPr>
        <p:spPr>
          <a:xfrm>
            <a:off x="3514379" y="2566930"/>
            <a:ext cx="8053331" cy="1200329"/>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Cận xích đạo, với một mùa mưa và một mùa khô rõ rệt.</a:t>
            </a:r>
            <a:endParaRPr lang="en-US" sz="3600" dirty="0">
              <a:solidFill>
                <a:srgbClr val="FF000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705363AA-CAA4-7242-AAB5-DC814F7F36E3}"/>
              </a:ext>
            </a:extLst>
          </p:cNvPr>
          <p:cNvSpPr txBox="1"/>
          <p:nvPr/>
        </p:nvSpPr>
        <p:spPr>
          <a:xfrm>
            <a:off x="3382176" y="3999123"/>
            <a:ext cx="8053331" cy="2062103"/>
          </a:xfrm>
          <a:prstGeom prst="rect">
            <a:avLst/>
          </a:prstGeom>
          <a:noFill/>
        </p:spPr>
        <p:txBody>
          <a:bodyPr wrap="square" rtlCol="0">
            <a:spAutoFit/>
          </a:bodyPr>
          <a:lstStyle/>
          <a:p>
            <a:pPr algn="just"/>
            <a:r>
              <a:rPr lang="vi-VN" sz="3200" dirty="0">
                <a:solidFill>
                  <a:srgbClr val="FF0000"/>
                </a:solidFill>
                <a:latin typeface="Cambria" panose="02040503050406030204" pitchFamily="18" charset="0"/>
                <a:ea typeface="Cambria" panose="02040503050406030204" pitchFamily="18" charset="0"/>
              </a:rPr>
              <a:t>-Sông Mê Công là sông lớn nhất, cung cấp lượng nước dồi dào cho đất nước này.</a:t>
            </a:r>
          </a:p>
          <a:p>
            <a:pPr algn="just"/>
            <a:r>
              <a:rPr lang="vi-VN" sz="3200" dirty="0">
                <a:solidFill>
                  <a:srgbClr val="FF0000"/>
                </a:solidFill>
                <a:latin typeface="Cambria" panose="02040503050406030204" pitchFamily="18" charset="0"/>
                <a:ea typeface="Cambria" panose="02040503050406030204" pitchFamily="18" charset="0"/>
              </a:rPr>
              <a:t>- Hồ Tôn-lê Sáp của Cam-pu-chia là hồ nước ngọt lớn nhất Đông Nam Á.</a:t>
            </a:r>
          </a:p>
        </p:txBody>
      </p:sp>
    </p:spTree>
    <p:extLst>
      <p:ext uri="{BB962C8B-B14F-4D97-AF65-F5344CB8AC3E}">
        <p14:creationId xmlns:p14="http://schemas.microsoft.com/office/powerpoint/2010/main" val="6144961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7D3B97CD-D89C-4BBF-3F3F-5BC5D7636613}"/>
              </a:ext>
            </a:extLst>
          </p:cNvPr>
          <p:cNvPicPr>
            <a:picLocks noChangeAspect="1"/>
          </p:cNvPicPr>
          <p:nvPr/>
        </p:nvPicPr>
        <p:blipFill>
          <a:blip r:embed="rId2"/>
          <a:stretch>
            <a:fillRect/>
          </a:stretch>
        </p:blipFill>
        <p:spPr>
          <a:xfrm>
            <a:off x="763492" y="1658784"/>
            <a:ext cx="5200650" cy="3209925"/>
          </a:xfrm>
          <a:prstGeom prst="rect">
            <a:avLst/>
          </a:prstGeom>
        </p:spPr>
      </p:pic>
      <p:pic>
        <p:nvPicPr>
          <p:cNvPr id="4100" name="Picture 4" descr="Biển hồ Tonle Sap Campuchia – Hồ nước ngọt lớn nhất Đông Nam Á - iVIVU.com">
            <a:extLst>
              <a:ext uri="{FF2B5EF4-FFF2-40B4-BE49-F238E27FC236}">
                <a16:creationId xmlns:a16="http://schemas.microsoft.com/office/drawing/2014/main" id="{51CB9425-3464-41FA-FA5D-56B2355270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70663">
            <a:off x="6427827" y="353883"/>
            <a:ext cx="4864464" cy="32370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04" name="Picture 8" descr="Khám phá biển hồ Tonle Sap Campuchia nổi tiếng Đông Nam Á">
            <a:extLst>
              <a:ext uri="{FF2B5EF4-FFF2-40B4-BE49-F238E27FC236}">
                <a16:creationId xmlns:a16="http://schemas.microsoft.com/office/drawing/2014/main" id="{03719B74-DAB4-DC58-8047-F606E2CCF4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2076" y="3404213"/>
            <a:ext cx="4577671" cy="3049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999036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fade">
                                      <p:cBhvr>
                                        <p:cTn id="7" dur="1000"/>
                                        <p:tgtEl>
                                          <p:spTgt spid="4104"/>
                                        </p:tgtEl>
                                      </p:cBhvr>
                                    </p:animEffect>
                                    <p:anim calcmode="lin" valueType="num">
                                      <p:cBhvr>
                                        <p:cTn id="8" dur="1000" fill="hold"/>
                                        <p:tgtEl>
                                          <p:spTgt spid="4104"/>
                                        </p:tgtEl>
                                        <p:attrNameLst>
                                          <p:attrName>ppt_x</p:attrName>
                                        </p:attrNameLst>
                                      </p:cBhvr>
                                      <p:tavLst>
                                        <p:tav tm="0">
                                          <p:val>
                                            <p:strVal val="#ppt_x"/>
                                          </p:val>
                                        </p:tav>
                                        <p:tav tm="100000">
                                          <p:val>
                                            <p:strVal val="#ppt_x"/>
                                          </p:val>
                                        </p:tav>
                                      </p:tavLst>
                                    </p:anim>
                                    <p:anim calcmode="lin" valueType="num">
                                      <p:cBhvr>
                                        <p:cTn id="9" dur="1000" fill="hold"/>
                                        <p:tgtEl>
                                          <p:spTgt spid="410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1000"/>
                                        <p:tgtEl>
                                          <p:spTgt spid="4100"/>
                                        </p:tgtEl>
                                      </p:cBhvr>
                                    </p:animEffect>
                                    <p:anim calcmode="lin" valueType="num">
                                      <p:cBhvr>
                                        <p:cTn id="13" dur="1000" fill="hold"/>
                                        <p:tgtEl>
                                          <p:spTgt spid="4100"/>
                                        </p:tgtEl>
                                        <p:attrNameLst>
                                          <p:attrName>ppt_x</p:attrName>
                                        </p:attrNameLst>
                                      </p:cBhvr>
                                      <p:tavLst>
                                        <p:tav tm="0">
                                          <p:val>
                                            <p:strVal val="#ppt_x"/>
                                          </p:val>
                                        </p:tav>
                                        <p:tav tm="100000">
                                          <p:val>
                                            <p:strVal val="#ppt_x"/>
                                          </p:val>
                                        </p:tav>
                                      </p:tavLst>
                                    </p:anim>
                                    <p:anim calcmode="lin" valueType="num">
                                      <p:cBhvr>
                                        <p:cTn id="14" dur="1000" fill="hold"/>
                                        <p:tgtEl>
                                          <p:spTgt spid="410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17AE056-310C-F14B-49E1-3115F7BA3C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43" r="5543" b="-1297"/>
          <a:stretch/>
        </p:blipFill>
        <p:spPr>
          <a:xfrm>
            <a:off x="0" y="-44450"/>
            <a:ext cx="12192001" cy="6946900"/>
          </a:xfrm>
          <a:prstGeom prst="rect">
            <a:avLst/>
          </a:prstGeom>
        </p:spPr>
      </p:pic>
      <p:sp>
        <p:nvSpPr>
          <p:cNvPr id="3" name="矩形: 圆角 2">
            <a:extLst>
              <a:ext uri="{FF2B5EF4-FFF2-40B4-BE49-F238E27FC236}">
                <a16:creationId xmlns:a16="http://schemas.microsoft.com/office/drawing/2014/main" id="{FEF8A0AD-D249-6989-04BA-24EAFA43B135}"/>
              </a:ext>
            </a:extLst>
          </p:cNvPr>
          <p:cNvSpPr/>
          <p:nvPr/>
        </p:nvSpPr>
        <p:spPr>
          <a:xfrm>
            <a:off x="10676467" y="5054600"/>
            <a:ext cx="2218266" cy="2429933"/>
          </a:xfrm>
          <a:prstGeom prst="roundRect">
            <a:avLst/>
          </a:prstGeom>
          <a:solidFill>
            <a:srgbClr val="FCF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id="{2F99E071-22CB-A408-32AD-60F920EF90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585" t="51703" r="406" b="2387"/>
          <a:stretch/>
        </p:blipFill>
        <p:spPr>
          <a:xfrm>
            <a:off x="9347200" y="3956676"/>
            <a:ext cx="3033713" cy="2901324"/>
          </a:xfrm>
          <a:prstGeom prst="rect">
            <a:avLst/>
          </a:prstGeom>
        </p:spPr>
      </p:pic>
      <p:pic>
        <p:nvPicPr>
          <p:cNvPr id="6" name="Picture 5">
            <a:extLst>
              <a:ext uri="{FF2B5EF4-FFF2-40B4-BE49-F238E27FC236}">
                <a16:creationId xmlns:a16="http://schemas.microsoft.com/office/drawing/2014/main" id="{3245F247-D18D-62FA-C0EA-2C4F4DD51FDD}"/>
              </a:ext>
            </a:extLst>
          </p:cNvPr>
          <p:cNvPicPr>
            <a:picLocks noChangeAspect="1"/>
          </p:cNvPicPr>
          <p:nvPr/>
        </p:nvPicPr>
        <p:blipFill>
          <a:blip r:embed="rId4"/>
          <a:stretch>
            <a:fillRect/>
          </a:stretch>
        </p:blipFill>
        <p:spPr>
          <a:xfrm>
            <a:off x="1389480" y="1889626"/>
            <a:ext cx="9413040" cy="3078747"/>
          </a:xfrm>
          <a:prstGeom prst="rect">
            <a:avLst/>
          </a:prstGeom>
        </p:spPr>
      </p:pic>
    </p:spTree>
    <p:extLst>
      <p:ext uri="{BB962C8B-B14F-4D97-AF65-F5344CB8AC3E}">
        <p14:creationId xmlns:p14="http://schemas.microsoft.com/office/powerpoint/2010/main" val="38336562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14" descr="A picture containing diagram&#10;&#10;Description automatically generated">
            <a:extLst>
              <a:ext uri="{FF2B5EF4-FFF2-40B4-BE49-F238E27FC236}">
                <a16:creationId xmlns:a16="http://schemas.microsoft.com/office/drawing/2014/main" id="{6876E3CE-40BB-6811-1CDF-5A2D2B5BED7D}"/>
              </a:ext>
            </a:extLst>
          </p:cNvPr>
          <p:cNvPicPr>
            <a:picLocks noChangeAspect="1"/>
          </p:cNvPicPr>
          <p:nvPr/>
        </p:nvPicPr>
        <p:blipFill rotWithShape="1">
          <a:blip r:embed="rId2">
            <a:extLst>
              <a:ext uri="{28A0092B-C50C-407E-A947-70E740481C1C}">
                <a14:useLocalDpi xmlns:a14="http://schemas.microsoft.com/office/drawing/2010/main" val="0"/>
              </a:ext>
            </a:extLst>
          </a:blip>
          <a:srcRect l="19073"/>
          <a:stretch/>
        </p:blipFill>
        <p:spPr>
          <a:xfrm>
            <a:off x="1" y="1134737"/>
            <a:ext cx="9232134" cy="4671167"/>
          </a:xfrm>
          <a:prstGeom prst="rect">
            <a:avLst/>
          </a:prstGeom>
        </p:spPr>
      </p:pic>
      <p:pic>
        <p:nvPicPr>
          <p:cNvPr id="4" name="Picture 7">
            <a:extLst>
              <a:ext uri="{FF2B5EF4-FFF2-40B4-BE49-F238E27FC236}">
                <a16:creationId xmlns:a16="http://schemas.microsoft.com/office/drawing/2014/main" id="{88E08623-E401-1E35-320E-A623A2E1C912}"/>
              </a:ext>
            </a:extLst>
          </p:cNvPr>
          <p:cNvPicPr>
            <a:picLocks noChangeAspect="1"/>
          </p:cNvPicPr>
          <p:nvPr/>
        </p:nvPicPr>
        <p:blipFill>
          <a:blip r:embed="rId3"/>
          <a:stretch>
            <a:fillRect/>
          </a:stretch>
        </p:blipFill>
        <p:spPr>
          <a:xfrm>
            <a:off x="8937120" y="1758272"/>
            <a:ext cx="3988715" cy="5099728"/>
          </a:xfrm>
          <a:prstGeom prst="rect">
            <a:avLst/>
          </a:prstGeom>
        </p:spPr>
      </p:pic>
      <p:sp>
        <p:nvSpPr>
          <p:cNvPr id="5" name="TextBox 4">
            <a:extLst>
              <a:ext uri="{FF2B5EF4-FFF2-40B4-BE49-F238E27FC236}">
                <a16:creationId xmlns:a16="http://schemas.microsoft.com/office/drawing/2014/main" id="{4DA9D2CC-D29D-3FC9-ED0E-A8827DA265E4}"/>
              </a:ext>
            </a:extLst>
          </p:cNvPr>
          <p:cNvSpPr txBox="1"/>
          <p:nvPr/>
        </p:nvSpPr>
        <p:spPr>
          <a:xfrm>
            <a:off x="154236" y="1894902"/>
            <a:ext cx="9099933" cy="2862322"/>
          </a:xfrm>
          <a:prstGeom prst="rect">
            <a:avLst/>
          </a:prstGeom>
          <a:noFill/>
        </p:spPr>
        <p:txBody>
          <a:bodyPr wrap="square" rtlCol="0">
            <a:spAutoFit/>
          </a:bodyPr>
          <a:lstStyle/>
          <a:p>
            <a:r>
              <a:rPr lang="vi-VN" sz="3600" b="1" dirty="0"/>
              <a:t>Dựa vào lược đồ tự nhiên Cam-pu-chia, em hãy kể tên:</a:t>
            </a:r>
          </a:p>
          <a:p>
            <a:r>
              <a:rPr lang="vi-VN" sz="3600" dirty="0"/>
              <a:t>a) Các quốc gia tiếp giáp với Cam-pu-chia.</a:t>
            </a:r>
          </a:p>
          <a:p>
            <a:r>
              <a:rPr lang="vi-VN" sz="3600" dirty="0"/>
              <a:t>b) Một số dãy núi, sông và hồ lớn ở Cam-pu-chia.</a:t>
            </a:r>
            <a:endParaRPr lang="en-US" sz="3600" dirty="0"/>
          </a:p>
        </p:txBody>
      </p:sp>
    </p:spTree>
    <p:extLst>
      <p:ext uri="{BB962C8B-B14F-4D97-AF65-F5344CB8AC3E}">
        <p14:creationId xmlns:p14="http://schemas.microsoft.com/office/powerpoint/2010/main" val="34351345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B4CA9B94-CB86-1AFF-26C9-DA12B20B725E}"/>
              </a:ext>
            </a:extLst>
          </p:cNvPr>
          <p:cNvPicPr>
            <a:picLocks noChangeAspect="1"/>
          </p:cNvPicPr>
          <p:nvPr/>
        </p:nvPicPr>
        <p:blipFill>
          <a:blip r:embed="rId2"/>
          <a:stretch>
            <a:fillRect/>
          </a:stretch>
        </p:blipFill>
        <p:spPr>
          <a:xfrm>
            <a:off x="653151" y="384498"/>
            <a:ext cx="6303007" cy="5961217"/>
          </a:xfrm>
          <a:prstGeom prst="rect">
            <a:avLst/>
          </a:prstGeom>
        </p:spPr>
      </p:pic>
      <p:grpSp>
        <p:nvGrpSpPr>
          <p:cNvPr id="5" name="Group 4">
            <a:extLst>
              <a:ext uri="{FF2B5EF4-FFF2-40B4-BE49-F238E27FC236}">
                <a16:creationId xmlns:a16="http://schemas.microsoft.com/office/drawing/2014/main" id="{9B0C360D-6C0A-B5A0-1A4F-7FAAD91BA48C}"/>
              </a:ext>
            </a:extLst>
          </p:cNvPr>
          <p:cNvGrpSpPr/>
          <p:nvPr/>
        </p:nvGrpSpPr>
        <p:grpSpPr>
          <a:xfrm>
            <a:off x="6885542" y="222795"/>
            <a:ext cx="5078776" cy="1760241"/>
            <a:chOff x="2132467" y="2501311"/>
            <a:chExt cx="4500423" cy="3395286"/>
          </a:xfrm>
        </p:grpSpPr>
        <p:grpSp>
          <p:nvGrpSpPr>
            <p:cNvPr id="6" name="Group 5">
              <a:extLst>
                <a:ext uri="{FF2B5EF4-FFF2-40B4-BE49-F238E27FC236}">
                  <a16:creationId xmlns:a16="http://schemas.microsoft.com/office/drawing/2014/main" id="{9B6C1B0F-394A-9FA5-CBCA-F1F6C3D8607C}"/>
                </a:ext>
              </a:extLst>
            </p:cNvPr>
            <p:cNvGrpSpPr/>
            <p:nvPr/>
          </p:nvGrpSpPr>
          <p:grpSpPr>
            <a:xfrm>
              <a:off x="2132467" y="2501311"/>
              <a:ext cx="4500423" cy="3104302"/>
              <a:chOff x="277034" y="1489257"/>
              <a:chExt cx="4500423" cy="3104302"/>
            </a:xfrm>
          </p:grpSpPr>
          <p:sp>
            <p:nvSpPr>
              <p:cNvPr id="8" name="Rectangle: Rounded Corners 8">
                <a:extLst>
                  <a:ext uri="{FF2B5EF4-FFF2-40B4-BE49-F238E27FC236}">
                    <a16:creationId xmlns:a16="http://schemas.microsoft.com/office/drawing/2014/main" id="{307FE6A3-49A7-C991-4B8E-329386AA4482}"/>
                  </a:ext>
                </a:extLst>
              </p:cNvPr>
              <p:cNvSpPr/>
              <p:nvPr/>
            </p:nvSpPr>
            <p:spPr>
              <a:xfrm>
                <a:off x="419090" y="1969193"/>
                <a:ext cx="4358367" cy="2624366"/>
              </a:xfrm>
              <a:custGeom>
                <a:avLst/>
                <a:gdLst>
                  <a:gd name="connsiteX0" fmla="*/ 0 w 4358367"/>
                  <a:gd name="connsiteY0" fmla="*/ 437403 h 2624366"/>
                  <a:gd name="connsiteX1" fmla="*/ 247387 w 4358367"/>
                  <a:gd name="connsiteY1" fmla="*/ 0 h 2624366"/>
                  <a:gd name="connsiteX2" fmla="*/ 929955 w 4358367"/>
                  <a:gd name="connsiteY2" fmla="*/ 0 h 2624366"/>
                  <a:gd name="connsiteX3" fmla="*/ 1496615 w 4358367"/>
                  <a:gd name="connsiteY3" fmla="*/ 0 h 2624366"/>
                  <a:gd name="connsiteX4" fmla="*/ 2179183 w 4358367"/>
                  <a:gd name="connsiteY4" fmla="*/ 0 h 2624366"/>
                  <a:gd name="connsiteX5" fmla="*/ 2784478 w 4358367"/>
                  <a:gd name="connsiteY5" fmla="*/ 0 h 2624366"/>
                  <a:gd name="connsiteX6" fmla="*/ 3505683 w 4358367"/>
                  <a:gd name="connsiteY6" fmla="*/ 0 h 2624366"/>
                  <a:gd name="connsiteX7" fmla="*/ 4110978 w 4358367"/>
                  <a:gd name="connsiteY7" fmla="*/ 0 h 2624366"/>
                  <a:gd name="connsiteX8" fmla="*/ 4358367 w 4358367"/>
                  <a:gd name="connsiteY8" fmla="*/ 437403 h 2624366"/>
                  <a:gd name="connsiteX9" fmla="*/ 4358367 w 4358367"/>
                  <a:gd name="connsiteY9" fmla="*/ 1329677 h 2624366"/>
                  <a:gd name="connsiteX10" fmla="*/ 4358367 w 4358367"/>
                  <a:gd name="connsiteY10" fmla="*/ 2186960 h 2624366"/>
                  <a:gd name="connsiteX11" fmla="*/ 4110978 w 4358367"/>
                  <a:gd name="connsiteY11" fmla="*/ 2624366 h 2624366"/>
                  <a:gd name="connsiteX12" fmla="*/ 3428410 w 4358367"/>
                  <a:gd name="connsiteY12" fmla="*/ 2624366 h 2624366"/>
                  <a:gd name="connsiteX13" fmla="*/ 2861750 w 4358367"/>
                  <a:gd name="connsiteY13" fmla="*/ 2624366 h 2624366"/>
                  <a:gd name="connsiteX14" fmla="*/ 2179183 w 4358367"/>
                  <a:gd name="connsiteY14" fmla="*/ 2624366 h 2624366"/>
                  <a:gd name="connsiteX15" fmla="*/ 1612523 w 4358367"/>
                  <a:gd name="connsiteY15" fmla="*/ 2624366 h 2624366"/>
                  <a:gd name="connsiteX16" fmla="*/ 1007227 w 4358367"/>
                  <a:gd name="connsiteY16" fmla="*/ 2624366 h 2624366"/>
                  <a:gd name="connsiteX17" fmla="*/ 247387 w 4358367"/>
                  <a:gd name="connsiteY17" fmla="*/ 2624366 h 2624366"/>
                  <a:gd name="connsiteX18" fmla="*/ 0 w 4358367"/>
                  <a:gd name="connsiteY18" fmla="*/ 2186960 h 2624366"/>
                  <a:gd name="connsiteX19" fmla="*/ 0 w 4358367"/>
                  <a:gd name="connsiteY19" fmla="*/ 1294686 h 2624366"/>
                  <a:gd name="connsiteX20" fmla="*/ 0 w 4358367"/>
                  <a:gd name="connsiteY20" fmla="*/ 437403 h 2624366"/>
                  <a:gd name="connsiteX0" fmla="*/ 0 w 4358367"/>
                  <a:gd name="connsiteY0" fmla="*/ 437403 h 2624366"/>
                  <a:gd name="connsiteX1" fmla="*/ 247387 w 4358367"/>
                  <a:gd name="connsiteY1" fmla="*/ 0 h 2624366"/>
                  <a:gd name="connsiteX2" fmla="*/ 968591 w 4358367"/>
                  <a:gd name="connsiteY2" fmla="*/ 0 h 2624366"/>
                  <a:gd name="connsiteX3" fmla="*/ 1573887 w 4358367"/>
                  <a:gd name="connsiteY3" fmla="*/ 0 h 2624366"/>
                  <a:gd name="connsiteX4" fmla="*/ 2256455 w 4358367"/>
                  <a:gd name="connsiteY4" fmla="*/ 0 h 2624366"/>
                  <a:gd name="connsiteX5" fmla="*/ 2939022 w 4358367"/>
                  <a:gd name="connsiteY5" fmla="*/ 0 h 2624366"/>
                  <a:gd name="connsiteX6" fmla="*/ 4110978 w 4358367"/>
                  <a:gd name="connsiteY6" fmla="*/ 0 h 2624366"/>
                  <a:gd name="connsiteX7" fmla="*/ 4358367 w 4358367"/>
                  <a:gd name="connsiteY7" fmla="*/ 437403 h 2624366"/>
                  <a:gd name="connsiteX8" fmla="*/ 4358367 w 4358367"/>
                  <a:gd name="connsiteY8" fmla="*/ 1259696 h 2624366"/>
                  <a:gd name="connsiteX9" fmla="*/ 4358367 w 4358367"/>
                  <a:gd name="connsiteY9" fmla="*/ 2186960 h 2624366"/>
                  <a:gd name="connsiteX10" fmla="*/ 4110978 w 4358367"/>
                  <a:gd name="connsiteY10" fmla="*/ 2624366 h 2624366"/>
                  <a:gd name="connsiteX11" fmla="*/ 3544318 w 4358367"/>
                  <a:gd name="connsiteY11" fmla="*/ 2624366 h 2624366"/>
                  <a:gd name="connsiteX12" fmla="*/ 2939022 w 4358367"/>
                  <a:gd name="connsiteY12" fmla="*/ 2624366 h 2624366"/>
                  <a:gd name="connsiteX13" fmla="*/ 2333726 w 4358367"/>
                  <a:gd name="connsiteY13" fmla="*/ 2624366 h 2624366"/>
                  <a:gd name="connsiteX14" fmla="*/ 1651159 w 4358367"/>
                  <a:gd name="connsiteY14" fmla="*/ 2624366 h 2624366"/>
                  <a:gd name="connsiteX15" fmla="*/ 1123135 w 4358367"/>
                  <a:gd name="connsiteY15" fmla="*/ 2624366 h 2624366"/>
                  <a:gd name="connsiteX16" fmla="*/ 247387 w 4358367"/>
                  <a:gd name="connsiteY16" fmla="*/ 2624366 h 2624366"/>
                  <a:gd name="connsiteX17" fmla="*/ 0 w 4358367"/>
                  <a:gd name="connsiteY17" fmla="*/ 2186960 h 2624366"/>
                  <a:gd name="connsiteX18" fmla="*/ 0 w 4358367"/>
                  <a:gd name="connsiteY18" fmla="*/ 1312183 h 2624366"/>
                  <a:gd name="connsiteX19" fmla="*/ 0 w 4358367"/>
                  <a:gd name="connsiteY19" fmla="*/ 437403 h 2624366"/>
                  <a:gd name="connsiteX0" fmla="*/ 0 w 4358367"/>
                  <a:gd name="connsiteY0" fmla="*/ 437403 h 2624366"/>
                  <a:gd name="connsiteX1" fmla="*/ 247387 w 4358367"/>
                  <a:gd name="connsiteY1" fmla="*/ 0 h 2624366"/>
                  <a:gd name="connsiteX2" fmla="*/ 929955 w 4358367"/>
                  <a:gd name="connsiteY2" fmla="*/ 0 h 2624366"/>
                  <a:gd name="connsiteX3" fmla="*/ 1496615 w 4358367"/>
                  <a:gd name="connsiteY3" fmla="*/ 0 h 2624366"/>
                  <a:gd name="connsiteX4" fmla="*/ 2179183 w 4358367"/>
                  <a:gd name="connsiteY4" fmla="*/ 0 h 2624366"/>
                  <a:gd name="connsiteX5" fmla="*/ 2784478 w 4358367"/>
                  <a:gd name="connsiteY5" fmla="*/ 0 h 2624366"/>
                  <a:gd name="connsiteX6" fmla="*/ 3505683 w 4358367"/>
                  <a:gd name="connsiteY6" fmla="*/ 0 h 2624366"/>
                  <a:gd name="connsiteX7" fmla="*/ 4110978 w 4358367"/>
                  <a:gd name="connsiteY7" fmla="*/ 0 h 2624366"/>
                  <a:gd name="connsiteX8" fmla="*/ 4358367 w 4358367"/>
                  <a:gd name="connsiteY8" fmla="*/ 437403 h 2624366"/>
                  <a:gd name="connsiteX9" fmla="*/ 4358367 w 4358367"/>
                  <a:gd name="connsiteY9" fmla="*/ 1329677 h 2624366"/>
                  <a:gd name="connsiteX10" fmla="*/ 4358367 w 4358367"/>
                  <a:gd name="connsiteY10" fmla="*/ 2186960 h 2624366"/>
                  <a:gd name="connsiteX11" fmla="*/ 4110978 w 4358367"/>
                  <a:gd name="connsiteY11" fmla="*/ 2624366 h 2624366"/>
                  <a:gd name="connsiteX12" fmla="*/ 3428410 w 4358367"/>
                  <a:gd name="connsiteY12" fmla="*/ 2624366 h 2624366"/>
                  <a:gd name="connsiteX13" fmla="*/ 2861750 w 4358367"/>
                  <a:gd name="connsiteY13" fmla="*/ 2624366 h 2624366"/>
                  <a:gd name="connsiteX14" fmla="*/ 2179183 w 4358367"/>
                  <a:gd name="connsiteY14" fmla="*/ 2624366 h 2624366"/>
                  <a:gd name="connsiteX15" fmla="*/ 1612523 w 4358367"/>
                  <a:gd name="connsiteY15" fmla="*/ 2624366 h 2624366"/>
                  <a:gd name="connsiteX16" fmla="*/ 1007227 w 4358367"/>
                  <a:gd name="connsiteY16" fmla="*/ 2624366 h 2624366"/>
                  <a:gd name="connsiteX17" fmla="*/ 247387 w 4358367"/>
                  <a:gd name="connsiteY17" fmla="*/ 2624366 h 2624366"/>
                  <a:gd name="connsiteX18" fmla="*/ 0 w 4358367"/>
                  <a:gd name="connsiteY18" fmla="*/ 2186960 h 2624366"/>
                  <a:gd name="connsiteX19" fmla="*/ 0 w 4358367"/>
                  <a:gd name="connsiteY19" fmla="*/ 1294686 h 2624366"/>
                  <a:gd name="connsiteX20" fmla="*/ 0 w 4358367"/>
                  <a:gd name="connsiteY20" fmla="*/ 437403 h 262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58367" h="2624366" fill="none" extrusionOk="0">
                    <a:moveTo>
                      <a:pt x="0" y="437403"/>
                    </a:moveTo>
                    <a:cubicBezTo>
                      <a:pt x="77707" y="182711"/>
                      <a:pt x="91302" y="-16326"/>
                      <a:pt x="247387" y="0"/>
                    </a:cubicBezTo>
                    <a:cubicBezTo>
                      <a:pt x="517096" y="61780"/>
                      <a:pt x="681523" y="119174"/>
                      <a:pt x="929955" y="0"/>
                    </a:cubicBezTo>
                    <a:cubicBezTo>
                      <a:pt x="1152969" y="-94656"/>
                      <a:pt x="1368051" y="-4362"/>
                      <a:pt x="1496615" y="0"/>
                    </a:cubicBezTo>
                    <a:cubicBezTo>
                      <a:pt x="1578804" y="50525"/>
                      <a:pt x="2056382" y="79158"/>
                      <a:pt x="2179183" y="0"/>
                    </a:cubicBezTo>
                    <a:cubicBezTo>
                      <a:pt x="2362174" y="-268103"/>
                      <a:pt x="2467010" y="206627"/>
                      <a:pt x="2784478" y="0"/>
                    </a:cubicBezTo>
                    <a:cubicBezTo>
                      <a:pt x="2976466" y="-24858"/>
                      <a:pt x="3359531" y="159395"/>
                      <a:pt x="3505683" y="0"/>
                    </a:cubicBezTo>
                    <a:cubicBezTo>
                      <a:pt x="3682398" y="-45505"/>
                      <a:pt x="3887342" y="80464"/>
                      <a:pt x="4110978" y="0"/>
                    </a:cubicBezTo>
                    <a:cubicBezTo>
                      <a:pt x="4263873" y="29738"/>
                      <a:pt x="4394148" y="130206"/>
                      <a:pt x="4358367" y="437403"/>
                    </a:cubicBezTo>
                    <a:cubicBezTo>
                      <a:pt x="4401502" y="780809"/>
                      <a:pt x="4382073" y="964489"/>
                      <a:pt x="4358367" y="1329677"/>
                    </a:cubicBezTo>
                    <a:cubicBezTo>
                      <a:pt x="4369429" y="1628017"/>
                      <a:pt x="4353476" y="1965220"/>
                      <a:pt x="4358367" y="2186960"/>
                    </a:cubicBezTo>
                    <a:cubicBezTo>
                      <a:pt x="4343911" y="2454676"/>
                      <a:pt x="4212651" y="2628874"/>
                      <a:pt x="4110978" y="2624366"/>
                    </a:cubicBezTo>
                    <a:cubicBezTo>
                      <a:pt x="3875674" y="2813846"/>
                      <a:pt x="3626138" y="2418265"/>
                      <a:pt x="3428410" y="2624366"/>
                    </a:cubicBezTo>
                    <a:cubicBezTo>
                      <a:pt x="3275851" y="2668695"/>
                      <a:pt x="3172464" y="2469589"/>
                      <a:pt x="2861750" y="2624366"/>
                    </a:cubicBezTo>
                    <a:cubicBezTo>
                      <a:pt x="2673580" y="2693901"/>
                      <a:pt x="2289061" y="2507095"/>
                      <a:pt x="2179183" y="2624366"/>
                    </a:cubicBezTo>
                    <a:cubicBezTo>
                      <a:pt x="1983058" y="2615792"/>
                      <a:pt x="1718883" y="2558424"/>
                      <a:pt x="1612523" y="2624366"/>
                    </a:cubicBezTo>
                    <a:cubicBezTo>
                      <a:pt x="1451208" y="2752102"/>
                      <a:pt x="1226107" y="2582109"/>
                      <a:pt x="1007227" y="2624366"/>
                    </a:cubicBezTo>
                    <a:cubicBezTo>
                      <a:pt x="891989" y="2420565"/>
                      <a:pt x="555511" y="2408315"/>
                      <a:pt x="247387" y="2624366"/>
                    </a:cubicBezTo>
                    <a:cubicBezTo>
                      <a:pt x="68531" y="2701457"/>
                      <a:pt x="-21133" y="2500848"/>
                      <a:pt x="0" y="2186960"/>
                    </a:cubicBezTo>
                    <a:cubicBezTo>
                      <a:pt x="-73465" y="1942646"/>
                      <a:pt x="143241" y="1651288"/>
                      <a:pt x="0" y="1294686"/>
                    </a:cubicBezTo>
                    <a:cubicBezTo>
                      <a:pt x="-76883" y="913707"/>
                      <a:pt x="21654" y="767442"/>
                      <a:pt x="0" y="437403"/>
                    </a:cubicBezTo>
                    <a:close/>
                  </a:path>
                  <a:path w="4358367" h="2624366" stroke="0" extrusionOk="0">
                    <a:moveTo>
                      <a:pt x="0" y="437403"/>
                    </a:moveTo>
                    <a:cubicBezTo>
                      <a:pt x="41764" y="180086"/>
                      <a:pt x="83924" y="19910"/>
                      <a:pt x="247387" y="0"/>
                    </a:cubicBezTo>
                    <a:cubicBezTo>
                      <a:pt x="416841" y="-116811"/>
                      <a:pt x="833277" y="4184"/>
                      <a:pt x="968591" y="0"/>
                    </a:cubicBezTo>
                    <a:cubicBezTo>
                      <a:pt x="1145773" y="104331"/>
                      <a:pt x="1289866" y="120062"/>
                      <a:pt x="1573887" y="0"/>
                    </a:cubicBezTo>
                    <a:cubicBezTo>
                      <a:pt x="1745104" y="-124463"/>
                      <a:pt x="2018915" y="151311"/>
                      <a:pt x="2256455" y="0"/>
                    </a:cubicBezTo>
                    <a:cubicBezTo>
                      <a:pt x="2511946" y="18332"/>
                      <a:pt x="2642005" y="-25865"/>
                      <a:pt x="2939022" y="0"/>
                    </a:cubicBezTo>
                    <a:cubicBezTo>
                      <a:pt x="3118156" y="-279739"/>
                      <a:pt x="3694860" y="201183"/>
                      <a:pt x="4110978" y="0"/>
                    </a:cubicBezTo>
                    <a:cubicBezTo>
                      <a:pt x="4277837" y="41765"/>
                      <a:pt x="4376285" y="290365"/>
                      <a:pt x="4358367" y="437403"/>
                    </a:cubicBezTo>
                    <a:cubicBezTo>
                      <a:pt x="4453935" y="630591"/>
                      <a:pt x="4286578" y="993695"/>
                      <a:pt x="4358367" y="1259696"/>
                    </a:cubicBezTo>
                    <a:cubicBezTo>
                      <a:pt x="4391646" y="1487847"/>
                      <a:pt x="4195173" y="1715711"/>
                      <a:pt x="4358367" y="2186960"/>
                    </a:cubicBezTo>
                    <a:cubicBezTo>
                      <a:pt x="4320829" y="2359240"/>
                      <a:pt x="4219664" y="2607378"/>
                      <a:pt x="4110978" y="2624366"/>
                    </a:cubicBezTo>
                    <a:cubicBezTo>
                      <a:pt x="3988182" y="2658640"/>
                      <a:pt x="3853955" y="2486416"/>
                      <a:pt x="3544318" y="2624366"/>
                    </a:cubicBezTo>
                    <a:cubicBezTo>
                      <a:pt x="3327709" y="2635672"/>
                      <a:pt x="3077944" y="2548289"/>
                      <a:pt x="2939022" y="2624366"/>
                    </a:cubicBezTo>
                    <a:cubicBezTo>
                      <a:pt x="2807255" y="2728410"/>
                      <a:pt x="2508537" y="2507306"/>
                      <a:pt x="2333726" y="2624366"/>
                    </a:cubicBezTo>
                    <a:cubicBezTo>
                      <a:pt x="2094355" y="2762527"/>
                      <a:pt x="2018610" y="2511941"/>
                      <a:pt x="1651159" y="2624366"/>
                    </a:cubicBezTo>
                    <a:cubicBezTo>
                      <a:pt x="1284543" y="2703589"/>
                      <a:pt x="1208875" y="2590547"/>
                      <a:pt x="1123135" y="2624366"/>
                    </a:cubicBezTo>
                    <a:cubicBezTo>
                      <a:pt x="943649" y="2558134"/>
                      <a:pt x="625552" y="2552303"/>
                      <a:pt x="247387" y="2624366"/>
                    </a:cubicBezTo>
                    <a:cubicBezTo>
                      <a:pt x="134160" y="2547458"/>
                      <a:pt x="24119" y="2439930"/>
                      <a:pt x="0" y="2186960"/>
                    </a:cubicBezTo>
                    <a:cubicBezTo>
                      <a:pt x="-1397" y="1866570"/>
                      <a:pt x="-12015" y="1603775"/>
                      <a:pt x="0" y="1312183"/>
                    </a:cubicBezTo>
                    <a:cubicBezTo>
                      <a:pt x="-25306" y="1097047"/>
                      <a:pt x="34285" y="854200"/>
                      <a:pt x="0" y="437403"/>
                    </a:cubicBezTo>
                    <a:close/>
                  </a:path>
                  <a:path w="4358367" h="2624366" fill="none" stroke="0" extrusionOk="0">
                    <a:moveTo>
                      <a:pt x="0" y="437403"/>
                    </a:moveTo>
                    <a:cubicBezTo>
                      <a:pt x="46317" y="123846"/>
                      <a:pt x="142894" y="59197"/>
                      <a:pt x="247387" y="0"/>
                    </a:cubicBezTo>
                    <a:cubicBezTo>
                      <a:pt x="501146" y="-36694"/>
                      <a:pt x="768653" y="129799"/>
                      <a:pt x="929955" y="0"/>
                    </a:cubicBezTo>
                    <a:cubicBezTo>
                      <a:pt x="1167714" y="-74096"/>
                      <a:pt x="1278181" y="-16298"/>
                      <a:pt x="1496615" y="0"/>
                    </a:cubicBezTo>
                    <a:cubicBezTo>
                      <a:pt x="1668670" y="-119941"/>
                      <a:pt x="2014514" y="90795"/>
                      <a:pt x="2179183" y="0"/>
                    </a:cubicBezTo>
                    <a:cubicBezTo>
                      <a:pt x="2367965" y="-96941"/>
                      <a:pt x="2545313" y="26840"/>
                      <a:pt x="2784478" y="0"/>
                    </a:cubicBezTo>
                    <a:cubicBezTo>
                      <a:pt x="3033286" y="-20728"/>
                      <a:pt x="3365654" y="115038"/>
                      <a:pt x="3505683" y="0"/>
                    </a:cubicBezTo>
                    <a:cubicBezTo>
                      <a:pt x="3632688" y="-189724"/>
                      <a:pt x="3790921" y="157486"/>
                      <a:pt x="4110978" y="0"/>
                    </a:cubicBezTo>
                    <a:cubicBezTo>
                      <a:pt x="4258158" y="-28549"/>
                      <a:pt x="4332452" y="81191"/>
                      <a:pt x="4358367" y="437403"/>
                    </a:cubicBezTo>
                    <a:cubicBezTo>
                      <a:pt x="4356257" y="782892"/>
                      <a:pt x="4342703" y="898907"/>
                      <a:pt x="4358367" y="1329677"/>
                    </a:cubicBezTo>
                    <a:cubicBezTo>
                      <a:pt x="4430841" y="1652821"/>
                      <a:pt x="4288099" y="1948382"/>
                      <a:pt x="4358367" y="2186960"/>
                    </a:cubicBezTo>
                    <a:cubicBezTo>
                      <a:pt x="4371646" y="2453577"/>
                      <a:pt x="4233799" y="2587825"/>
                      <a:pt x="4110978" y="2624366"/>
                    </a:cubicBezTo>
                    <a:cubicBezTo>
                      <a:pt x="3747715" y="2631671"/>
                      <a:pt x="3530921" y="2456890"/>
                      <a:pt x="3428410" y="2624366"/>
                    </a:cubicBezTo>
                    <a:cubicBezTo>
                      <a:pt x="3208514" y="2748999"/>
                      <a:pt x="3103869" y="2569071"/>
                      <a:pt x="2861750" y="2624366"/>
                    </a:cubicBezTo>
                    <a:cubicBezTo>
                      <a:pt x="2667325" y="2754802"/>
                      <a:pt x="2326865" y="2627553"/>
                      <a:pt x="2179183" y="2624366"/>
                    </a:cubicBezTo>
                    <a:cubicBezTo>
                      <a:pt x="2029223" y="2646104"/>
                      <a:pt x="1720184" y="2520701"/>
                      <a:pt x="1612523" y="2624366"/>
                    </a:cubicBezTo>
                    <a:cubicBezTo>
                      <a:pt x="1488849" y="2723825"/>
                      <a:pt x="1180889" y="2627531"/>
                      <a:pt x="1007227" y="2624366"/>
                    </a:cubicBezTo>
                    <a:cubicBezTo>
                      <a:pt x="763590" y="2701440"/>
                      <a:pt x="633704" y="2372285"/>
                      <a:pt x="247387" y="2624366"/>
                    </a:cubicBezTo>
                    <a:cubicBezTo>
                      <a:pt x="138404" y="2666919"/>
                      <a:pt x="53826" y="2414227"/>
                      <a:pt x="0" y="2186960"/>
                    </a:cubicBezTo>
                    <a:cubicBezTo>
                      <a:pt x="1875" y="1987479"/>
                      <a:pt x="42955" y="1644973"/>
                      <a:pt x="0" y="1294686"/>
                    </a:cubicBezTo>
                    <a:cubicBezTo>
                      <a:pt x="-48927" y="888500"/>
                      <a:pt x="49609" y="821579"/>
                      <a:pt x="0" y="437403"/>
                    </a:cubicBezTo>
                    <a:close/>
                  </a:path>
                  <a:path w="4358367" h="2624366" fill="none" stroke="0" extrusionOk="0">
                    <a:moveTo>
                      <a:pt x="0" y="437403"/>
                    </a:moveTo>
                    <a:cubicBezTo>
                      <a:pt x="57145" y="152193"/>
                      <a:pt x="124091" y="-8493"/>
                      <a:pt x="247387" y="0"/>
                    </a:cubicBezTo>
                    <a:cubicBezTo>
                      <a:pt x="477928" y="46272"/>
                      <a:pt x="739513" y="125334"/>
                      <a:pt x="929955" y="0"/>
                    </a:cubicBezTo>
                    <a:cubicBezTo>
                      <a:pt x="1098859" y="-61474"/>
                      <a:pt x="1330374" y="12262"/>
                      <a:pt x="1496615" y="0"/>
                    </a:cubicBezTo>
                    <a:cubicBezTo>
                      <a:pt x="1615363" y="18754"/>
                      <a:pt x="2047470" y="125985"/>
                      <a:pt x="2179183" y="0"/>
                    </a:cubicBezTo>
                    <a:cubicBezTo>
                      <a:pt x="2333970" y="-188358"/>
                      <a:pt x="2585644" y="134113"/>
                      <a:pt x="2784478" y="0"/>
                    </a:cubicBezTo>
                    <a:cubicBezTo>
                      <a:pt x="3060728" y="-52542"/>
                      <a:pt x="3389673" y="156207"/>
                      <a:pt x="3505683" y="0"/>
                    </a:cubicBezTo>
                    <a:cubicBezTo>
                      <a:pt x="3669583" y="-137823"/>
                      <a:pt x="3833019" y="104807"/>
                      <a:pt x="4110978" y="0"/>
                    </a:cubicBezTo>
                    <a:cubicBezTo>
                      <a:pt x="4300662" y="5611"/>
                      <a:pt x="4348747" y="134891"/>
                      <a:pt x="4358367" y="437403"/>
                    </a:cubicBezTo>
                    <a:cubicBezTo>
                      <a:pt x="4353672" y="759485"/>
                      <a:pt x="4336154" y="956240"/>
                      <a:pt x="4358367" y="1329677"/>
                    </a:cubicBezTo>
                    <a:cubicBezTo>
                      <a:pt x="4377401" y="1635243"/>
                      <a:pt x="4330068" y="1963061"/>
                      <a:pt x="4358367" y="2186960"/>
                    </a:cubicBezTo>
                    <a:cubicBezTo>
                      <a:pt x="4351750" y="2450938"/>
                      <a:pt x="4246274" y="2629020"/>
                      <a:pt x="4110978" y="2624366"/>
                    </a:cubicBezTo>
                    <a:cubicBezTo>
                      <a:pt x="3840987" y="2741714"/>
                      <a:pt x="3594906" y="2411519"/>
                      <a:pt x="3428410" y="2624366"/>
                    </a:cubicBezTo>
                    <a:cubicBezTo>
                      <a:pt x="3208660" y="2682356"/>
                      <a:pt x="3137863" y="2484590"/>
                      <a:pt x="2861750" y="2624366"/>
                    </a:cubicBezTo>
                    <a:cubicBezTo>
                      <a:pt x="2665765" y="2701726"/>
                      <a:pt x="2291136" y="2547086"/>
                      <a:pt x="2179183" y="2624366"/>
                    </a:cubicBezTo>
                    <a:cubicBezTo>
                      <a:pt x="2021260" y="2650528"/>
                      <a:pt x="1689562" y="2554646"/>
                      <a:pt x="1612523" y="2624366"/>
                    </a:cubicBezTo>
                    <a:cubicBezTo>
                      <a:pt x="1432170" y="2706289"/>
                      <a:pt x="1219666" y="2598782"/>
                      <a:pt x="1007227" y="2624366"/>
                    </a:cubicBezTo>
                    <a:cubicBezTo>
                      <a:pt x="835224" y="2502133"/>
                      <a:pt x="584982" y="2393047"/>
                      <a:pt x="247387" y="2624366"/>
                    </a:cubicBezTo>
                    <a:cubicBezTo>
                      <a:pt x="37699" y="2677549"/>
                      <a:pt x="15867" y="2501976"/>
                      <a:pt x="0" y="2186960"/>
                    </a:cubicBezTo>
                    <a:cubicBezTo>
                      <a:pt x="9784" y="2057904"/>
                      <a:pt x="119309" y="1631606"/>
                      <a:pt x="0" y="1294686"/>
                    </a:cubicBezTo>
                    <a:cubicBezTo>
                      <a:pt x="-34129" y="878894"/>
                      <a:pt x="53077" y="796929"/>
                      <a:pt x="0" y="437403"/>
                    </a:cubicBezTo>
                    <a:close/>
                  </a:path>
                </a:pathLst>
              </a:custGeom>
              <a:solidFill>
                <a:schemeClr val="lt1">
                  <a:alpha val="93000"/>
                </a:schemeClr>
              </a:solidFill>
              <a:ln w="57150" cmpd="thinThick">
                <a:solidFill>
                  <a:srgbClr val="FF3F6E"/>
                </a:solidFill>
                <a:extLst>
                  <a:ext uri="{C807C97D-BFC1-408E-A445-0C87EB9F89A2}">
                    <ask:lineSketchStyleProps xmlns:ask="http://schemas.microsoft.com/office/drawing/2018/sketchyshapes" xmlns="" sd="3816812094">
                      <a:custGeom>
                        <a:avLst/>
                        <a:gdLst>
                          <a:gd name="connsiteX0" fmla="*/ 0 w 4918464"/>
                          <a:gd name="connsiteY0" fmla="*/ 226766 h 1360568"/>
                          <a:gd name="connsiteX1" fmla="*/ 279180 w 4918464"/>
                          <a:gd name="connsiteY1" fmla="*/ 0 h 1360568"/>
                          <a:gd name="connsiteX2" fmla="*/ 1049465 w 4918464"/>
                          <a:gd name="connsiteY2" fmla="*/ 0 h 1360568"/>
                          <a:gd name="connsiteX3" fmla="*/ 1688947 w 4918464"/>
                          <a:gd name="connsiteY3" fmla="*/ 0 h 1360568"/>
                          <a:gd name="connsiteX4" fmla="*/ 2459232 w 4918464"/>
                          <a:gd name="connsiteY4" fmla="*/ 0 h 1360568"/>
                          <a:gd name="connsiteX5" fmla="*/ 3142314 w 4918464"/>
                          <a:gd name="connsiteY5" fmla="*/ 0 h 1360568"/>
                          <a:gd name="connsiteX6" fmla="*/ 3956201 w 4918464"/>
                          <a:gd name="connsiteY6" fmla="*/ 0 h 1360568"/>
                          <a:gd name="connsiteX7" fmla="*/ 4639283 w 4918464"/>
                          <a:gd name="connsiteY7" fmla="*/ 0 h 1360568"/>
                          <a:gd name="connsiteX8" fmla="*/ 4918464 w 4918464"/>
                          <a:gd name="connsiteY8" fmla="*/ 226766 h 1360568"/>
                          <a:gd name="connsiteX9" fmla="*/ 4918464 w 4918464"/>
                          <a:gd name="connsiteY9" fmla="*/ 689354 h 1360568"/>
                          <a:gd name="connsiteX10" fmla="*/ 4918464 w 4918464"/>
                          <a:gd name="connsiteY10" fmla="*/ 1133801 h 1360568"/>
                          <a:gd name="connsiteX11" fmla="*/ 4639283 w 4918464"/>
                          <a:gd name="connsiteY11" fmla="*/ 1360568 h 1360568"/>
                          <a:gd name="connsiteX12" fmla="*/ 3868998 w 4918464"/>
                          <a:gd name="connsiteY12" fmla="*/ 1360568 h 1360568"/>
                          <a:gd name="connsiteX13" fmla="*/ 3229516 w 4918464"/>
                          <a:gd name="connsiteY13" fmla="*/ 1360568 h 1360568"/>
                          <a:gd name="connsiteX14" fmla="*/ 2459232 w 4918464"/>
                          <a:gd name="connsiteY14" fmla="*/ 1360568 h 1360568"/>
                          <a:gd name="connsiteX15" fmla="*/ 1819750 w 4918464"/>
                          <a:gd name="connsiteY15" fmla="*/ 1360568 h 1360568"/>
                          <a:gd name="connsiteX16" fmla="*/ 1136667 w 4918464"/>
                          <a:gd name="connsiteY16" fmla="*/ 1360568 h 1360568"/>
                          <a:gd name="connsiteX17" fmla="*/ 279180 w 4918464"/>
                          <a:gd name="connsiteY17" fmla="*/ 1360568 h 1360568"/>
                          <a:gd name="connsiteX18" fmla="*/ 0 w 4918464"/>
                          <a:gd name="connsiteY18" fmla="*/ 1133801 h 1360568"/>
                          <a:gd name="connsiteX19" fmla="*/ 0 w 4918464"/>
                          <a:gd name="connsiteY19" fmla="*/ 671213 h 1360568"/>
                          <a:gd name="connsiteX20" fmla="*/ 0 w 4918464"/>
                          <a:gd name="connsiteY20" fmla="*/ 226766 h 1360568"/>
                          <a:gd name="connsiteX0" fmla="*/ 0 w 4918464"/>
                          <a:gd name="connsiteY0" fmla="*/ 226766 h 1360568"/>
                          <a:gd name="connsiteX1" fmla="*/ 279180 w 4918464"/>
                          <a:gd name="connsiteY1" fmla="*/ 0 h 1360568"/>
                          <a:gd name="connsiteX2" fmla="*/ 1093066 w 4918464"/>
                          <a:gd name="connsiteY2" fmla="*/ 0 h 1360568"/>
                          <a:gd name="connsiteX3" fmla="*/ 1776149 w 4918464"/>
                          <a:gd name="connsiteY3" fmla="*/ 0 h 1360568"/>
                          <a:gd name="connsiteX4" fmla="*/ 2546434 w 4918464"/>
                          <a:gd name="connsiteY4" fmla="*/ 0 h 1360568"/>
                          <a:gd name="connsiteX5" fmla="*/ 3316718 w 4918464"/>
                          <a:gd name="connsiteY5" fmla="*/ 0 h 1360568"/>
                          <a:gd name="connsiteX6" fmla="*/ 4639283 w 4918464"/>
                          <a:gd name="connsiteY6" fmla="*/ 0 h 1360568"/>
                          <a:gd name="connsiteX7" fmla="*/ 4918464 w 4918464"/>
                          <a:gd name="connsiteY7" fmla="*/ 226766 h 1360568"/>
                          <a:gd name="connsiteX8" fmla="*/ 4918464 w 4918464"/>
                          <a:gd name="connsiteY8" fmla="*/ 653073 h 1360568"/>
                          <a:gd name="connsiteX9" fmla="*/ 4918464 w 4918464"/>
                          <a:gd name="connsiteY9" fmla="*/ 1133801 h 1360568"/>
                          <a:gd name="connsiteX10" fmla="*/ 4639283 w 4918464"/>
                          <a:gd name="connsiteY10" fmla="*/ 1360568 h 1360568"/>
                          <a:gd name="connsiteX11" fmla="*/ 3999802 w 4918464"/>
                          <a:gd name="connsiteY11" fmla="*/ 1360568 h 1360568"/>
                          <a:gd name="connsiteX12" fmla="*/ 3316718 w 4918464"/>
                          <a:gd name="connsiteY12" fmla="*/ 1360568 h 1360568"/>
                          <a:gd name="connsiteX13" fmla="*/ 2633636 w 4918464"/>
                          <a:gd name="connsiteY13" fmla="*/ 1360568 h 1360568"/>
                          <a:gd name="connsiteX14" fmla="*/ 1863351 w 4918464"/>
                          <a:gd name="connsiteY14" fmla="*/ 1360568 h 1360568"/>
                          <a:gd name="connsiteX15" fmla="*/ 1267470 w 4918464"/>
                          <a:gd name="connsiteY15" fmla="*/ 1360568 h 1360568"/>
                          <a:gd name="connsiteX16" fmla="*/ 279180 w 4918464"/>
                          <a:gd name="connsiteY16" fmla="*/ 1360568 h 1360568"/>
                          <a:gd name="connsiteX17" fmla="*/ 0 w 4918464"/>
                          <a:gd name="connsiteY17" fmla="*/ 1133801 h 1360568"/>
                          <a:gd name="connsiteX18" fmla="*/ 0 w 4918464"/>
                          <a:gd name="connsiteY18" fmla="*/ 680284 h 1360568"/>
                          <a:gd name="connsiteX19" fmla="*/ 0 w 4918464"/>
                          <a:gd name="connsiteY19" fmla="*/ 226766 h 136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18464" h="1360568" fill="none" extrusionOk="0">
                            <a:moveTo>
                              <a:pt x="0" y="226766"/>
                            </a:moveTo>
                            <a:cubicBezTo>
                              <a:pt x="52404" y="89983"/>
                              <a:pt x="138720" y="-6044"/>
                              <a:pt x="279180" y="0"/>
                            </a:cubicBezTo>
                            <a:cubicBezTo>
                              <a:pt x="580147" y="27237"/>
                              <a:pt x="816047" y="41362"/>
                              <a:pt x="1049465" y="0"/>
                            </a:cubicBezTo>
                            <a:cubicBezTo>
                              <a:pt x="1281725" y="-40466"/>
                              <a:pt x="1523518" y="9602"/>
                              <a:pt x="1688947" y="0"/>
                            </a:cubicBezTo>
                            <a:cubicBezTo>
                              <a:pt x="1811134" y="17334"/>
                              <a:pt x="2301839" y="47385"/>
                              <a:pt x="2459232" y="0"/>
                            </a:cubicBezTo>
                            <a:cubicBezTo>
                              <a:pt x="2655711" y="-122827"/>
                              <a:pt x="2837222" y="77432"/>
                              <a:pt x="3142314" y="0"/>
                            </a:cubicBezTo>
                            <a:cubicBezTo>
                              <a:pt x="3392612" y="-18722"/>
                              <a:pt x="3784456" y="65646"/>
                              <a:pt x="3956201" y="0"/>
                            </a:cubicBezTo>
                            <a:cubicBezTo>
                              <a:pt x="4132116" y="-49274"/>
                              <a:pt x="4357260" y="47314"/>
                              <a:pt x="4639283" y="0"/>
                            </a:cubicBezTo>
                            <a:cubicBezTo>
                              <a:pt x="4796897" y="-2640"/>
                              <a:pt x="4915704" y="76429"/>
                              <a:pt x="4918464" y="226766"/>
                            </a:cubicBezTo>
                            <a:cubicBezTo>
                              <a:pt x="4961382" y="404530"/>
                              <a:pt x="4890052" y="501103"/>
                              <a:pt x="4918464" y="689354"/>
                            </a:cubicBezTo>
                            <a:cubicBezTo>
                              <a:pt x="4942974" y="853902"/>
                              <a:pt x="4894918" y="1005615"/>
                              <a:pt x="4918464" y="1133801"/>
                            </a:cubicBezTo>
                            <a:cubicBezTo>
                              <a:pt x="4906821" y="1269966"/>
                              <a:pt x="4797882" y="1368571"/>
                              <a:pt x="4639283" y="1360568"/>
                            </a:cubicBezTo>
                            <a:cubicBezTo>
                              <a:pt x="4322458" y="1430388"/>
                              <a:pt x="4087382" y="1255966"/>
                              <a:pt x="3868998" y="1360568"/>
                            </a:cubicBezTo>
                            <a:cubicBezTo>
                              <a:pt x="3694340" y="1387469"/>
                              <a:pt x="3547854" y="1285656"/>
                              <a:pt x="3229516" y="1360568"/>
                            </a:cubicBezTo>
                            <a:cubicBezTo>
                              <a:pt x="3004634" y="1399244"/>
                              <a:pt x="2611029" y="1317511"/>
                              <a:pt x="2459232" y="1360568"/>
                            </a:cubicBezTo>
                            <a:cubicBezTo>
                              <a:pt x="2257721" y="1359757"/>
                              <a:pt x="1946812" y="1317151"/>
                              <a:pt x="1819750" y="1360568"/>
                            </a:cubicBezTo>
                            <a:cubicBezTo>
                              <a:pt x="1676810" y="1418822"/>
                              <a:pt x="1369259" y="1340994"/>
                              <a:pt x="1136667" y="1360568"/>
                            </a:cubicBezTo>
                            <a:cubicBezTo>
                              <a:pt x="971456" y="1294485"/>
                              <a:pt x="631438" y="1259054"/>
                              <a:pt x="279180" y="1360568"/>
                            </a:cubicBezTo>
                            <a:cubicBezTo>
                              <a:pt x="93873" y="1394930"/>
                              <a:pt x="14785" y="1283845"/>
                              <a:pt x="0" y="1133801"/>
                            </a:cubicBezTo>
                            <a:cubicBezTo>
                              <a:pt x="-8109" y="1027256"/>
                              <a:pt x="81790" y="868450"/>
                              <a:pt x="0" y="671213"/>
                            </a:cubicBezTo>
                            <a:cubicBezTo>
                              <a:pt x="-72591" y="471177"/>
                              <a:pt x="23257" y="407129"/>
                              <a:pt x="0" y="226766"/>
                            </a:cubicBezTo>
                            <a:close/>
                          </a:path>
                          <a:path w="4918464" h="1360568" stroke="0" extrusionOk="0">
                            <a:moveTo>
                              <a:pt x="0" y="226766"/>
                            </a:moveTo>
                            <a:cubicBezTo>
                              <a:pt x="41787" y="91880"/>
                              <a:pt x="125071" y="12342"/>
                              <a:pt x="279180" y="0"/>
                            </a:cubicBezTo>
                            <a:cubicBezTo>
                              <a:pt x="484981" y="-54109"/>
                              <a:pt x="937521" y="3357"/>
                              <a:pt x="1093066" y="0"/>
                            </a:cubicBezTo>
                            <a:cubicBezTo>
                              <a:pt x="1287464" y="45931"/>
                              <a:pt x="1490908" y="51265"/>
                              <a:pt x="1776149" y="0"/>
                            </a:cubicBezTo>
                            <a:cubicBezTo>
                              <a:pt x="1989153" y="-56819"/>
                              <a:pt x="2286628" y="69513"/>
                              <a:pt x="2546434" y="0"/>
                            </a:cubicBezTo>
                            <a:cubicBezTo>
                              <a:pt x="2823533" y="1302"/>
                              <a:pt x="2979293" y="-5912"/>
                              <a:pt x="3316718" y="0"/>
                            </a:cubicBezTo>
                            <a:cubicBezTo>
                              <a:pt x="3603840" y="-106862"/>
                              <a:pt x="4150557" y="97505"/>
                              <a:pt x="4639283" y="0"/>
                            </a:cubicBezTo>
                            <a:cubicBezTo>
                              <a:pt x="4793207" y="4486"/>
                              <a:pt x="4949782" y="126420"/>
                              <a:pt x="4918464" y="226766"/>
                            </a:cubicBezTo>
                            <a:cubicBezTo>
                              <a:pt x="4952025" y="327194"/>
                              <a:pt x="4856946" y="537828"/>
                              <a:pt x="4918464" y="653073"/>
                            </a:cubicBezTo>
                            <a:cubicBezTo>
                              <a:pt x="4960353" y="765951"/>
                              <a:pt x="4813102" y="904253"/>
                              <a:pt x="4918464" y="1133801"/>
                            </a:cubicBezTo>
                            <a:cubicBezTo>
                              <a:pt x="4892713" y="1236855"/>
                              <a:pt x="4772499" y="1357732"/>
                              <a:pt x="4639283" y="1360568"/>
                            </a:cubicBezTo>
                            <a:cubicBezTo>
                              <a:pt x="4497473" y="1380857"/>
                              <a:pt x="4306540" y="1314041"/>
                              <a:pt x="3999802" y="1360568"/>
                            </a:cubicBezTo>
                            <a:cubicBezTo>
                              <a:pt x="3720499" y="1377458"/>
                              <a:pt x="3476551" y="1319874"/>
                              <a:pt x="3316718" y="1360568"/>
                            </a:cubicBezTo>
                            <a:cubicBezTo>
                              <a:pt x="3147568" y="1414553"/>
                              <a:pt x="2890004" y="1310024"/>
                              <a:pt x="2633636" y="1360568"/>
                            </a:cubicBezTo>
                            <a:cubicBezTo>
                              <a:pt x="2359038" y="1428248"/>
                              <a:pt x="2253921" y="1308315"/>
                              <a:pt x="1863351" y="1360568"/>
                            </a:cubicBezTo>
                            <a:cubicBezTo>
                              <a:pt x="1474839" y="1402302"/>
                              <a:pt x="1403407" y="1336954"/>
                              <a:pt x="1267470" y="1360568"/>
                            </a:cubicBezTo>
                            <a:cubicBezTo>
                              <a:pt x="1087499" y="1340454"/>
                              <a:pt x="669693" y="1303366"/>
                              <a:pt x="279180" y="1360568"/>
                            </a:cubicBezTo>
                            <a:cubicBezTo>
                              <a:pt x="135758" y="1336053"/>
                              <a:pt x="9790" y="1279960"/>
                              <a:pt x="0" y="1133801"/>
                            </a:cubicBezTo>
                            <a:cubicBezTo>
                              <a:pt x="-9466" y="965648"/>
                              <a:pt x="23948" y="825305"/>
                              <a:pt x="0" y="680284"/>
                            </a:cubicBezTo>
                            <a:cubicBezTo>
                              <a:pt x="-32831" y="564106"/>
                              <a:pt x="61148" y="395151"/>
                              <a:pt x="0" y="226766"/>
                            </a:cubicBezTo>
                            <a:close/>
                          </a:path>
                          <a:path w="4918464" h="1360568" fill="none" stroke="0" extrusionOk="0">
                            <a:moveTo>
                              <a:pt x="0" y="226766"/>
                            </a:moveTo>
                            <a:cubicBezTo>
                              <a:pt x="46195" y="65135"/>
                              <a:pt x="158219" y="30464"/>
                              <a:pt x="279180" y="0"/>
                            </a:cubicBezTo>
                            <a:cubicBezTo>
                              <a:pt x="549280" y="-29848"/>
                              <a:pt x="844193" y="74262"/>
                              <a:pt x="1049465" y="0"/>
                            </a:cubicBezTo>
                            <a:cubicBezTo>
                              <a:pt x="1265621" y="-27556"/>
                              <a:pt x="1485340" y="1045"/>
                              <a:pt x="1688947" y="0"/>
                            </a:cubicBezTo>
                            <a:cubicBezTo>
                              <a:pt x="1882405" y="-48586"/>
                              <a:pt x="2282687" y="77509"/>
                              <a:pt x="2459232" y="0"/>
                            </a:cubicBezTo>
                            <a:cubicBezTo>
                              <a:pt x="2629771" y="-40851"/>
                              <a:pt x="2922304" y="13814"/>
                              <a:pt x="3142314" y="0"/>
                            </a:cubicBezTo>
                            <a:cubicBezTo>
                              <a:pt x="3409108" y="-24413"/>
                              <a:pt x="3789753" y="60218"/>
                              <a:pt x="3956201" y="0"/>
                            </a:cubicBezTo>
                            <a:cubicBezTo>
                              <a:pt x="4140642" y="-110604"/>
                              <a:pt x="4285498" y="79887"/>
                              <a:pt x="4639283" y="0"/>
                            </a:cubicBezTo>
                            <a:cubicBezTo>
                              <a:pt x="4820289" y="-23044"/>
                              <a:pt x="4878636" y="51323"/>
                              <a:pt x="4918464" y="226766"/>
                            </a:cubicBezTo>
                            <a:cubicBezTo>
                              <a:pt x="4930519" y="400176"/>
                              <a:pt x="4890245" y="468981"/>
                              <a:pt x="4918464" y="689354"/>
                            </a:cubicBezTo>
                            <a:cubicBezTo>
                              <a:pt x="4950912" y="854735"/>
                              <a:pt x="4879323" y="1019947"/>
                              <a:pt x="4918464" y="1133801"/>
                            </a:cubicBezTo>
                            <a:cubicBezTo>
                              <a:pt x="4945584" y="1270526"/>
                              <a:pt x="4806961" y="1345183"/>
                              <a:pt x="4639283" y="1360568"/>
                            </a:cubicBezTo>
                            <a:cubicBezTo>
                              <a:pt x="4289382" y="1380690"/>
                              <a:pt x="4009066" y="1267099"/>
                              <a:pt x="3868998" y="1360568"/>
                            </a:cubicBezTo>
                            <a:cubicBezTo>
                              <a:pt x="3638331" y="1438217"/>
                              <a:pt x="3442485" y="1340495"/>
                              <a:pt x="3229516" y="1360568"/>
                            </a:cubicBezTo>
                            <a:cubicBezTo>
                              <a:pt x="2985489" y="1418823"/>
                              <a:pt x="2591688" y="1362380"/>
                              <a:pt x="2459232" y="1360568"/>
                            </a:cubicBezTo>
                            <a:cubicBezTo>
                              <a:pt x="2285027" y="1372411"/>
                              <a:pt x="1938551" y="1312458"/>
                              <a:pt x="1819750" y="1360568"/>
                            </a:cubicBezTo>
                            <a:cubicBezTo>
                              <a:pt x="1684413" y="1410349"/>
                              <a:pt x="1336370" y="1363895"/>
                              <a:pt x="1136667" y="1360568"/>
                            </a:cubicBezTo>
                            <a:cubicBezTo>
                              <a:pt x="876154" y="1380243"/>
                              <a:pt x="685659" y="1227631"/>
                              <a:pt x="279180" y="1360568"/>
                            </a:cubicBezTo>
                            <a:cubicBezTo>
                              <a:pt x="112567" y="1373502"/>
                              <a:pt x="39249" y="1276719"/>
                              <a:pt x="0" y="1133801"/>
                            </a:cubicBezTo>
                            <a:cubicBezTo>
                              <a:pt x="3542" y="1055227"/>
                              <a:pt x="95796" y="846470"/>
                              <a:pt x="0" y="671213"/>
                            </a:cubicBezTo>
                            <a:cubicBezTo>
                              <a:pt x="-59601" y="461877"/>
                              <a:pt x="28167" y="422830"/>
                              <a:pt x="0" y="226766"/>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E0EA0E4D-D19E-D754-C0DA-55C5E3F31DC7}"/>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7" name="TextBox 34">
              <a:extLst>
                <a:ext uri="{FF2B5EF4-FFF2-40B4-BE49-F238E27FC236}">
                  <a16:creationId xmlns:a16="http://schemas.microsoft.com/office/drawing/2014/main" id="{0F6F47C7-A323-BB8C-748E-35C8E38A649B}"/>
                </a:ext>
              </a:extLst>
            </p:cNvPr>
            <p:cNvSpPr txBox="1"/>
            <p:nvPr/>
          </p:nvSpPr>
          <p:spPr>
            <a:xfrm>
              <a:off x="2494059" y="3146916"/>
              <a:ext cx="3962560" cy="274968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3600" dirty="0" err="1">
                  <a:latin typeface="Cambria" panose="02040503050406030204" pitchFamily="18" charset="0"/>
                  <a:ea typeface="Cambria" panose="02040503050406030204" pitchFamily="18" charset="0"/>
                  <a:cs typeface="Calibri" panose="020F0502020204030204" pitchFamily="34" charset="0"/>
                </a:rPr>
                <a:t>Các</a:t>
              </a:r>
              <a:r>
                <a:rPr lang="en-US" sz="3600" dirty="0">
                  <a:latin typeface="Cambria" panose="02040503050406030204" pitchFamily="18" charset="0"/>
                  <a:ea typeface="Cambria" panose="02040503050406030204" pitchFamily="18" charset="0"/>
                  <a:cs typeface="Calibri" panose="020F0502020204030204" pitchFamily="34" charset="0"/>
                </a:rPr>
                <a:t> </a:t>
              </a:r>
              <a:r>
                <a:rPr lang="en-US" sz="3600" dirty="0" err="1">
                  <a:latin typeface="Cambria" panose="02040503050406030204" pitchFamily="18" charset="0"/>
                  <a:ea typeface="Cambria" panose="02040503050406030204" pitchFamily="18" charset="0"/>
                  <a:cs typeface="Calibri" panose="020F0502020204030204" pitchFamily="34" charset="0"/>
                </a:rPr>
                <a:t>quốc</a:t>
              </a:r>
              <a:r>
                <a:rPr lang="en-US" sz="3600" dirty="0">
                  <a:latin typeface="Cambria" panose="02040503050406030204" pitchFamily="18" charset="0"/>
                  <a:ea typeface="Cambria" panose="02040503050406030204" pitchFamily="18" charset="0"/>
                  <a:cs typeface="Calibri" panose="020F0502020204030204" pitchFamily="34" charset="0"/>
                </a:rPr>
                <a:t> </a:t>
              </a:r>
              <a:r>
                <a:rPr lang="en-US" sz="3600" dirty="0" err="1">
                  <a:latin typeface="Cambria" panose="02040503050406030204" pitchFamily="18" charset="0"/>
                  <a:ea typeface="Cambria" panose="02040503050406030204" pitchFamily="18" charset="0"/>
                  <a:cs typeface="Calibri" panose="020F0502020204030204" pitchFamily="34" charset="0"/>
                </a:rPr>
                <a:t>gia</a:t>
              </a:r>
              <a:r>
                <a:rPr lang="en-US" sz="3600" dirty="0">
                  <a:latin typeface="Cambria" panose="02040503050406030204" pitchFamily="18" charset="0"/>
                  <a:ea typeface="Cambria" panose="02040503050406030204" pitchFamily="18" charset="0"/>
                  <a:cs typeface="Calibri" panose="020F0502020204030204" pitchFamily="34" charset="0"/>
                </a:rPr>
                <a:t> </a:t>
              </a:r>
              <a:r>
                <a:rPr lang="en-US" sz="3600" dirty="0" err="1">
                  <a:latin typeface="Cambria" panose="02040503050406030204" pitchFamily="18" charset="0"/>
                  <a:ea typeface="Cambria" panose="02040503050406030204" pitchFamily="18" charset="0"/>
                  <a:cs typeface="Calibri" panose="020F0502020204030204" pitchFamily="34" charset="0"/>
                </a:rPr>
                <a:t>tiếp</a:t>
              </a:r>
              <a:r>
                <a:rPr lang="en-US" sz="3600" dirty="0">
                  <a:latin typeface="Cambria" panose="02040503050406030204" pitchFamily="18" charset="0"/>
                  <a:ea typeface="Cambria" panose="02040503050406030204" pitchFamily="18" charset="0"/>
                  <a:cs typeface="Calibri" panose="020F0502020204030204" pitchFamily="34" charset="0"/>
                </a:rPr>
                <a:t> </a:t>
              </a:r>
              <a:r>
                <a:rPr lang="en-US" sz="3600" dirty="0" err="1">
                  <a:latin typeface="Cambria" panose="02040503050406030204" pitchFamily="18" charset="0"/>
                  <a:ea typeface="Cambria" panose="02040503050406030204" pitchFamily="18" charset="0"/>
                  <a:cs typeface="Calibri" panose="020F0502020204030204" pitchFamily="34" charset="0"/>
                </a:rPr>
                <a:t>giáp</a:t>
              </a:r>
              <a:r>
                <a:rPr lang="en-US" sz="3600" dirty="0">
                  <a:latin typeface="Cambria" panose="02040503050406030204" pitchFamily="18" charset="0"/>
                  <a:ea typeface="Cambria" panose="02040503050406030204" pitchFamily="18" charset="0"/>
                  <a:cs typeface="Calibri" panose="020F0502020204030204" pitchFamily="34" charset="0"/>
                </a:rPr>
                <a:t> </a:t>
              </a:r>
              <a:r>
                <a:rPr lang="en-US" sz="3600" dirty="0" err="1">
                  <a:latin typeface="Cambria" panose="02040503050406030204" pitchFamily="18" charset="0"/>
                  <a:ea typeface="Cambria" panose="02040503050406030204" pitchFamily="18" charset="0"/>
                  <a:cs typeface="Calibri" panose="020F0502020204030204" pitchFamily="34" charset="0"/>
                </a:rPr>
                <a:t>với</a:t>
              </a:r>
              <a:r>
                <a:rPr lang="en-US" sz="3600" dirty="0">
                  <a:latin typeface="Cambria" panose="02040503050406030204" pitchFamily="18" charset="0"/>
                  <a:ea typeface="Cambria" panose="02040503050406030204" pitchFamily="18" charset="0"/>
                  <a:cs typeface="Calibri" panose="020F0502020204030204" pitchFamily="34" charset="0"/>
                </a:rPr>
                <a:t> Cam-</a:t>
              </a:r>
              <a:r>
                <a:rPr lang="en-US" sz="3600" dirty="0" err="1">
                  <a:latin typeface="Cambria" panose="02040503050406030204" pitchFamily="18" charset="0"/>
                  <a:ea typeface="Cambria" panose="02040503050406030204" pitchFamily="18" charset="0"/>
                  <a:cs typeface="Calibri" panose="020F0502020204030204" pitchFamily="34" charset="0"/>
                </a:rPr>
                <a:t>pu</a:t>
              </a:r>
              <a:r>
                <a:rPr lang="en-US" sz="3600" dirty="0">
                  <a:latin typeface="Cambria" panose="02040503050406030204" pitchFamily="18" charset="0"/>
                  <a:ea typeface="Cambria" panose="02040503050406030204" pitchFamily="18" charset="0"/>
                  <a:cs typeface="Calibri" panose="020F0502020204030204" pitchFamily="34" charset="0"/>
                </a:rPr>
                <a:t>-chia</a:t>
              </a:r>
            </a:p>
          </p:txBody>
        </p:sp>
      </p:grpSp>
      <p:sp>
        <p:nvSpPr>
          <p:cNvPr id="10" name="Rectangle 9">
            <a:extLst>
              <a:ext uri="{FF2B5EF4-FFF2-40B4-BE49-F238E27FC236}">
                <a16:creationId xmlns:a16="http://schemas.microsoft.com/office/drawing/2014/main" id="{D94E5F96-91F4-1F3A-FB7C-7B54BD72BCE5}"/>
              </a:ext>
            </a:extLst>
          </p:cNvPr>
          <p:cNvSpPr/>
          <p:nvPr/>
        </p:nvSpPr>
        <p:spPr>
          <a:xfrm>
            <a:off x="1586429" y="517793"/>
            <a:ext cx="1211855" cy="46270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1" name="Rectangle 10">
            <a:extLst>
              <a:ext uri="{FF2B5EF4-FFF2-40B4-BE49-F238E27FC236}">
                <a16:creationId xmlns:a16="http://schemas.microsoft.com/office/drawing/2014/main" id="{BCEC8808-E368-9F18-9D1B-0EC0FBDE852A}"/>
              </a:ext>
            </a:extLst>
          </p:cNvPr>
          <p:cNvSpPr/>
          <p:nvPr/>
        </p:nvSpPr>
        <p:spPr>
          <a:xfrm>
            <a:off x="4549967" y="605927"/>
            <a:ext cx="627962" cy="40762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id="{1FEBB63D-3CBA-0C02-DC30-BD8740004CB1}"/>
              </a:ext>
            </a:extLst>
          </p:cNvPr>
          <p:cNvSpPr/>
          <p:nvPr/>
        </p:nvSpPr>
        <p:spPr>
          <a:xfrm>
            <a:off x="5387249" y="3624549"/>
            <a:ext cx="1046602" cy="38559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grpSp>
        <p:nvGrpSpPr>
          <p:cNvPr id="13" name="Group 12">
            <a:extLst>
              <a:ext uri="{FF2B5EF4-FFF2-40B4-BE49-F238E27FC236}">
                <a16:creationId xmlns:a16="http://schemas.microsoft.com/office/drawing/2014/main" id="{3A171F8F-CB37-9428-11A2-AA2F4340629F}"/>
              </a:ext>
            </a:extLst>
          </p:cNvPr>
          <p:cNvGrpSpPr/>
          <p:nvPr/>
        </p:nvGrpSpPr>
        <p:grpSpPr>
          <a:xfrm>
            <a:off x="7045254" y="2029563"/>
            <a:ext cx="4886013" cy="4194968"/>
            <a:chOff x="2132467" y="2501311"/>
            <a:chExt cx="4500423" cy="4864407"/>
          </a:xfrm>
        </p:grpSpPr>
        <p:grpSp>
          <p:nvGrpSpPr>
            <p:cNvPr id="14" name="Group 13">
              <a:extLst>
                <a:ext uri="{FF2B5EF4-FFF2-40B4-BE49-F238E27FC236}">
                  <a16:creationId xmlns:a16="http://schemas.microsoft.com/office/drawing/2014/main" id="{BFDB47D0-5E73-39B5-4655-2B2E4A376FC8}"/>
                </a:ext>
              </a:extLst>
            </p:cNvPr>
            <p:cNvGrpSpPr/>
            <p:nvPr/>
          </p:nvGrpSpPr>
          <p:grpSpPr>
            <a:xfrm>
              <a:off x="2132467" y="2501311"/>
              <a:ext cx="4500423" cy="4864407"/>
              <a:chOff x="277034" y="1489257"/>
              <a:chExt cx="4500423" cy="4864407"/>
            </a:xfrm>
          </p:grpSpPr>
          <p:sp>
            <p:nvSpPr>
              <p:cNvPr id="16" name="Rectangle: Rounded Corners 8">
                <a:extLst>
                  <a:ext uri="{FF2B5EF4-FFF2-40B4-BE49-F238E27FC236}">
                    <a16:creationId xmlns:a16="http://schemas.microsoft.com/office/drawing/2014/main" id="{0C249B5E-AA08-837C-0DBD-C8A77C92D367}"/>
                  </a:ext>
                </a:extLst>
              </p:cNvPr>
              <p:cNvSpPr/>
              <p:nvPr/>
            </p:nvSpPr>
            <p:spPr>
              <a:xfrm>
                <a:off x="419090" y="1969193"/>
                <a:ext cx="4358367" cy="4384471"/>
              </a:xfrm>
              <a:custGeom>
                <a:avLst/>
                <a:gdLst>
                  <a:gd name="connsiteX0" fmla="*/ 0 w 4358367"/>
                  <a:gd name="connsiteY0" fmla="*/ 730760 h 4384471"/>
                  <a:gd name="connsiteX1" fmla="*/ 247388 w 4358367"/>
                  <a:gd name="connsiteY1" fmla="*/ 0 h 4384471"/>
                  <a:gd name="connsiteX2" fmla="*/ 929955 w 4358367"/>
                  <a:gd name="connsiteY2" fmla="*/ 0 h 4384471"/>
                  <a:gd name="connsiteX3" fmla="*/ 1496615 w 4358367"/>
                  <a:gd name="connsiteY3" fmla="*/ 0 h 4384471"/>
                  <a:gd name="connsiteX4" fmla="*/ 2179183 w 4358367"/>
                  <a:gd name="connsiteY4" fmla="*/ 0 h 4384471"/>
                  <a:gd name="connsiteX5" fmla="*/ 2784478 w 4358367"/>
                  <a:gd name="connsiteY5" fmla="*/ 0 h 4384471"/>
                  <a:gd name="connsiteX6" fmla="*/ 3505682 w 4358367"/>
                  <a:gd name="connsiteY6" fmla="*/ 0 h 4384471"/>
                  <a:gd name="connsiteX7" fmla="*/ 4110977 w 4358367"/>
                  <a:gd name="connsiteY7" fmla="*/ 0 h 4384471"/>
                  <a:gd name="connsiteX8" fmla="*/ 4358367 w 4358367"/>
                  <a:gd name="connsiteY8" fmla="*/ 730760 h 4384471"/>
                  <a:gd name="connsiteX9" fmla="*/ 4358367 w 4358367"/>
                  <a:gd name="connsiteY9" fmla="*/ 2221464 h 4384471"/>
                  <a:gd name="connsiteX10" fmla="*/ 4358367 w 4358367"/>
                  <a:gd name="connsiteY10" fmla="*/ 3653709 h 4384471"/>
                  <a:gd name="connsiteX11" fmla="*/ 4110977 w 4358367"/>
                  <a:gd name="connsiteY11" fmla="*/ 4384471 h 4384471"/>
                  <a:gd name="connsiteX12" fmla="*/ 3428410 w 4358367"/>
                  <a:gd name="connsiteY12" fmla="*/ 4384471 h 4384471"/>
                  <a:gd name="connsiteX13" fmla="*/ 2861750 w 4358367"/>
                  <a:gd name="connsiteY13" fmla="*/ 4384471 h 4384471"/>
                  <a:gd name="connsiteX14" fmla="*/ 2179183 w 4358367"/>
                  <a:gd name="connsiteY14" fmla="*/ 4384471 h 4384471"/>
                  <a:gd name="connsiteX15" fmla="*/ 1612524 w 4358367"/>
                  <a:gd name="connsiteY15" fmla="*/ 4384471 h 4384471"/>
                  <a:gd name="connsiteX16" fmla="*/ 1007227 w 4358367"/>
                  <a:gd name="connsiteY16" fmla="*/ 4384471 h 4384471"/>
                  <a:gd name="connsiteX17" fmla="*/ 247388 w 4358367"/>
                  <a:gd name="connsiteY17" fmla="*/ 4384471 h 4384471"/>
                  <a:gd name="connsiteX18" fmla="*/ 0 w 4358367"/>
                  <a:gd name="connsiteY18" fmla="*/ 3653709 h 4384471"/>
                  <a:gd name="connsiteX19" fmla="*/ 0 w 4358367"/>
                  <a:gd name="connsiteY19" fmla="*/ 2163005 h 4384471"/>
                  <a:gd name="connsiteX20" fmla="*/ 0 w 4358367"/>
                  <a:gd name="connsiteY20" fmla="*/ 730760 h 4384471"/>
                  <a:gd name="connsiteX0" fmla="*/ 0 w 4358367"/>
                  <a:gd name="connsiteY0" fmla="*/ 730760 h 4384471"/>
                  <a:gd name="connsiteX1" fmla="*/ 247388 w 4358367"/>
                  <a:gd name="connsiteY1" fmla="*/ 0 h 4384471"/>
                  <a:gd name="connsiteX2" fmla="*/ 968591 w 4358367"/>
                  <a:gd name="connsiteY2" fmla="*/ 0 h 4384471"/>
                  <a:gd name="connsiteX3" fmla="*/ 1573887 w 4358367"/>
                  <a:gd name="connsiteY3" fmla="*/ 0 h 4384471"/>
                  <a:gd name="connsiteX4" fmla="*/ 2256454 w 4358367"/>
                  <a:gd name="connsiteY4" fmla="*/ 0 h 4384471"/>
                  <a:gd name="connsiteX5" fmla="*/ 2939022 w 4358367"/>
                  <a:gd name="connsiteY5" fmla="*/ 0 h 4384471"/>
                  <a:gd name="connsiteX6" fmla="*/ 4110977 w 4358367"/>
                  <a:gd name="connsiteY6" fmla="*/ 0 h 4384471"/>
                  <a:gd name="connsiteX7" fmla="*/ 4358367 w 4358367"/>
                  <a:gd name="connsiteY7" fmla="*/ 730760 h 4384471"/>
                  <a:gd name="connsiteX8" fmla="*/ 4358367 w 4358367"/>
                  <a:gd name="connsiteY8" fmla="*/ 2104547 h 4384471"/>
                  <a:gd name="connsiteX9" fmla="*/ 4358367 w 4358367"/>
                  <a:gd name="connsiteY9" fmla="*/ 3653709 h 4384471"/>
                  <a:gd name="connsiteX10" fmla="*/ 4110977 w 4358367"/>
                  <a:gd name="connsiteY10" fmla="*/ 4384471 h 4384471"/>
                  <a:gd name="connsiteX11" fmla="*/ 3544318 w 4358367"/>
                  <a:gd name="connsiteY11" fmla="*/ 4384471 h 4384471"/>
                  <a:gd name="connsiteX12" fmla="*/ 2939022 w 4358367"/>
                  <a:gd name="connsiteY12" fmla="*/ 4384471 h 4384471"/>
                  <a:gd name="connsiteX13" fmla="*/ 2333726 w 4358367"/>
                  <a:gd name="connsiteY13" fmla="*/ 4384471 h 4384471"/>
                  <a:gd name="connsiteX14" fmla="*/ 1651159 w 4358367"/>
                  <a:gd name="connsiteY14" fmla="*/ 4384471 h 4384471"/>
                  <a:gd name="connsiteX15" fmla="*/ 1123135 w 4358367"/>
                  <a:gd name="connsiteY15" fmla="*/ 4384471 h 4384471"/>
                  <a:gd name="connsiteX16" fmla="*/ 247388 w 4358367"/>
                  <a:gd name="connsiteY16" fmla="*/ 4384471 h 4384471"/>
                  <a:gd name="connsiteX17" fmla="*/ 0 w 4358367"/>
                  <a:gd name="connsiteY17" fmla="*/ 3653709 h 4384471"/>
                  <a:gd name="connsiteX18" fmla="*/ 0 w 4358367"/>
                  <a:gd name="connsiteY18" fmla="*/ 2192234 h 4384471"/>
                  <a:gd name="connsiteX19" fmla="*/ 0 w 4358367"/>
                  <a:gd name="connsiteY19" fmla="*/ 730760 h 4384471"/>
                  <a:gd name="connsiteX0" fmla="*/ 0 w 4358367"/>
                  <a:gd name="connsiteY0" fmla="*/ 730760 h 4384471"/>
                  <a:gd name="connsiteX1" fmla="*/ 247388 w 4358367"/>
                  <a:gd name="connsiteY1" fmla="*/ 0 h 4384471"/>
                  <a:gd name="connsiteX2" fmla="*/ 929955 w 4358367"/>
                  <a:gd name="connsiteY2" fmla="*/ 0 h 4384471"/>
                  <a:gd name="connsiteX3" fmla="*/ 1496615 w 4358367"/>
                  <a:gd name="connsiteY3" fmla="*/ 0 h 4384471"/>
                  <a:gd name="connsiteX4" fmla="*/ 2179183 w 4358367"/>
                  <a:gd name="connsiteY4" fmla="*/ 0 h 4384471"/>
                  <a:gd name="connsiteX5" fmla="*/ 2784478 w 4358367"/>
                  <a:gd name="connsiteY5" fmla="*/ 0 h 4384471"/>
                  <a:gd name="connsiteX6" fmla="*/ 3505682 w 4358367"/>
                  <a:gd name="connsiteY6" fmla="*/ 0 h 4384471"/>
                  <a:gd name="connsiteX7" fmla="*/ 4110977 w 4358367"/>
                  <a:gd name="connsiteY7" fmla="*/ 0 h 4384471"/>
                  <a:gd name="connsiteX8" fmla="*/ 4358367 w 4358367"/>
                  <a:gd name="connsiteY8" fmla="*/ 730760 h 4384471"/>
                  <a:gd name="connsiteX9" fmla="*/ 4358367 w 4358367"/>
                  <a:gd name="connsiteY9" fmla="*/ 2221464 h 4384471"/>
                  <a:gd name="connsiteX10" fmla="*/ 4358367 w 4358367"/>
                  <a:gd name="connsiteY10" fmla="*/ 3653709 h 4384471"/>
                  <a:gd name="connsiteX11" fmla="*/ 4110977 w 4358367"/>
                  <a:gd name="connsiteY11" fmla="*/ 4384471 h 4384471"/>
                  <a:gd name="connsiteX12" fmla="*/ 3428410 w 4358367"/>
                  <a:gd name="connsiteY12" fmla="*/ 4384471 h 4384471"/>
                  <a:gd name="connsiteX13" fmla="*/ 2861750 w 4358367"/>
                  <a:gd name="connsiteY13" fmla="*/ 4384471 h 4384471"/>
                  <a:gd name="connsiteX14" fmla="*/ 2179183 w 4358367"/>
                  <a:gd name="connsiteY14" fmla="*/ 4384471 h 4384471"/>
                  <a:gd name="connsiteX15" fmla="*/ 1612524 w 4358367"/>
                  <a:gd name="connsiteY15" fmla="*/ 4384471 h 4384471"/>
                  <a:gd name="connsiteX16" fmla="*/ 1007227 w 4358367"/>
                  <a:gd name="connsiteY16" fmla="*/ 4384471 h 4384471"/>
                  <a:gd name="connsiteX17" fmla="*/ 247388 w 4358367"/>
                  <a:gd name="connsiteY17" fmla="*/ 4384471 h 4384471"/>
                  <a:gd name="connsiteX18" fmla="*/ 0 w 4358367"/>
                  <a:gd name="connsiteY18" fmla="*/ 3653709 h 4384471"/>
                  <a:gd name="connsiteX19" fmla="*/ 0 w 4358367"/>
                  <a:gd name="connsiteY19" fmla="*/ 2163005 h 4384471"/>
                  <a:gd name="connsiteX20" fmla="*/ 0 w 4358367"/>
                  <a:gd name="connsiteY20" fmla="*/ 730760 h 438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58367" h="4384471" fill="none" extrusionOk="0">
                    <a:moveTo>
                      <a:pt x="0" y="730760"/>
                    </a:moveTo>
                    <a:cubicBezTo>
                      <a:pt x="50671" y="280882"/>
                      <a:pt x="76608" y="-25103"/>
                      <a:pt x="247388" y="0"/>
                    </a:cubicBezTo>
                    <a:cubicBezTo>
                      <a:pt x="517977" y="-15522"/>
                      <a:pt x="675337" y="154058"/>
                      <a:pt x="929955" y="0"/>
                    </a:cubicBezTo>
                    <a:cubicBezTo>
                      <a:pt x="1148423" y="-122782"/>
                      <a:pt x="1373103" y="2121"/>
                      <a:pt x="1496615" y="0"/>
                    </a:cubicBezTo>
                    <a:cubicBezTo>
                      <a:pt x="1581891" y="2852"/>
                      <a:pt x="2081019" y="156500"/>
                      <a:pt x="2179183" y="0"/>
                    </a:cubicBezTo>
                    <a:cubicBezTo>
                      <a:pt x="2370375" y="-331230"/>
                      <a:pt x="2497652" y="144431"/>
                      <a:pt x="2784478" y="0"/>
                    </a:cubicBezTo>
                    <a:cubicBezTo>
                      <a:pt x="2982655" y="-58730"/>
                      <a:pt x="3362877" y="239826"/>
                      <a:pt x="3505682" y="0"/>
                    </a:cubicBezTo>
                    <a:cubicBezTo>
                      <a:pt x="3685617" y="-102592"/>
                      <a:pt x="3945406" y="138664"/>
                      <a:pt x="4110977" y="0"/>
                    </a:cubicBezTo>
                    <a:cubicBezTo>
                      <a:pt x="4280207" y="13110"/>
                      <a:pt x="4420188" y="227718"/>
                      <a:pt x="4358367" y="730760"/>
                    </a:cubicBezTo>
                    <a:cubicBezTo>
                      <a:pt x="4449576" y="1302720"/>
                      <a:pt x="4446978" y="1610539"/>
                      <a:pt x="4358367" y="2221464"/>
                    </a:cubicBezTo>
                    <a:cubicBezTo>
                      <a:pt x="4351589" y="2744174"/>
                      <a:pt x="4400243" y="3328220"/>
                      <a:pt x="4358367" y="3653709"/>
                    </a:cubicBezTo>
                    <a:cubicBezTo>
                      <a:pt x="4328640" y="4098440"/>
                      <a:pt x="4219252" y="4413749"/>
                      <a:pt x="4110977" y="4384471"/>
                    </a:cubicBezTo>
                    <a:cubicBezTo>
                      <a:pt x="3875779" y="4573618"/>
                      <a:pt x="3625720" y="4109671"/>
                      <a:pt x="3428410" y="4384471"/>
                    </a:cubicBezTo>
                    <a:cubicBezTo>
                      <a:pt x="3304679" y="4458280"/>
                      <a:pt x="3169663" y="4182430"/>
                      <a:pt x="2861750" y="4384471"/>
                    </a:cubicBezTo>
                    <a:cubicBezTo>
                      <a:pt x="2679000" y="4526644"/>
                      <a:pt x="2312048" y="4317459"/>
                      <a:pt x="2179183" y="4384471"/>
                    </a:cubicBezTo>
                    <a:cubicBezTo>
                      <a:pt x="1991272" y="4400205"/>
                      <a:pt x="1722935" y="4231672"/>
                      <a:pt x="1612524" y="4384471"/>
                    </a:cubicBezTo>
                    <a:cubicBezTo>
                      <a:pt x="1449495" y="4579389"/>
                      <a:pt x="1235656" y="4343605"/>
                      <a:pt x="1007227" y="4384471"/>
                    </a:cubicBezTo>
                    <a:cubicBezTo>
                      <a:pt x="861903" y="4334693"/>
                      <a:pt x="553704" y="4099296"/>
                      <a:pt x="247388" y="4384471"/>
                    </a:cubicBezTo>
                    <a:cubicBezTo>
                      <a:pt x="8482" y="4509612"/>
                      <a:pt x="-77785" y="4172460"/>
                      <a:pt x="0" y="3653709"/>
                    </a:cubicBezTo>
                    <a:cubicBezTo>
                      <a:pt x="-148324" y="3221503"/>
                      <a:pt x="169979" y="2774239"/>
                      <a:pt x="0" y="2163005"/>
                    </a:cubicBezTo>
                    <a:cubicBezTo>
                      <a:pt x="-138229" y="1544786"/>
                      <a:pt x="23258" y="1289571"/>
                      <a:pt x="0" y="730760"/>
                    </a:cubicBezTo>
                    <a:close/>
                  </a:path>
                  <a:path w="4358367" h="4384471" stroke="0" extrusionOk="0">
                    <a:moveTo>
                      <a:pt x="0" y="730760"/>
                    </a:moveTo>
                    <a:cubicBezTo>
                      <a:pt x="60107" y="275060"/>
                      <a:pt x="54456" y="32406"/>
                      <a:pt x="247388" y="0"/>
                    </a:cubicBezTo>
                    <a:cubicBezTo>
                      <a:pt x="420487" y="-121740"/>
                      <a:pt x="836433" y="42921"/>
                      <a:pt x="968591" y="0"/>
                    </a:cubicBezTo>
                    <a:cubicBezTo>
                      <a:pt x="1134695" y="-19389"/>
                      <a:pt x="1292515" y="136343"/>
                      <a:pt x="1573887" y="0"/>
                    </a:cubicBezTo>
                    <a:cubicBezTo>
                      <a:pt x="1725316" y="-146308"/>
                      <a:pt x="2027942" y="162691"/>
                      <a:pt x="2256454" y="0"/>
                    </a:cubicBezTo>
                    <a:cubicBezTo>
                      <a:pt x="2547625" y="-11704"/>
                      <a:pt x="2642050" y="85335"/>
                      <a:pt x="2939022" y="0"/>
                    </a:cubicBezTo>
                    <a:cubicBezTo>
                      <a:pt x="3125406" y="-295889"/>
                      <a:pt x="3796571" y="374057"/>
                      <a:pt x="4110977" y="0"/>
                    </a:cubicBezTo>
                    <a:cubicBezTo>
                      <a:pt x="4305983" y="85092"/>
                      <a:pt x="4367260" y="416877"/>
                      <a:pt x="4358367" y="730760"/>
                    </a:cubicBezTo>
                    <a:cubicBezTo>
                      <a:pt x="4444412" y="1054462"/>
                      <a:pt x="4273715" y="1704360"/>
                      <a:pt x="4358367" y="2104547"/>
                    </a:cubicBezTo>
                    <a:cubicBezTo>
                      <a:pt x="4381543" y="2451828"/>
                      <a:pt x="4057873" y="2866915"/>
                      <a:pt x="4358367" y="3653709"/>
                    </a:cubicBezTo>
                    <a:cubicBezTo>
                      <a:pt x="4329987" y="4007369"/>
                      <a:pt x="4206014" y="4408540"/>
                      <a:pt x="4110977" y="4384471"/>
                    </a:cubicBezTo>
                    <a:cubicBezTo>
                      <a:pt x="4025240" y="4382305"/>
                      <a:pt x="3869068" y="4210685"/>
                      <a:pt x="3544318" y="4384471"/>
                    </a:cubicBezTo>
                    <a:cubicBezTo>
                      <a:pt x="3345335" y="4411539"/>
                      <a:pt x="3069391" y="4237157"/>
                      <a:pt x="2939022" y="4384471"/>
                    </a:cubicBezTo>
                    <a:cubicBezTo>
                      <a:pt x="2854470" y="4558177"/>
                      <a:pt x="2476246" y="4212489"/>
                      <a:pt x="2333726" y="4384471"/>
                    </a:cubicBezTo>
                    <a:cubicBezTo>
                      <a:pt x="2150399" y="4662443"/>
                      <a:pt x="2038180" y="4212930"/>
                      <a:pt x="1651159" y="4384471"/>
                    </a:cubicBezTo>
                    <a:cubicBezTo>
                      <a:pt x="1303644" y="4520659"/>
                      <a:pt x="1205747" y="4316749"/>
                      <a:pt x="1123135" y="4384471"/>
                    </a:cubicBezTo>
                    <a:cubicBezTo>
                      <a:pt x="919469" y="4361609"/>
                      <a:pt x="602891" y="4162014"/>
                      <a:pt x="247388" y="4384471"/>
                    </a:cubicBezTo>
                    <a:cubicBezTo>
                      <a:pt x="126108" y="4318574"/>
                      <a:pt x="19945" y="4127630"/>
                      <a:pt x="0" y="3653709"/>
                    </a:cubicBezTo>
                    <a:cubicBezTo>
                      <a:pt x="136600" y="3190790"/>
                      <a:pt x="-48431" y="2676030"/>
                      <a:pt x="0" y="2192234"/>
                    </a:cubicBezTo>
                    <a:cubicBezTo>
                      <a:pt x="6316" y="1865551"/>
                      <a:pt x="40336" y="1306418"/>
                      <a:pt x="0" y="730760"/>
                    </a:cubicBezTo>
                    <a:close/>
                  </a:path>
                  <a:path w="4358367" h="4384471" fill="none" stroke="0" extrusionOk="0">
                    <a:moveTo>
                      <a:pt x="0" y="730760"/>
                    </a:moveTo>
                    <a:cubicBezTo>
                      <a:pt x="73209" y="234837"/>
                      <a:pt x="151225" y="13293"/>
                      <a:pt x="247388" y="0"/>
                    </a:cubicBezTo>
                    <a:cubicBezTo>
                      <a:pt x="474921" y="-63271"/>
                      <a:pt x="753447" y="127217"/>
                      <a:pt x="929955" y="0"/>
                    </a:cubicBezTo>
                    <a:cubicBezTo>
                      <a:pt x="1164177" y="-112497"/>
                      <a:pt x="1276390" y="8683"/>
                      <a:pt x="1496615" y="0"/>
                    </a:cubicBezTo>
                    <a:cubicBezTo>
                      <a:pt x="1678132" y="-129002"/>
                      <a:pt x="2021075" y="191316"/>
                      <a:pt x="2179183" y="0"/>
                    </a:cubicBezTo>
                    <a:cubicBezTo>
                      <a:pt x="2375639" y="-194164"/>
                      <a:pt x="2565571" y="63515"/>
                      <a:pt x="2784478" y="0"/>
                    </a:cubicBezTo>
                    <a:cubicBezTo>
                      <a:pt x="3051632" y="-15280"/>
                      <a:pt x="3413598" y="179091"/>
                      <a:pt x="3505682" y="0"/>
                    </a:cubicBezTo>
                    <a:cubicBezTo>
                      <a:pt x="3611361" y="-198400"/>
                      <a:pt x="3736919" y="242417"/>
                      <a:pt x="4110977" y="0"/>
                    </a:cubicBezTo>
                    <a:cubicBezTo>
                      <a:pt x="4246920" y="-70315"/>
                      <a:pt x="4336876" y="134492"/>
                      <a:pt x="4358367" y="730760"/>
                    </a:cubicBezTo>
                    <a:cubicBezTo>
                      <a:pt x="4284157" y="1282955"/>
                      <a:pt x="4374915" y="1569441"/>
                      <a:pt x="4358367" y="2221464"/>
                    </a:cubicBezTo>
                    <a:cubicBezTo>
                      <a:pt x="4399267" y="2780185"/>
                      <a:pt x="4260040" y="3229855"/>
                      <a:pt x="4358367" y="3653709"/>
                    </a:cubicBezTo>
                    <a:cubicBezTo>
                      <a:pt x="4334261" y="4081104"/>
                      <a:pt x="4243268" y="4415488"/>
                      <a:pt x="4110977" y="4384471"/>
                    </a:cubicBezTo>
                    <a:cubicBezTo>
                      <a:pt x="3814731" y="4409000"/>
                      <a:pt x="3510576" y="4130571"/>
                      <a:pt x="3428410" y="4384471"/>
                    </a:cubicBezTo>
                    <a:cubicBezTo>
                      <a:pt x="3162914" y="4592880"/>
                      <a:pt x="3095991" y="4225599"/>
                      <a:pt x="2861750" y="4384471"/>
                    </a:cubicBezTo>
                    <a:cubicBezTo>
                      <a:pt x="2690795" y="4599034"/>
                      <a:pt x="2320112" y="4361126"/>
                      <a:pt x="2179183" y="4384471"/>
                    </a:cubicBezTo>
                    <a:cubicBezTo>
                      <a:pt x="2064457" y="4460706"/>
                      <a:pt x="1717594" y="4190416"/>
                      <a:pt x="1612524" y="4384471"/>
                    </a:cubicBezTo>
                    <a:cubicBezTo>
                      <a:pt x="1445626" y="4549796"/>
                      <a:pt x="1149562" y="4342950"/>
                      <a:pt x="1007227" y="4384471"/>
                    </a:cubicBezTo>
                    <a:cubicBezTo>
                      <a:pt x="812692" y="4424609"/>
                      <a:pt x="626212" y="4112114"/>
                      <a:pt x="247388" y="4384471"/>
                    </a:cubicBezTo>
                    <a:cubicBezTo>
                      <a:pt x="164119" y="4460461"/>
                      <a:pt x="61629" y="4043627"/>
                      <a:pt x="0" y="3653709"/>
                    </a:cubicBezTo>
                    <a:cubicBezTo>
                      <a:pt x="8436" y="3284541"/>
                      <a:pt x="62857" y="2759341"/>
                      <a:pt x="0" y="2163005"/>
                    </a:cubicBezTo>
                    <a:cubicBezTo>
                      <a:pt x="-19747" y="1481503"/>
                      <a:pt x="91068" y="1379458"/>
                      <a:pt x="0" y="730760"/>
                    </a:cubicBezTo>
                    <a:close/>
                  </a:path>
                  <a:path w="4358367" h="4384471" fill="none" stroke="0" extrusionOk="0">
                    <a:moveTo>
                      <a:pt x="0" y="730760"/>
                    </a:moveTo>
                    <a:cubicBezTo>
                      <a:pt x="60414" y="242646"/>
                      <a:pt x="104051" y="-17670"/>
                      <a:pt x="247388" y="0"/>
                    </a:cubicBezTo>
                    <a:cubicBezTo>
                      <a:pt x="451497" y="-37224"/>
                      <a:pt x="747223" y="172456"/>
                      <a:pt x="929955" y="0"/>
                    </a:cubicBezTo>
                    <a:cubicBezTo>
                      <a:pt x="1123947" y="-110499"/>
                      <a:pt x="1333311" y="-934"/>
                      <a:pt x="1496615" y="0"/>
                    </a:cubicBezTo>
                    <a:cubicBezTo>
                      <a:pt x="1648412" y="-50112"/>
                      <a:pt x="2053971" y="242578"/>
                      <a:pt x="2179183" y="0"/>
                    </a:cubicBezTo>
                    <a:cubicBezTo>
                      <a:pt x="2335046" y="-225388"/>
                      <a:pt x="2578061" y="82403"/>
                      <a:pt x="2784478" y="0"/>
                    </a:cubicBezTo>
                    <a:cubicBezTo>
                      <a:pt x="3064961" y="-85219"/>
                      <a:pt x="3385404" y="220078"/>
                      <a:pt x="3505682" y="0"/>
                    </a:cubicBezTo>
                    <a:cubicBezTo>
                      <a:pt x="3681380" y="-149141"/>
                      <a:pt x="3850383" y="181324"/>
                      <a:pt x="4110977" y="0"/>
                    </a:cubicBezTo>
                    <a:cubicBezTo>
                      <a:pt x="4281816" y="-50749"/>
                      <a:pt x="4398942" y="204525"/>
                      <a:pt x="4358367" y="730760"/>
                    </a:cubicBezTo>
                    <a:cubicBezTo>
                      <a:pt x="4329816" y="1269959"/>
                      <a:pt x="4380941" y="1532368"/>
                      <a:pt x="4358367" y="2221464"/>
                    </a:cubicBezTo>
                    <a:cubicBezTo>
                      <a:pt x="4345041" y="2673071"/>
                      <a:pt x="4349438" y="3327959"/>
                      <a:pt x="4358367" y="3653709"/>
                    </a:cubicBezTo>
                    <a:cubicBezTo>
                      <a:pt x="4353056" y="4096243"/>
                      <a:pt x="4220826" y="4395587"/>
                      <a:pt x="4110977" y="4384471"/>
                    </a:cubicBezTo>
                    <a:cubicBezTo>
                      <a:pt x="3879039" y="4459096"/>
                      <a:pt x="3537514" y="4084489"/>
                      <a:pt x="3428410" y="4384471"/>
                    </a:cubicBezTo>
                    <a:cubicBezTo>
                      <a:pt x="3248703" y="4547125"/>
                      <a:pt x="3139356" y="4201072"/>
                      <a:pt x="2861750" y="4384471"/>
                    </a:cubicBezTo>
                    <a:cubicBezTo>
                      <a:pt x="2689965" y="4542206"/>
                      <a:pt x="2303633" y="4336025"/>
                      <a:pt x="2179183" y="4384471"/>
                    </a:cubicBezTo>
                    <a:cubicBezTo>
                      <a:pt x="2030294" y="4437578"/>
                      <a:pt x="1680393" y="4244162"/>
                      <a:pt x="1612524" y="4384471"/>
                    </a:cubicBezTo>
                    <a:cubicBezTo>
                      <a:pt x="1439363" y="4562286"/>
                      <a:pt x="1213316" y="4400527"/>
                      <a:pt x="1007227" y="4384471"/>
                    </a:cubicBezTo>
                    <a:cubicBezTo>
                      <a:pt x="796244" y="4398088"/>
                      <a:pt x="601855" y="4061280"/>
                      <a:pt x="247388" y="4384471"/>
                    </a:cubicBezTo>
                    <a:cubicBezTo>
                      <a:pt x="18854" y="4435559"/>
                      <a:pt x="-15591" y="4140523"/>
                      <a:pt x="0" y="3653709"/>
                    </a:cubicBezTo>
                    <a:cubicBezTo>
                      <a:pt x="-85470" y="3312106"/>
                      <a:pt x="174702" y="2727392"/>
                      <a:pt x="0" y="2163005"/>
                    </a:cubicBezTo>
                    <a:cubicBezTo>
                      <a:pt x="-69188" y="1505250"/>
                      <a:pt x="79526" y="1332556"/>
                      <a:pt x="0" y="730760"/>
                    </a:cubicBezTo>
                    <a:close/>
                  </a:path>
                </a:pathLst>
              </a:custGeom>
              <a:solidFill>
                <a:schemeClr val="lt1">
                  <a:alpha val="93000"/>
                </a:schemeClr>
              </a:solidFill>
              <a:ln w="57150" cmpd="thinThick">
                <a:solidFill>
                  <a:srgbClr val="FF3F6E"/>
                </a:solidFill>
                <a:extLst>
                  <a:ext uri="{C807C97D-BFC1-408E-A445-0C87EB9F89A2}">
                    <ask:lineSketchStyleProps xmlns:ask="http://schemas.microsoft.com/office/drawing/2018/sketchyshapes" xmlns="" sd="3816812094">
                      <a:custGeom>
                        <a:avLst/>
                        <a:gdLst>
                          <a:gd name="connsiteX0" fmla="*/ 0 w 4731786"/>
                          <a:gd name="connsiteY0" fmla="*/ 630193 h 3781081"/>
                          <a:gd name="connsiteX1" fmla="*/ 268584 w 4731786"/>
                          <a:gd name="connsiteY1" fmla="*/ 0 h 3781081"/>
                          <a:gd name="connsiteX2" fmla="*/ 1009633 w 4731786"/>
                          <a:gd name="connsiteY2" fmla="*/ 0 h 3781081"/>
                          <a:gd name="connsiteX3" fmla="*/ 1624844 w 4731786"/>
                          <a:gd name="connsiteY3" fmla="*/ 0 h 3781081"/>
                          <a:gd name="connsiteX4" fmla="*/ 2365893 w 4731786"/>
                          <a:gd name="connsiteY4" fmla="*/ 0 h 3781081"/>
                          <a:gd name="connsiteX5" fmla="*/ 3023049 w 4731786"/>
                          <a:gd name="connsiteY5" fmla="*/ 0 h 3781081"/>
                          <a:gd name="connsiteX6" fmla="*/ 3806045 w 4731786"/>
                          <a:gd name="connsiteY6" fmla="*/ 0 h 3781081"/>
                          <a:gd name="connsiteX7" fmla="*/ 4463201 w 4731786"/>
                          <a:gd name="connsiteY7" fmla="*/ 0 h 3781081"/>
                          <a:gd name="connsiteX8" fmla="*/ 4731786 w 4731786"/>
                          <a:gd name="connsiteY8" fmla="*/ 630193 h 3781081"/>
                          <a:gd name="connsiteX9" fmla="*/ 4731786 w 4731786"/>
                          <a:gd name="connsiteY9" fmla="*/ 1915747 h 3781081"/>
                          <a:gd name="connsiteX10" fmla="*/ 4731786 w 4731786"/>
                          <a:gd name="connsiteY10" fmla="*/ 3150887 h 3781081"/>
                          <a:gd name="connsiteX11" fmla="*/ 4463201 w 4731786"/>
                          <a:gd name="connsiteY11" fmla="*/ 3781081 h 3781081"/>
                          <a:gd name="connsiteX12" fmla="*/ 3722152 w 4731786"/>
                          <a:gd name="connsiteY12" fmla="*/ 3781081 h 3781081"/>
                          <a:gd name="connsiteX13" fmla="*/ 3106941 w 4731786"/>
                          <a:gd name="connsiteY13" fmla="*/ 3781081 h 3781081"/>
                          <a:gd name="connsiteX14" fmla="*/ 2365893 w 4731786"/>
                          <a:gd name="connsiteY14" fmla="*/ 3781081 h 3781081"/>
                          <a:gd name="connsiteX15" fmla="*/ 1750683 w 4731786"/>
                          <a:gd name="connsiteY15" fmla="*/ 3781081 h 3781081"/>
                          <a:gd name="connsiteX16" fmla="*/ 1093525 w 4731786"/>
                          <a:gd name="connsiteY16" fmla="*/ 3781081 h 3781081"/>
                          <a:gd name="connsiteX17" fmla="*/ 268584 w 4731786"/>
                          <a:gd name="connsiteY17" fmla="*/ 3781081 h 3781081"/>
                          <a:gd name="connsiteX18" fmla="*/ 0 w 4731786"/>
                          <a:gd name="connsiteY18" fmla="*/ 3150887 h 3781081"/>
                          <a:gd name="connsiteX19" fmla="*/ 0 w 4731786"/>
                          <a:gd name="connsiteY19" fmla="*/ 1865333 h 3781081"/>
                          <a:gd name="connsiteX20" fmla="*/ 0 w 4731786"/>
                          <a:gd name="connsiteY20" fmla="*/ 630193 h 3781081"/>
                          <a:gd name="connsiteX0" fmla="*/ 0 w 4731786"/>
                          <a:gd name="connsiteY0" fmla="*/ 630193 h 3781081"/>
                          <a:gd name="connsiteX1" fmla="*/ 268584 w 4731786"/>
                          <a:gd name="connsiteY1" fmla="*/ 0 h 3781081"/>
                          <a:gd name="connsiteX2" fmla="*/ 1051579 w 4731786"/>
                          <a:gd name="connsiteY2" fmla="*/ 0 h 3781081"/>
                          <a:gd name="connsiteX3" fmla="*/ 1708736 w 4731786"/>
                          <a:gd name="connsiteY3" fmla="*/ 0 h 3781081"/>
                          <a:gd name="connsiteX4" fmla="*/ 2449785 w 4731786"/>
                          <a:gd name="connsiteY4" fmla="*/ 0 h 3781081"/>
                          <a:gd name="connsiteX5" fmla="*/ 3190834 w 4731786"/>
                          <a:gd name="connsiteY5" fmla="*/ 0 h 3781081"/>
                          <a:gd name="connsiteX6" fmla="*/ 4463201 w 4731786"/>
                          <a:gd name="connsiteY6" fmla="*/ 0 h 3781081"/>
                          <a:gd name="connsiteX7" fmla="*/ 4731786 w 4731786"/>
                          <a:gd name="connsiteY7" fmla="*/ 630193 h 3781081"/>
                          <a:gd name="connsiteX8" fmla="*/ 4731786 w 4731786"/>
                          <a:gd name="connsiteY8" fmla="*/ 1814920 h 3781081"/>
                          <a:gd name="connsiteX9" fmla="*/ 4731786 w 4731786"/>
                          <a:gd name="connsiteY9" fmla="*/ 3150887 h 3781081"/>
                          <a:gd name="connsiteX10" fmla="*/ 4463201 w 4731786"/>
                          <a:gd name="connsiteY10" fmla="*/ 3781081 h 3781081"/>
                          <a:gd name="connsiteX11" fmla="*/ 3847991 w 4731786"/>
                          <a:gd name="connsiteY11" fmla="*/ 3781081 h 3781081"/>
                          <a:gd name="connsiteX12" fmla="*/ 3190834 w 4731786"/>
                          <a:gd name="connsiteY12" fmla="*/ 3781081 h 3781081"/>
                          <a:gd name="connsiteX13" fmla="*/ 2533677 w 4731786"/>
                          <a:gd name="connsiteY13" fmla="*/ 3781081 h 3781081"/>
                          <a:gd name="connsiteX14" fmla="*/ 1792629 w 4731786"/>
                          <a:gd name="connsiteY14" fmla="*/ 3781081 h 3781081"/>
                          <a:gd name="connsiteX15" fmla="*/ 1219364 w 4731786"/>
                          <a:gd name="connsiteY15" fmla="*/ 3781081 h 3781081"/>
                          <a:gd name="connsiteX16" fmla="*/ 268584 w 4731786"/>
                          <a:gd name="connsiteY16" fmla="*/ 3781081 h 3781081"/>
                          <a:gd name="connsiteX17" fmla="*/ 0 w 4731786"/>
                          <a:gd name="connsiteY17" fmla="*/ 3150887 h 3781081"/>
                          <a:gd name="connsiteX18" fmla="*/ 0 w 4731786"/>
                          <a:gd name="connsiteY18" fmla="*/ 1890540 h 3781081"/>
                          <a:gd name="connsiteX19" fmla="*/ 0 w 4731786"/>
                          <a:gd name="connsiteY19" fmla="*/ 630193 h 378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31786" h="3781081" fill="none" extrusionOk="0">
                            <a:moveTo>
                              <a:pt x="0" y="630193"/>
                            </a:moveTo>
                            <a:cubicBezTo>
                              <a:pt x="46096" y="240156"/>
                              <a:pt x="111533" y="-18323"/>
                              <a:pt x="268584" y="0"/>
                            </a:cubicBezTo>
                            <a:cubicBezTo>
                              <a:pt x="558535" y="-22694"/>
                              <a:pt x="786044" y="93105"/>
                              <a:pt x="1009633" y="0"/>
                            </a:cubicBezTo>
                            <a:cubicBezTo>
                              <a:pt x="1244109" y="-103807"/>
                              <a:pt x="1484173" y="8460"/>
                              <a:pt x="1624844" y="0"/>
                            </a:cubicBezTo>
                            <a:cubicBezTo>
                              <a:pt x="1776001" y="-28024"/>
                              <a:pt x="2216110" y="160168"/>
                              <a:pt x="2365893" y="0"/>
                            </a:cubicBezTo>
                            <a:cubicBezTo>
                              <a:pt x="2554892" y="-233869"/>
                              <a:pt x="2760273" y="77610"/>
                              <a:pt x="3023049" y="0"/>
                            </a:cubicBezTo>
                            <a:cubicBezTo>
                              <a:pt x="3261924" y="-57761"/>
                              <a:pt x="3642018" y="168068"/>
                              <a:pt x="3806045" y="0"/>
                            </a:cubicBezTo>
                            <a:cubicBezTo>
                              <a:pt x="3991662" y="-106858"/>
                              <a:pt x="4234723" y="135488"/>
                              <a:pt x="4463201" y="0"/>
                            </a:cubicBezTo>
                            <a:cubicBezTo>
                              <a:pt x="4618112" y="-48960"/>
                              <a:pt x="4792027" y="198840"/>
                              <a:pt x="4731786" y="630193"/>
                            </a:cubicBezTo>
                            <a:cubicBezTo>
                              <a:pt x="4758697" y="1117584"/>
                              <a:pt x="4730750" y="1392177"/>
                              <a:pt x="4731786" y="1915747"/>
                            </a:cubicBezTo>
                            <a:cubicBezTo>
                              <a:pt x="4741946" y="2391402"/>
                              <a:pt x="4740623" y="2823718"/>
                              <a:pt x="4731786" y="3150887"/>
                            </a:cubicBezTo>
                            <a:cubicBezTo>
                              <a:pt x="4707035" y="3527091"/>
                              <a:pt x="4593836" y="3809253"/>
                              <a:pt x="4463201" y="3781081"/>
                            </a:cubicBezTo>
                            <a:cubicBezTo>
                              <a:pt x="4165738" y="3903853"/>
                              <a:pt x="3928074" y="3550879"/>
                              <a:pt x="3722152" y="3781081"/>
                            </a:cubicBezTo>
                            <a:cubicBezTo>
                              <a:pt x="3560545" y="3918853"/>
                              <a:pt x="3427872" y="3610657"/>
                              <a:pt x="3106941" y="3781081"/>
                            </a:cubicBezTo>
                            <a:cubicBezTo>
                              <a:pt x="2903203" y="3905620"/>
                              <a:pt x="2520975" y="3735244"/>
                              <a:pt x="2365893" y="3781081"/>
                            </a:cubicBezTo>
                            <a:cubicBezTo>
                              <a:pt x="2179183" y="3800136"/>
                              <a:pt x="1872448" y="3645015"/>
                              <a:pt x="1750683" y="3781081"/>
                            </a:cubicBezTo>
                            <a:cubicBezTo>
                              <a:pt x="1585888" y="3944875"/>
                              <a:pt x="1293855" y="3759181"/>
                              <a:pt x="1093525" y="3781081"/>
                            </a:cubicBezTo>
                            <a:cubicBezTo>
                              <a:pt x="911586" y="3785176"/>
                              <a:pt x="606071" y="3554850"/>
                              <a:pt x="268584" y="3781081"/>
                            </a:cubicBezTo>
                            <a:cubicBezTo>
                              <a:pt x="90744" y="3841213"/>
                              <a:pt x="-18290" y="3560681"/>
                              <a:pt x="0" y="3150887"/>
                            </a:cubicBezTo>
                            <a:cubicBezTo>
                              <a:pt x="-107694" y="2802965"/>
                              <a:pt x="106737" y="2413272"/>
                              <a:pt x="0" y="1865333"/>
                            </a:cubicBezTo>
                            <a:cubicBezTo>
                              <a:pt x="-98088" y="1316195"/>
                              <a:pt x="23829" y="1131387"/>
                              <a:pt x="0" y="630193"/>
                            </a:cubicBezTo>
                            <a:close/>
                          </a:path>
                          <a:path w="4731786" h="3781081" stroke="0" extrusionOk="0">
                            <a:moveTo>
                              <a:pt x="0" y="630193"/>
                            </a:moveTo>
                            <a:cubicBezTo>
                              <a:pt x="28161" y="219405"/>
                              <a:pt x="91102" y="31625"/>
                              <a:pt x="268584" y="0"/>
                            </a:cubicBezTo>
                            <a:cubicBezTo>
                              <a:pt x="487809" y="-81035"/>
                              <a:pt x="891417" y="49071"/>
                              <a:pt x="1051579" y="0"/>
                            </a:cubicBezTo>
                            <a:cubicBezTo>
                              <a:pt x="1226949" y="-29333"/>
                              <a:pt x="1410311" y="113784"/>
                              <a:pt x="1708736" y="0"/>
                            </a:cubicBezTo>
                            <a:cubicBezTo>
                              <a:pt x="1936474" y="-83511"/>
                              <a:pt x="2204907" y="134294"/>
                              <a:pt x="2449785" y="0"/>
                            </a:cubicBezTo>
                            <a:cubicBezTo>
                              <a:pt x="2732923" y="-51760"/>
                              <a:pt x="2865618" y="89799"/>
                              <a:pt x="3190834" y="0"/>
                            </a:cubicBezTo>
                            <a:cubicBezTo>
                              <a:pt x="3447875" y="-212696"/>
                              <a:pt x="4032258" y="267550"/>
                              <a:pt x="4463201" y="0"/>
                            </a:cubicBezTo>
                            <a:cubicBezTo>
                              <a:pt x="4659182" y="59800"/>
                              <a:pt x="4759647" y="291097"/>
                              <a:pt x="4731786" y="630193"/>
                            </a:cubicBezTo>
                            <a:cubicBezTo>
                              <a:pt x="4747874" y="909837"/>
                              <a:pt x="4657489" y="1505192"/>
                              <a:pt x="4731786" y="1814920"/>
                            </a:cubicBezTo>
                            <a:cubicBezTo>
                              <a:pt x="4776340" y="2072581"/>
                              <a:pt x="4548077" y="2518546"/>
                              <a:pt x="4731786" y="3150887"/>
                            </a:cubicBezTo>
                            <a:cubicBezTo>
                              <a:pt x="4706610" y="3463934"/>
                              <a:pt x="4592319" y="3827193"/>
                              <a:pt x="4463201" y="3781081"/>
                            </a:cubicBezTo>
                            <a:cubicBezTo>
                              <a:pt x="4347448" y="3809746"/>
                              <a:pt x="4161645" y="3670607"/>
                              <a:pt x="3847991" y="3781081"/>
                            </a:cubicBezTo>
                            <a:cubicBezTo>
                              <a:pt x="3622768" y="3809452"/>
                              <a:pt x="3335962" y="3651497"/>
                              <a:pt x="3190834" y="3781081"/>
                            </a:cubicBezTo>
                            <a:cubicBezTo>
                              <a:pt x="3036063" y="3931120"/>
                              <a:pt x="2735694" y="3646802"/>
                              <a:pt x="2533677" y="3781081"/>
                            </a:cubicBezTo>
                            <a:cubicBezTo>
                              <a:pt x="2284760" y="3944539"/>
                              <a:pt x="2177174" y="3648567"/>
                              <a:pt x="1792629" y="3781081"/>
                            </a:cubicBezTo>
                            <a:cubicBezTo>
                              <a:pt x="1419347" y="3898709"/>
                              <a:pt x="1318859" y="3720048"/>
                              <a:pt x="1219364" y="3781081"/>
                            </a:cubicBezTo>
                            <a:cubicBezTo>
                              <a:pt x="1056862" y="3825202"/>
                              <a:pt x="639115" y="3574634"/>
                              <a:pt x="268584" y="3781081"/>
                            </a:cubicBezTo>
                            <a:cubicBezTo>
                              <a:pt x="131037" y="3734229"/>
                              <a:pt x="17765" y="3565379"/>
                              <a:pt x="0" y="3150887"/>
                            </a:cubicBezTo>
                            <a:cubicBezTo>
                              <a:pt x="48391" y="2706778"/>
                              <a:pt x="-39988" y="2304185"/>
                              <a:pt x="0" y="1890540"/>
                            </a:cubicBezTo>
                            <a:cubicBezTo>
                              <a:pt x="-12156" y="1573096"/>
                              <a:pt x="58722" y="1071799"/>
                              <a:pt x="0" y="630193"/>
                            </a:cubicBezTo>
                            <a:close/>
                          </a:path>
                          <a:path w="4731786" h="3781081" fill="none" stroke="0" extrusionOk="0">
                            <a:moveTo>
                              <a:pt x="0" y="630193"/>
                            </a:moveTo>
                            <a:cubicBezTo>
                              <a:pt x="47751" y="210908"/>
                              <a:pt x="148298" y="9424"/>
                              <a:pt x="268584" y="0"/>
                            </a:cubicBezTo>
                            <a:cubicBezTo>
                              <a:pt x="488472" y="-85786"/>
                              <a:pt x="808230" y="114776"/>
                              <a:pt x="1009633" y="0"/>
                            </a:cubicBezTo>
                            <a:cubicBezTo>
                              <a:pt x="1213045" y="-78701"/>
                              <a:pt x="1423666" y="21998"/>
                              <a:pt x="1624844" y="0"/>
                            </a:cubicBezTo>
                            <a:cubicBezTo>
                              <a:pt x="1821081" y="-83610"/>
                              <a:pt x="2208539" y="246041"/>
                              <a:pt x="2365893" y="0"/>
                            </a:cubicBezTo>
                            <a:cubicBezTo>
                              <a:pt x="2526920" y="-147444"/>
                              <a:pt x="2807006" y="54699"/>
                              <a:pt x="3023049" y="0"/>
                            </a:cubicBezTo>
                            <a:cubicBezTo>
                              <a:pt x="3282528" y="-64811"/>
                              <a:pt x="3651518" y="160917"/>
                              <a:pt x="3806045" y="0"/>
                            </a:cubicBezTo>
                            <a:cubicBezTo>
                              <a:pt x="3983190" y="-203234"/>
                              <a:pt x="4156387" y="168237"/>
                              <a:pt x="4463201" y="0"/>
                            </a:cubicBezTo>
                            <a:cubicBezTo>
                              <a:pt x="4629821" y="-78829"/>
                              <a:pt x="4673673" y="168432"/>
                              <a:pt x="4731786" y="630193"/>
                            </a:cubicBezTo>
                            <a:cubicBezTo>
                              <a:pt x="4682331" y="1085139"/>
                              <a:pt x="4700329" y="1377399"/>
                              <a:pt x="4731786" y="1915747"/>
                            </a:cubicBezTo>
                            <a:cubicBezTo>
                              <a:pt x="4758474" y="2396243"/>
                              <a:pt x="4686442" y="2811363"/>
                              <a:pt x="4731786" y="3150887"/>
                            </a:cubicBezTo>
                            <a:cubicBezTo>
                              <a:pt x="4753131" y="3509316"/>
                              <a:pt x="4634623" y="3813714"/>
                              <a:pt x="4463201" y="3781081"/>
                            </a:cubicBezTo>
                            <a:cubicBezTo>
                              <a:pt x="4151571" y="3806937"/>
                              <a:pt x="3838034" y="3549556"/>
                              <a:pt x="3722152" y="3781081"/>
                            </a:cubicBezTo>
                            <a:cubicBezTo>
                              <a:pt x="3459270" y="3993494"/>
                              <a:pt x="3334681" y="3650625"/>
                              <a:pt x="3106941" y="3781081"/>
                            </a:cubicBezTo>
                            <a:cubicBezTo>
                              <a:pt x="2891808" y="3946684"/>
                              <a:pt x="2512240" y="3761003"/>
                              <a:pt x="2365893" y="3781081"/>
                            </a:cubicBezTo>
                            <a:cubicBezTo>
                              <a:pt x="2228084" y="3849465"/>
                              <a:pt x="1856832" y="3642359"/>
                              <a:pt x="1750683" y="3781081"/>
                            </a:cubicBezTo>
                            <a:cubicBezTo>
                              <a:pt x="1591060" y="3907941"/>
                              <a:pt x="1287195" y="3775928"/>
                              <a:pt x="1093525" y="3781081"/>
                            </a:cubicBezTo>
                            <a:cubicBezTo>
                              <a:pt x="887902" y="3802139"/>
                              <a:pt x="651865" y="3542513"/>
                              <a:pt x="268584" y="3781081"/>
                            </a:cubicBezTo>
                            <a:cubicBezTo>
                              <a:pt x="102700" y="3819308"/>
                              <a:pt x="39126" y="3543228"/>
                              <a:pt x="0" y="3150887"/>
                            </a:cubicBezTo>
                            <a:cubicBezTo>
                              <a:pt x="12348" y="2928639"/>
                              <a:pt x="131613" y="2364911"/>
                              <a:pt x="0" y="1865333"/>
                            </a:cubicBezTo>
                            <a:cubicBezTo>
                              <a:pt x="-55240" y="1294220"/>
                              <a:pt x="53819" y="1180917"/>
                              <a:pt x="0" y="630193"/>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17" name="Picture 16">
                <a:extLst>
                  <a:ext uri="{FF2B5EF4-FFF2-40B4-BE49-F238E27FC236}">
                    <a16:creationId xmlns:a16="http://schemas.microsoft.com/office/drawing/2014/main" id="{1395F38D-465E-88AE-C680-807F3D7F93F9}"/>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15" name="TextBox 34">
              <a:extLst>
                <a:ext uri="{FF2B5EF4-FFF2-40B4-BE49-F238E27FC236}">
                  <a16:creationId xmlns:a16="http://schemas.microsoft.com/office/drawing/2014/main" id="{1A11AC31-9CDD-284A-0BF9-57342401E1EC}"/>
                </a:ext>
              </a:extLst>
            </p:cNvPr>
            <p:cNvSpPr txBox="1"/>
            <p:nvPr/>
          </p:nvSpPr>
          <p:spPr>
            <a:xfrm>
              <a:off x="2524502" y="3312990"/>
              <a:ext cx="3962560" cy="36402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3300" b="0" i="0" dirty="0" err="1">
                  <a:solidFill>
                    <a:srgbClr val="000000"/>
                  </a:solidFill>
                  <a:effectLst/>
                  <a:latin typeface="Cambria" panose="02040503050406030204" pitchFamily="18" charset="0"/>
                  <a:ea typeface="Cambria" panose="02040503050406030204" pitchFamily="18" charset="0"/>
                </a:rPr>
                <a:t>Một</a:t>
              </a:r>
              <a:r>
                <a:rPr lang="en-US" sz="3300" b="0" i="0" dirty="0">
                  <a:solidFill>
                    <a:srgbClr val="000000"/>
                  </a:solidFill>
                  <a:effectLst/>
                  <a:latin typeface="Cambria" panose="02040503050406030204" pitchFamily="18" charset="0"/>
                  <a:ea typeface="Cambria" panose="02040503050406030204" pitchFamily="18" charset="0"/>
                </a:rPr>
                <a:t> </a:t>
              </a:r>
              <a:r>
                <a:rPr lang="en-US" sz="3300" b="0" i="0" dirty="0" err="1">
                  <a:solidFill>
                    <a:srgbClr val="000000"/>
                  </a:solidFill>
                  <a:effectLst/>
                  <a:latin typeface="Cambria" panose="02040503050406030204" pitchFamily="18" charset="0"/>
                  <a:ea typeface="Cambria" panose="02040503050406030204" pitchFamily="18" charset="0"/>
                </a:rPr>
                <a:t>số</a:t>
              </a:r>
              <a:r>
                <a:rPr lang="en-US" sz="3300" b="0" i="0" dirty="0">
                  <a:solidFill>
                    <a:srgbClr val="000000"/>
                  </a:solidFill>
                  <a:effectLst/>
                  <a:latin typeface="Cambria" panose="02040503050406030204" pitchFamily="18" charset="0"/>
                  <a:ea typeface="Cambria" panose="02040503050406030204" pitchFamily="18" charset="0"/>
                </a:rPr>
                <a:t> </a:t>
              </a:r>
              <a:r>
                <a:rPr lang="en-US" sz="3300" b="0" i="0" dirty="0" err="1">
                  <a:solidFill>
                    <a:srgbClr val="000000"/>
                  </a:solidFill>
                  <a:effectLst/>
                  <a:latin typeface="Cambria" panose="02040503050406030204" pitchFamily="18" charset="0"/>
                  <a:ea typeface="Cambria" panose="02040503050406030204" pitchFamily="18" charset="0"/>
                </a:rPr>
                <a:t>dãy</a:t>
              </a:r>
              <a:r>
                <a:rPr lang="en-US" sz="3300" b="0" i="0" dirty="0">
                  <a:solidFill>
                    <a:srgbClr val="000000"/>
                  </a:solidFill>
                  <a:effectLst/>
                  <a:latin typeface="Cambria" panose="02040503050406030204" pitchFamily="18" charset="0"/>
                  <a:ea typeface="Cambria" panose="02040503050406030204" pitchFamily="18" charset="0"/>
                </a:rPr>
                <a:t> </a:t>
              </a:r>
              <a:r>
                <a:rPr lang="en-US" sz="3300" b="0" i="0" dirty="0" err="1">
                  <a:solidFill>
                    <a:srgbClr val="000000"/>
                  </a:solidFill>
                  <a:effectLst/>
                  <a:latin typeface="Cambria" panose="02040503050406030204" pitchFamily="18" charset="0"/>
                  <a:ea typeface="Cambria" panose="02040503050406030204" pitchFamily="18" charset="0"/>
                </a:rPr>
                <a:t>núi</a:t>
              </a:r>
              <a:r>
                <a:rPr lang="en-US" sz="3300" b="0" i="0" dirty="0">
                  <a:solidFill>
                    <a:srgbClr val="000000"/>
                  </a:solidFill>
                  <a:effectLst/>
                  <a:latin typeface="Cambria" panose="02040503050406030204" pitchFamily="18" charset="0"/>
                  <a:ea typeface="Cambria" panose="02040503050406030204" pitchFamily="18" charset="0"/>
                </a:rPr>
                <a:t>, </a:t>
              </a:r>
              <a:r>
                <a:rPr lang="en-US" sz="3300" b="0" i="0" dirty="0" err="1">
                  <a:solidFill>
                    <a:srgbClr val="000000"/>
                  </a:solidFill>
                  <a:effectLst/>
                  <a:latin typeface="Cambria" panose="02040503050406030204" pitchFamily="18" charset="0"/>
                  <a:ea typeface="Cambria" panose="02040503050406030204" pitchFamily="18" charset="0"/>
                </a:rPr>
                <a:t>sông</a:t>
              </a:r>
              <a:r>
                <a:rPr lang="en-US" sz="3300" b="0" i="0" dirty="0">
                  <a:solidFill>
                    <a:srgbClr val="000000"/>
                  </a:solidFill>
                  <a:effectLst/>
                  <a:latin typeface="Cambria" panose="02040503050406030204" pitchFamily="18" charset="0"/>
                  <a:ea typeface="Cambria" panose="02040503050406030204" pitchFamily="18" charset="0"/>
                </a:rPr>
                <a:t> </a:t>
              </a:r>
              <a:r>
                <a:rPr lang="en-US" sz="3300" b="0" i="0" dirty="0" err="1">
                  <a:solidFill>
                    <a:srgbClr val="000000"/>
                  </a:solidFill>
                  <a:effectLst/>
                  <a:latin typeface="Cambria" panose="02040503050406030204" pitchFamily="18" charset="0"/>
                  <a:ea typeface="Cambria" panose="02040503050406030204" pitchFamily="18" charset="0"/>
                </a:rPr>
                <a:t>và</a:t>
              </a:r>
              <a:r>
                <a:rPr lang="en-US" sz="3300" b="0" i="0" dirty="0">
                  <a:solidFill>
                    <a:srgbClr val="000000"/>
                  </a:solidFill>
                  <a:effectLst/>
                  <a:latin typeface="Cambria" panose="02040503050406030204" pitchFamily="18" charset="0"/>
                  <a:ea typeface="Cambria" panose="02040503050406030204" pitchFamily="18" charset="0"/>
                </a:rPr>
                <a:t> </a:t>
              </a:r>
              <a:r>
                <a:rPr lang="en-US" sz="3300" b="0" i="0" dirty="0" err="1">
                  <a:solidFill>
                    <a:srgbClr val="000000"/>
                  </a:solidFill>
                  <a:effectLst/>
                  <a:latin typeface="Cambria" panose="02040503050406030204" pitchFamily="18" charset="0"/>
                  <a:ea typeface="Cambria" panose="02040503050406030204" pitchFamily="18" charset="0"/>
                </a:rPr>
                <a:t>hồ</a:t>
              </a:r>
              <a:r>
                <a:rPr lang="en-US" sz="3300" b="0" i="0" dirty="0">
                  <a:solidFill>
                    <a:srgbClr val="000000"/>
                  </a:solidFill>
                  <a:effectLst/>
                  <a:latin typeface="Cambria" panose="02040503050406030204" pitchFamily="18" charset="0"/>
                  <a:ea typeface="Cambria" panose="02040503050406030204" pitchFamily="18" charset="0"/>
                </a:rPr>
                <a:t> </a:t>
              </a:r>
              <a:r>
                <a:rPr lang="en-US" sz="3300" b="0" i="0" dirty="0" err="1">
                  <a:solidFill>
                    <a:srgbClr val="000000"/>
                  </a:solidFill>
                  <a:effectLst/>
                  <a:latin typeface="Cambria" panose="02040503050406030204" pitchFamily="18" charset="0"/>
                  <a:ea typeface="Cambria" panose="02040503050406030204" pitchFamily="18" charset="0"/>
                </a:rPr>
                <a:t>lớn</a:t>
              </a:r>
              <a:r>
                <a:rPr lang="en-US" sz="3300" b="0" i="0" dirty="0">
                  <a:solidFill>
                    <a:srgbClr val="000000"/>
                  </a:solidFill>
                  <a:effectLst/>
                  <a:latin typeface="Cambria" panose="02040503050406030204" pitchFamily="18" charset="0"/>
                  <a:ea typeface="Cambria" panose="02040503050406030204" pitchFamily="18" charset="0"/>
                </a:rPr>
                <a:t> ở Cam-</a:t>
              </a:r>
              <a:r>
                <a:rPr lang="en-US" sz="3300" b="0" i="0" dirty="0" err="1">
                  <a:solidFill>
                    <a:srgbClr val="000000"/>
                  </a:solidFill>
                  <a:effectLst/>
                  <a:latin typeface="Cambria" panose="02040503050406030204" pitchFamily="18" charset="0"/>
                  <a:ea typeface="Cambria" panose="02040503050406030204" pitchFamily="18" charset="0"/>
                </a:rPr>
                <a:t>pu</a:t>
              </a:r>
              <a:r>
                <a:rPr lang="en-US" sz="3300" b="0" i="0" dirty="0">
                  <a:solidFill>
                    <a:srgbClr val="000000"/>
                  </a:solidFill>
                  <a:effectLst/>
                  <a:latin typeface="Cambria" panose="02040503050406030204" pitchFamily="18" charset="0"/>
                  <a:ea typeface="Cambria" panose="02040503050406030204" pitchFamily="18" charset="0"/>
                </a:rPr>
                <a:t>-chia: </a:t>
              </a:r>
              <a:r>
                <a:rPr lang="en-US" sz="3300" b="1" i="0" dirty="0" err="1">
                  <a:solidFill>
                    <a:srgbClr val="000000"/>
                  </a:solidFill>
                  <a:effectLst/>
                  <a:latin typeface="Cambria" panose="02040503050406030204" pitchFamily="18" charset="0"/>
                  <a:ea typeface="Cambria" panose="02040503050406030204" pitchFamily="18" charset="0"/>
                </a:rPr>
                <a:t>sông</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Sê</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Công</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sông</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Sê</a:t>
              </a:r>
              <a:r>
                <a:rPr lang="en-US" sz="3300" b="1" i="0" dirty="0">
                  <a:solidFill>
                    <a:srgbClr val="000000"/>
                  </a:solidFill>
                  <a:effectLst/>
                  <a:latin typeface="Cambria" panose="02040503050406030204" pitchFamily="18" charset="0"/>
                  <a:ea typeface="Cambria" panose="02040503050406030204" pitchFamily="18" charset="0"/>
                </a:rPr>
                <a:t> San, </a:t>
              </a:r>
              <a:r>
                <a:rPr lang="en-US" sz="3300" b="1" i="0" dirty="0" err="1">
                  <a:solidFill>
                    <a:srgbClr val="000000"/>
                  </a:solidFill>
                  <a:effectLst/>
                  <a:latin typeface="Cambria" panose="02040503050406030204" pitchFamily="18" charset="0"/>
                  <a:ea typeface="Cambria" panose="02040503050406030204" pitchFamily="18" charset="0"/>
                </a:rPr>
                <a:t>dãy</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Các-đa-môn</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dãy</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Đăng</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Rếch</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hồ</a:t>
              </a:r>
              <a:r>
                <a:rPr lang="en-US" sz="3300" b="1" i="0" dirty="0">
                  <a:solidFill>
                    <a:srgbClr val="000000"/>
                  </a:solidFill>
                  <a:effectLst/>
                  <a:latin typeface="Cambria" panose="02040503050406030204" pitchFamily="18" charset="0"/>
                  <a:ea typeface="Cambria" panose="02040503050406030204" pitchFamily="18" charset="0"/>
                </a:rPr>
                <a:t> Tôn-</a:t>
              </a:r>
              <a:r>
                <a:rPr lang="en-US" sz="3300" b="1" i="0" dirty="0" err="1">
                  <a:solidFill>
                    <a:srgbClr val="000000"/>
                  </a:solidFill>
                  <a:effectLst/>
                  <a:latin typeface="Cambria" panose="02040503050406030204" pitchFamily="18" charset="0"/>
                  <a:ea typeface="Cambria" panose="02040503050406030204" pitchFamily="18" charset="0"/>
                </a:rPr>
                <a:t>lê</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Sáp</a:t>
              </a:r>
              <a:r>
                <a:rPr lang="en-US" sz="3300" b="1" i="0" dirty="0">
                  <a:solidFill>
                    <a:srgbClr val="000000"/>
                  </a:solidFill>
                  <a:effectLst/>
                  <a:latin typeface="Cambria" panose="02040503050406030204" pitchFamily="18" charset="0"/>
                  <a:ea typeface="Cambria" panose="02040503050406030204" pitchFamily="18" charset="0"/>
                </a:rPr>
                <a:t>.</a:t>
              </a:r>
              <a:endParaRPr lang="en-US" sz="3300" b="1" dirty="0">
                <a:latin typeface="Cambria" panose="02040503050406030204" pitchFamily="18" charset="0"/>
                <a:ea typeface="Cambria" panose="02040503050406030204" pitchFamily="18" charset="0"/>
                <a:cs typeface="Calibri" panose="020F0502020204030204" pitchFamily="34" charset="0"/>
              </a:endParaRPr>
            </a:p>
          </p:txBody>
        </p:sp>
      </p:grpSp>
    </p:spTree>
    <p:extLst>
      <p:ext uri="{BB962C8B-B14F-4D97-AF65-F5344CB8AC3E}">
        <p14:creationId xmlns:p14="http://schemas.microsoft.com/office/powerpoint/2010/main" val="15485773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17AE056-310C-F14B-49E1-3115F7BA3C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43" r="5543" b="-1297"/>
          <a:stretch/>
        </p:blipFill>
        <p:spPr>
          <a:xfrm>
            <a:off x="0" y="-44450"/>
            <a:ext cx="12192001" cy="6946900"/>
          </a:xfrm>
          <a:prstGeom prst="rect">
            <a:avLst/>
          </a:prstGeom>
        </p:spPr>
      </p:pic>
      <p:sp>
        <p:nvSpPr>
          <p:cNvPr id="3" name="矩形: 圆角 2">
            <a:extLst>
              <a:ext uri="{FF2B5EF4-FFF2-40B4-BE49-F238E27FC236}">
                <a16:creationId xmlns:a16="http://schemas.microsoft.com/office/drawing/2014/main" id="{FEF8A0AD-D249-6989-04BA-24EAFA43B135}"/>
              </a:ext>
            </a:extLst>
          </p:cNvPr>
          <p:cNvSpPr/>
          <p:nvPr/>
        </p:nvSpPr>
        <p:spPr>
          <a:xfrm>
            <a:off x="10676467" y="5054600"/>
            <a:ext cx="2218266" cy="2429933"/>
          </a:xfrm>
          <a:prstGeom prst="roundRect">
            <a:avLst/>
          </a:prstGeom>
          <a:solidFill>
            <a:srgbClr val="FCF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id="{2F99E071-22CB-A408-32AD-60F920EF90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585" t="51703" r="406" b="2387"/>
          <a:stretch/>
        </p:blipFill>
        <p:spPr>
          <a:xfrm>
            <a:off x="9347200" y="3956676"/>
            <a:ext cx="3033713" cy="2901324"/>
          </a:xfrm>
          <a:prstGeom prst="rect">
            <a:avLst/>
          </a:prstGeom>
        </p:spPr>
      </p:pic>
      <p:pic>
        <p:nvPicPr>
          <p:cNvPr id="5" name="Picture 4" descr="A yellow letters on a black background&#10;&#10;Description automatically generated">
            <a:extLst>
              <a:ext uri="{FF2B5EF4-FFF2-40B4-BE49-F238E27FC236}">
                <a16:creationId xmlns:a16="http://schemas.microsoft.com/office/drawing/2014/main" id="{41233DB5-7AEC-3324-032F-22D49C2EC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1809750"/>
            <a:ext cx="9753600" cy="3238500"/>
          </a:xfrm>
          <a:prstGeom prst="rect">
            <a:avLst/>
          </a:prstGeom>
        </p:spPr>
      </p:pic>
    </p:spTree>
    <p:extLst>
      <p:ext uri="{BB962C8B-B14F-4D97-AF65-F5344CB8AC3E}">
        <p14:creationId xmlns:p14="http://schemas.microsoft.com/office/powerpoint/2010/main" val="21526615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D5AC48F7-B17E-4804-96A7-D51854925E9B}"/>
              </a:ext>
            </a:extLst>
          </p:cNvPr>
          <p:cNvSpPr/>
          <p:nvPr/>
        </p:nvSpPr>
        <p:spPr>
          <a:xfrm>
            <a:off x="204247" y="201813"/>
            <a:ext cx="11783505" cy="6480928"/>
          </a:xfrm>
          <a:prstGeom prst="round2DiagRect">
            <a:avLst/>
          </a:prstGeom>
          <a:solidFill>
            <a:srgbClr val="FFFFFF">
              <a:alpha val="81961"/>
            </a:srgbClr>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grpSp>
        <p:nvGrpSpPr>
          <p:cNvPr id="6" name="Nhóm 7">
            <a:extLst>
              <a:ext uri="{FF2B5EF4-FFF2-40B4-BE49-F238E27FC236}">
                <a16:creationId xmlns:a16="http://schemas.microsoft.com/office/drawing/2014/main" id="{032618E8-02DD-4A94-A2BE-DFF5895C1F1A}"/>
              </a:ext>
            </a:extLst>
          </p:cNvPr>
          <p:cNvGrpSpPr/>
          <p:nvPr/>
        </p:nvGrpSpPr>
        <p:grpSpPr>
          <a:xfrm>
            <a:off x="418640" y="87421"/>
            <a:ext cx="11512627" cy="1521041"/>
            <a:chOff x="1472116" y="1248688"/>
            <a:chExt cx="9757282" cy="1506964"/>
          </a:xfrm>
        </p:grpSpPr>
        <p:sp>
          <p:nvSpPr>
            <p:cNvPr id="7" name="Hình chữ nhật: Góc Tròn 5">
              <a:extLst>
                <a:ext uri="{FF2B5EF4-FFF2-40B4-BE49-F238E27FC236}">
                  <a16:creationId xmlns:a16="http://schemas.microsoft.com/office/drawing/2014/main" id="{9A80E767-B644-416C-A5BA-78AB71EACA43}"/>
                </a:ext>
              </a:extLst>
            </p:cNvPr>
            <p:cNvSpPr/>
            <p:nvPr/>
          </p:nvSpPr>
          <p:spPr>
            <a:xfrm>
              <a:off x="1472116" y="1248688"/>
              <a:ext cx="9757282" cy="1243101"/>
            </a:xfrm>
            <a:custGeom>
              <a:avLst/>
              <a:gdLst>
                <a:gd name="connsiteX0" fmla="*/ 0 w 9757282"/>
                <a:gd name="connsiteY0" fmla="*/ 207187 h 1243101"/>
                <a:gd name="connsiteX1" fmla="*/ 207187 w 9757282"/>
                <a:gd name="connsiteY1" fmla="*/ 0 h 1243101"/>
                <a:gd name="connsiteX2" fmla="*/ 594250 w 9757282"/>
                <a:gd name="connsiteY2" fmla="*/ 0 h 1243101"/>
                <a:gd name="connsiteX3" fmla="*/ 981313 w 9757282"/>
                <a:gd name="connsiteY3" fmla="*/ 0 h 1243101"/>
                <a:gd name="connsiteX4" fmla="*/ 1555235 w 9757282"/>
                <a:gd name="connsiteY4" fmla="*/ 0 h 1243101"/>
                <a:gd name="connsiteX5" fmla="*/ 2409443 w 9757282"/>
                <a:gd name="connsiteY5" fmla="*/ 0 h 1243101"/>
                <a:gd name="connsiteX6" fmla="*/ 2796507 w 9757282"/>
                <a:gd name="connsiteY6" fmla="*/ 0 h 1243101"/>
                <a:gd name="connsiteX7" fmla="*/ 3276999 w 9757282"/>
                <a:gd name="connsiteY7" fmla="*/ 0 h 1243101"/>
                <a:gd name="connsiteX8" fmla="*/ 3757491 w 9757282"/>
                <a:gd name="connsiteY8" fmla="*/ 0 h 1243101"/>
                <a:gd name="connsiteX9" fmla="*/ 4331413 w 9757282"/>
                <a:gd name="connsiteY9" fmla="*/ 0 h 1243101"/>
                <a:gd name="connsiteX10" fmla="*/ 4998763 w 9757282"/>
                <a:gd name="connsiteY10" fmla="*/ 0 h 1243101"/>
                <a:gd name="connsiteX11" fmla="*/ 5385826 w 9757282"/>
                <a:gd name="connsiteY11" fmla="*/ 0 h 1243101"/>
                <a:gd name="connsiteX12" fmla="*/ 5866319 w 9757282"/>
                <a:gd name="connsiteY12" fmla="*/ 0 h 1243101"/>
                <a:gd name="connsiteX13" fmla="*/ 6627098 w 9757282"/>
                <a:gd name="connsiteY13" fmla="*/ 0 h 1243101"/>
                <a:gd name="connsiteX14" fmla="*/ 7387878 w 9757282"/>
                <a:gd name="connsiteY14" fmla="*/ 0 h 1243101"/>
                <a:gd name="connsiteX15" fmla="*/ 8242086 w 9757282"/>
                <a:gd name="connsiteY15" fmla="*/ 0 h 1243101"/>
                <a:gd name="connsiteX16" fmla="*/ 9550093 w 9757282"/>
                <a:gd name="connsiteY16" fmla="*/ 0 h 1243101"/>
                <a:gd name="connsiteX17" fmla="*/ 9757282 w 9757282"/>
                <a:gd name="connsiteY17" fmla="*/ 207187 h 1243101"/>
                <a:gd name="connsiteX18" fmla="*/ 9757282 w 9757282"/>
                <a:gd name="connsiteY18" fmla="*/ 629837 h 1243101"/>
                <a:gd name="connsiteX19" fmla="*/ 9757282 w 9757282"/>
                <a:gd name="connsiteY19" fmla="*/ 1035912 h 1243101"/>
                <a:gd name="connsiteX20" fmla="*/ 9550093 w 9757282"/>
                <a:gd name="connsiteY20" fmla="*/ 1243101 h 1243101"/>
                <a:gd name="connsiteX21" fmla="*/ 8882743 w 9757282"/>
                <a:gd name="connsiteY21" fmla="*/ 1243101 h 1243101"/>
                <a:gd name="connsiteX22" fmla="*/ 8215392 w 9757282"/>
                <a:gd name="connsiteY22" fmla="*/ 1243101 h 1243101"/>
                <a:gd name="connsiteX23" fmla="*/ 7548042 w 9757282"/>
                <a:gd name="connsiteY23" fmla="*/ 1243101 h 1243101"/>
                <a:gd name="connsiteX24" fmla="*/ 6974120 w 9757282"/>
                <a:gd name="connsiteY24" fmla="*/ 1243101 h 1243101"/>
                <a:gd name="connsiteX25" fmla="*/ 6493628 w 9757282"/>
                <a:gd name="connsiteY25" fmla="*/ 1243101 h 1243101"/>
                <a:gd name="connsiteX26" fmla="*/ 6013136 w 9757282"/>
                <a:gd name="connsiteY26" fmla="*/ 1243101 h 1243101"/>
                <a:gd name="connsiteX27" fmla="*/ 5439214 w 9757282"/>
                <a:gd name="connsiteY27" fmla="*/ 1243101 h 1243101"/>
                <a:gd name="connsiteX28" fmla="*/ 4678435 w 9757282"/>
                <a:gd name="connsiteY28" fmla="*/ 1243101 h 1243101"/>
                <a:gd name="connsiteX29" fmla="*/ 4197943 w 9757282"/>
                <a:gd name="connsiteY29" fmla="*/ 1243101 h 1243101"/>
                <a:gd name="connsiteX30" fmla="*/ 3343734 w 9757282"/>
                <a:gd name="connsiteY30" fmla="*/ 1243101 h 1243101"/>
                <a:gd name="connsiteX31" fmla="*/ 2489525 w 9757282"/>
                <a:gd name="connsiteY31" fmla="*/ 1243101 h 1243101"/>
                <a:gd name="connsiteX32" fmla="*/ 2009033 w 9757282"/>
                <a:gd name="connsiteY32" fmla="*/ 1243101 h 1243101"/>
                <a:gd name="connsiteX33" fmla="*/ 1621970 w 9757282"/>
                <a:gd name="connsiteY33" fmla="*/ 1243101 h 1243101"/>
                <a:gd name="connsiteX34" fmla="*/ 954619 w 9757282"/>
                <a:gd name="connsiteY34" fmla="*/ 1243101 h 1243101"/>
                <a:gd name="connsiteX35" fmla="*/ 207187 w 9757282"/>
                <a:gd name="connsiteY35" fmla="*/ 1243101 h 1243101"/>
                <a:gd name="connsiteX36" fmla="*/ 0 w 9757282"/>
                <a:gd name="connsiteY36" fmla="*/ 1035912 h 1243101"/>
                <a:gd name="connsiteX37" fmla="*/ 0 w 9757282"/>
                <a:gd name="connsiteY37" fmla="*/ 638124 h 1243101"/>
                <a:gd name="connsiteX38" fmla="*/ 0 w 9757282"/>
                <a:gd name="connsiteY38" fmla="*/ 207187 h 124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757282" h="1243101" extrusionOk="0">
                  <a:moveTo>
                    <a:pt x="0" y="207187"/>
                  </a:moveTo>
                  <a:cubicBezTo>
                    <a:pt x="31210" y="87290"/>
                    <a:pt x="91369" y="59344"/>
                    <a:pt x="207187" y="0"/>
                  </a:cubicBezTo>
                  <a:cubicBezTo>
                    <a:pt x="266076" y="12877"/>
                    <a:pt x="376328" y="24648"/>
                    <a:pt x="594250" y="0"/>
                  </a:cubicBezTo>
                  <a:cubicBezTo>
                    <a:pt x="785280" y="-3583"/>
                    <a:pt x="826316" y="-11203"/>
                    <a:pt x="981313" y="0"/>
                  </a:cubicBezTo>
                  <a:cubicBezTo>
                    <a:pt x="1151207" y="29432"/>
                    <a:pt x="1278570" y="-33890"/>
                    <a:pt x="1555235" y="0"/>
                  </a:cubicBezTo>
                  <a:cubicBezTo>
                    <a:pt x="1891303" y="-27191"/>
                    <a:pt x="2007465" y="59845"/>
                    <a:pt x="2409443" y="0"/>
                  </a:cubicBezTo>
                  <a:cubicBezTo>
                    <a:pt x="2757649" y="15751"/>
                    <a:pt x="2711849" y="13998"/>
                    <a:pt x="2796507" y="0"/>
                  </a:cubicBezTo>
                  <a:cubicBezTo>
                    <a:pt x="2835432" y="25506"/>
                    <a:pt x="3128976" y="56501"/>
                    <a:pt x="3276999" y="0"/>
                  </a:cubicBezTo>
                  <a:cubicBezTo>
                    <a:pt x="3469973" y="-30389"/>
                    <a:pt x="3511243" y="5526"/>
                    <a:pt x="3757491" y="0"/>
                  </a:cubicBezTo>
                  <a:cubicBezTo>
                    <a:pt x="4017299" y="8407"/>
                    <a:pt x="4115176" y="29839"/>
                    <a:pt x="4331413" y="0"/>
                  </a:cubicBezTo>
                  <a:cubicBezTo>
                    <a:pt x="4609561" y="-14067"/>
                    <a:pt x="4777368" y="3741"/>
                    <a:pt x="4998763" y="0"/>
                  </a:cubicBezTo>
                  <a:cubicBezTo>
                    <a:pt x="5263137" y="10945"/>
                    <a:pt x="5194920" y="-13396"/>
                    <a:pt x="5385826" y="0"/>
                  </a:cubicBezTo>
                  <a:cubicBezTo>
                    <a:pt x="5584282" y="-16755"/>
                    <a:pt x="5657164" y="3895"/>
                    <a:pt x="5866319" y="0"/>
                  </a:cubicBezTo>
                  <a:cubicBezTo>
                    <a:pt x="6059298" y="-48472"/>
                    <a:pt x="6310224" y="3730"/>
                    <a:pt x="6627098" y="0"/>
                  </a:cubicBezTo>
                  <a:cubicBezTo>
                    <a:pt x="6965245" y="-59045"/>
                    <a:pt x="7140190" y="-46062"/>
                    <a:pt x="7387878" y="0"/>
                  </a:cubicBezTo>
                  <a:cubicBezTo>
                    <a:pt x="7638793" y="-3806"/>
                    <a:pt x="8051098" y="4034"/>
                    <a:pt x="8242086" y="0"/>
                  </a:cubicBezTo>
                  <a:cubicBezTo>
                    <a:pt x="8425675" y="-65074"/>
                    <a:pt x="9185013" y="67096"/>
                    <a:pt x="9550093" y="0"/>
                  </a:cubicBezTo>
                  <a:cubicBezTo>
                    <a:pt x="9668074" y="17044"/>
                    <a:pt x="9782528" y="67580"/>
                    <a:pt x="9757282" y="207187"/>
                  </a:cubicBezTo>
                  <a:cubicBezTo>
                    <a:pt x="9766691" y="339068"/>
                    <a:pt x="9758008" y="473010"/>
                    <a:pt x="9757282" y="629837"/>
                  </a:cubicBezTo>
                  <a:cubicBezTo>
                    <a:pt x="9757944" y="803939"/>
                    <a:pt x="9750808" y="849259"/>
                    <a:pt x="9757282" y="1035912"/>
                  </a:cubicBezTo>
                  <a:cubicBezTo>
                    <a:pt x="9776811" y="1129527"/>
                    <a:pt x="9664601" y="1200565"/>
                    <a:pt x="9550093" y="1243101"/>
                  </a:cubicBezTo>
                  <a:cubicBezTo>
                    <a:pt x="9388620" y="1189372"/>
                    <a:pt x="9187740" y="1255164"/>
                    <a:pt x="8882743" y="1243101"/>
                  </a:cubicBezTo>
                  <a:cubicBezTo>
                    <a:pt x="8596432" y="1204398"/>
                    <a:pt x="8504089" y="1234319"/>
                    <a:pt x="8215392" y="1243101"/>
                  </a:cubicBezTo>
                  <a:cubicBezTo>
                    <a:pt x="7896328" y="1229172"/>
                    <a:pt x="7824531" y="1265085"/>
                    <a:pt x="7548042" y="1243101"/>
                  </a:cubicBezTo>
                  <a:cubicBezTo>
                    <a:pt x="7257092" y="1250188"/>
                    <a:pt x="7221731" y="1216600"/>
                    <a:pt x="6974120" y="1243101"/>
                  </a:cubicBezTo>
                  <a:cubicBezTo>
                    <a:pt x="6720664" y="1256423"/>
                    <a:pt x="6719654" y="1250863"/>
                    <a:pt x="6493628" y="1243101"/>
                  </a:cubicBezTo>
                  <a:cubicBezTo>
                    <a:pt x="6243766" y="1226054"/>
                    <a:pt x="6180943" y="1262968"/>
                    <a:pt x="6013136" y="1243101"/>
                  </a:cubicBezTo>
                  <a:cubicBezTo>
                    <a:pt x="5869879" y="1254015"/>
                    <a:pt x="5658228" y="1253363"/>
                    <a:pt x="5439214" y="1243101"/>
                  </a:cubicBezTo>
                  <a:cubicBezTo>
                    <a:pt x="5306203" y="1149013"/>
                    <a:pt x="5072541" y="1212654"/>
                    <a:pt x="4678435" y="1243101"/>
                  </a:cubicBezTo>
                  <a:cubicBezTo>
                    <a:pt x="4331649" y="1232290"/>
                    <a:pt x="4356884" y="1239557"/>
                    <a:pt x="4197943" y="1243101"/>
                  </a:cubicBezTo>
                  <a:cubicBezTo>
                    <a:pt x="4064328" y="1197164"/>
                    <a:pt x="3612557" y="1264840"/>
                    <a:pt x="3343734" y="1243101"/>
                  </a:cubicBezTo>
                  <a:cubicBezTo>
                    <a:pt x="3043767" y="1245721"/>
                    <a:pt x="2883938" y="1249417"/>
                    <a:pt x="2489525" y="1243101"/>
                  </a:cubicBezTo>
                  <a:cubicBezTo>
                    <a:pt x="2083433" y="1224917"/>
                    <a:pt x="2273180" y="1201899"/>
                    <a:pt x="2009033" y="1243101"/>
                  </a:cubicBezTo>
                  <a:cubicBezTo>
                    <a:pt x="1782755" y="1228041"/>
                    <a:pt x="1722186" y="1243579"/>
                    <a:pt x="1621970" y="1243101"/>
                  </a:cubicBezTo>
                  <a:cubicBezTo>
                    <a:pt x="1460108" y="1231994"/>
                    <a:pt x="1162888" y="1256841"/>
                    <a:pt x="954619" y="1243101"/>
                  </a:cubicBezTo>
                  <a:cubicBezTo>
                    <a:pt x="752295" y="1258858"/>
                    <a:pt x="393726" y="1291700"/>
                    <a:pt x="207187" y="1243101"/>
                  </a:cubicBezTo>
                  <a:cubicBezTo>
                    <a:pt x="105239" y="1256972"/>
                    <a:pt x="-4224" y="1131120"/>
                    <a:pt x="0" y="1035912"/>
                  </a:cubicBezTo>
                  <a:cubicBezTo>
                    <a:pt x="-36693" y="906508"/>
                    <a:pt x="-42394" y="774742"/>
                    <a:pt x="0" y="638124"/>
                  </a:cubicBezTo>
                  <a:cubicBezTo>
                    <a:pt x="-23808" y="531487"/>
                    <a:pt x="-46166" y="353763"/>
                    <a:pt x="0" y="207187"/>
                  </a:cubicBezTo>
                  <a:close/>
                </a:path>
              </a:pathLst>
            </a:custGeom>
            <a:noFill/>
            <a:ln w="19050">
              <a:solidFill>
                <a:srgbClr val="FF4678"/>
              </a:solidFill>
              <a:prstDash val="lgDash"/>
              <a:extLst>
                <a:ext uri="{C807C97D-BFC1-408E-A445-0C87EB9F89A2}">
                  <ask:lineSketchStyleProps xmlns:ask="http://schemas.microsoft.com/office/drawing/2018/sketchyshapes" xmlns="" sd="3374639765">
                    <a:custGeom>
                      <a:avLst/>
                      <a:gdLst>
                        <a:gd name="connsiteX0" fmla="*/ 0 w 11512627"/>
                        <a:gd name="connsiteY0" fmla="*/ 209123 h 1254713"/>
                        <a:gd name="connsiteX1" fmla="*/ 244461 w 11512627"/>
                        <a:gd name="connsiteY1" fmla="*/ 0 h 1254713"/>
                        <a:gd name="connsiteX2" fmla="*/ 701157 w 11512627"/>
                        <a:gd name="connsiteY2" fmla="*/ 0 h 1254713"/>
                        <a:gd name="connsiteX3" fmla="*/ 1157853 w 11512627"/>
                        <a:gd name="connsiteY3" fmla="*/ 0 h 1254713"/>
                        <a:gd name="connsiteX4" fmla="*/ 1835024 w 11512627"/>
                        <a:gd name="connsiteY4" fmla="*/ 0 h 1254713"/>
                        <a:gd name="connsiteX5" fmla="*/ 2842905 w 11512627"/>
                        <a:gd name="connsiteY5" fmla="*/ 0 h 1254713"/>
                        <a:gd name="connsiteX6" fmla="*/ 3299602 w 11512627"/>
                        <a:gd name="connsiteY6" fmla="*/ 0 h 1254713"/>
                        <a:gd name="connsiteX7" fmla="*/ 3866535 w 11512627"/>
                        <a:gd name="connsiteY7" fmla="*/ 0 h 1254713"/>
                        <a:gd name="connsiteX8" fmla="*/ 4433468 w 11512627"/>
                        <a:gd name="connsiteY8" fmla="*/ 0 h 1254713"/>
                        <a:gd name="connsiteX9" fmla="*/ 5110639 w 11512627"/>
                        <a:gd name="connsiteY9" fmla="*/ 0 h 1254713"/>
                        <a:gd name="connsiteX10" fmla="*/ 5898046 w 11512627"/>
                        <a:gd name="connsiteY10" fmla="*/ 0 h 1254713"/>
                        <a:gd name="connsiteX11" fmla="*/ 6354742 w 11512627"/>
                        <a:gd name="connsiteY11" fmla="*/ 0 h 1254713"/>
                        <a:gd name="connsiteX12" fmla="*/ 6921676 w 11512627"/>
                        <a:gd name="connsiteY12" fmla="*/ 0 h 1254713"/>
                        <a:gd name="connsiteX13" fmla="*/ 7819320 w 11512627"/>
                        <a:gd name="connsiteY13" fmla="*/ 0 h 1254713"/>
                        <a:gd name="connsiteX14" fmla="*/ 8716965 w 11512627"/>
                        <a:gd name="connsiteY14" fmla="*/ 0 h 1254713"/>
                        <a:gd name="connsiteX15" fmla="*/ 9724846 w 11512627"/>
                        <a:gd name="connsiteY15" fmla="*/ 0 h 1254713"/>
                        <a:gd name="connsiteX16" fmla="*/ 11268165 w 11512627"/>
                        <a:gd name="connsiteY16" fmla="*/ 0 h 1254713"/>
                        <a:gd name="connsiteX17" fmla="*/ 11512627 w 11512627"/>
                        <a:gd name="connsiteY17" fmla="*/ 209123 h 1254713"/>
                        <a:gd name="connsiteX18" fmla="*/ 11512627 w 11512627"/>
                        <a:gd name="connsiteY18" fmla="*/ 635721 h 1254713"/>
                        <a:gd name="connsiteX19" fmla="*/ 11512627 w 11512627"/>
                        <a:gd name="connsiteY19" fmla="*/ 1045589 h 1254713"/>
                        <a:gd name="connsiteX20" fmla="*/ 11268165 w 11512627"/>
                        <a:gd name="connsiteY20" fmla="*/ 1254713 h 1254713"/>
                        <a:gd name="connsiteX21" fmla="*/ 10480758 w 11512627"/>
                        <a:gd name="connsiteY21" fmla="*/ 1254713 h 1254713"/>
                        <a:gd name="connsiteX22" fmla="*/ 9693350 w 11512627"/>
                        <a:gd name="connsiteY22" fmla="*/ 1254713 h 1254713"/>
                        <a:gd name="connsiteX23" fmla="*/ 8905943 w 11512627"/>
                        <a:gd name="connsiteY23" fmla="*/ 1254713 h 1254713"/>
                        <a:gd name="connsiteX24" fmla="*/ 8228772 w 11512627"/>
                        <a:gd name="connsiteY24" fmla="*/ 1254713 h 1254713"/>
                        <a:gd name="connsiteX25" fmla="*/ 7661839 w 11512627"/>
                        <a:gd name="connsiteY25" fmla="*/ 1254713 h 1254713"/>
                        <a:gd name="connsiteX26" fmla="*/ 7094906 w 11512627"/>
                        <a:gd name="connsiteY26" fmla="*/ 1254713 h 1254713"/>
                        <a:gd name="connsiteX27" fmla="*/ 6417735 w 11512627"/>
                        <a:gd name="connsiteY27" fmla="*/ 1254713 h 1254713"/>
                        <a:gd name="connsiteX28" fmla="*/ 5520091 w 11512627"/>
                        <a:gd name="connsiteY28" fmla="*/ 1254713 h 1254713"/>
                        <a:gd name="connsiteX29" fmla="*/ 4953158 w 11512627"/>
                        <a:gd name="connsiteY29" fmla="*/ 1254713 h 1254713"/>
                        <a:gd name="connsiteX30" fmla="*/ 3945276 w 11512627"/>
                        <a:gd name="connsiteY30" fmla="*/ 1254713 h 1254713"/>
                        <a:gd name="connsiteX31" fmla="*/ 2937394 w 11512627"/>
                        <a:gd name="connsiteY31" fmla="*/ 1254713 h 1254713"/>
                        <a:gd name="connsiteX32" fmla="*/ 2370461 w 11512627"/>
                        <a:gd name="connsiteY32" fmla="*/ 1254713 h 1254713"/>
                        <a:gd name="connsiteX33" fmla="*/ 1913765 w 11512627"/>
                        <a:gd name="connsiteY33" fmla="*/ 1254713 h 1254713"/>
                        <a:gd name="connsiteX34" fmla="*/ 1126357 w 11512627"/>
                        <a:gd name="connsiteY34" fmla="*/ 1254713 h 1254713"/>
                        <a:gd name="connsiteX35" fmla="*/ 244461 w 11512627"/>
                        <a:gd name="connsiteY35" fmla="*/ 1254713 h 1254713"/>
                        <a:gd name="connsiteX36" fmla="*/ 0 w 11512627"/>
                        <a:gd name="connsiteY36" fmla="*/ 1045589 h 1254713"/>
                        <a:gd name="connsiteX37" fmla="*/ 0 w 11512627"/>
                        <a:gd name="connsiteY37" fmla="*/ 644085 h 1254713"/>
                        <a:gd name="connsiteX38" fmla="*/ 0 w 11512627"/>
                        <a:gd name="connsiteY38" fmla="*/ 209123 h 125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512627" h="1254713" extrusionOk="0">
                          <a:moveTo>
                            <a:pt x="0" y="209123"/>
                          </a:moveTo>
                          <a:cubicBezTo>
                            <a:pt x="17375" y="90900"/>
                            <a:pt x="108479" y="36473"/>
                            <a:pt x="244461" y="0"/>
                          </a:cubicBezTo>
                          <a:cubicBezTo>
                            <a:pt x="321104" y="14438"/>
                            <a:pt x="458346" y="17429"/>
                            <a:pt x="701157" y="0"/>
                          </a:cubicBezTo>
                          <a:cubicBezTo>
                            <a:pt x="924676" y="-3386"/>
                            <a:pt x="973856" y="-8630"/>
                            <a:pt x="1157853" y="0"/>
                          </a:cubicBezTo>
                          <a:cubicBezTo>
                            <a:pt x="1349758" y="8245"/>
                            <a:pt x="1519196" y="-21009"/>
                            <a:pt x="1835024" y="0"/>
                          </a:cubicBezTo>
                          <a:cubicBezTo>
                            <a:pt x="2203486" y="-25073"/>
                            <a:pt x="2395181" y="38419"/>
                            <a:pt x="2842905" y="0"/>
                          </a:cubicBezTo>
                          <a:cubicBezTo>
                            <a:pt x="3252081" y="14604"/>
                            <a:pt x="3198779" y="10610"/>
                            <a:pt x="3299602" y="0"/>
                          </a:cubicBezTo>
                          <a:cubicBezTo>
                            <a:pt x="3388613" y="3087"/>
                            <a:pt x="3668262" y="37945"/>
                            <a:pt x="3866535" y="0"/>
                          </a:cubicBezTo>
                          <a:cubicBezTo>
                            <a:pt x="4092659" y="-19550"/>
                            <a:pt x="4144879" y="3315"/>
                            <a:pt x="4433468" y="0"/>
                          </a:cubicBezTo>
                          <a:cubicBezTo>
                            <a:pt x="4724795" y="6035"/>
                            <a:pt x="4835311" y="17129"/>
                            <a:pt x="5110639" y="0"/>
                          </a:cubicBezTo>
                          <a:cubicBezTo>
                            <a:pt x="5420094" y="-2009"/>
                            <a:pt x="5608226" y="-806"/>
                            <a:pt x="5898046" y="0"/>
                          </a:cubicBezTo>
                          <a:cubicBezTo>
                            <a:pt x="6211310" y="5545"/>
                            <a:pt x="6136240" y="-13162"/>
                            <a:pt x="6354742" y="0"/>
                          </a:cubicBezTo>
                          <a:cubicBezTo>
                            <a:pt x="6591316" y="531"/>
                            <a:pt x="6678971" y="-6673"/>
                            <a:pt x="6921676" y="0"/>
                          </a:cubicBezTo>
                          <a:cubicBezTo>
                            <a:pt x="7163736" y="-33979"/>
                            <a:pt x="7445147" y="-3678"/>
                            <a:pt x="7819320" y="0"/>
                          </a:cubicBezTo>
                          <a:cubicBezTo>
                            <a:pt x="8174083" y="-42674"/>
                            <a:pt x="8391050" y="-58738"/>
                            <a:pt x="8716965" y="0"/>
                          </a:cubicBezTo>
                          <a:cubicBezTo>
                            <a:pt x="8983682" y="-727"/>
                            <a:pt x="9432244" y="-14384"/>
                            <a:pt x="9724846" y="0"/>
                          </a:cubicBezTo>
                          <a:cubicBezTo>
                            <a:pt x="9882937" y="517"/>
                            <a:pt x="10695513" y="70395"/>
                            <a:pt x="11268165" y="0"/>
                          </a:cubicBezTo>
                          <a:cubicBezTo>
                            <a:pt x="11402899" y="34842"/>
                            <a:pt x="11535103" y="85046"/>
                            <a:pt x="11512627" y="209123"/>
                          </a:cubicBezTo>
                          <a:cubicBezTo>
                            <a:pt x="11509776" y="350551"/>
                            <a:pt x="11533530" y="479145"/>
                            <a:pt x="11512627" y="635721"/>
                          </a:cubicBezTo>
                          <a:cubicBezTo>
                            <a:pt x="11500335" y="805259"/>
                            <a:pt x="11514750" y="857230"/>
                            <a:pt x="11512627" y="1045589"/>
                          </a:cubicBezTo>
                          <a:cubicBezTo>
                            <a:pt x="11548846" y="1165626"/>
                            <a:pt x="11394730" y="1219982"/>
                            <a:pt x="11268165" y="1254713"/>
                          </a:cubicBezTo>
                          <a:cubicBezTo>
                            <a:pt x="11108569" y="1254141"/>
                            <a:pt x="10804943" y="1249314"/>
                            <a:pt x="10480758" y="1254713"/>
                          </a:cubicBezTo>
                          <a:cubicBezTo>
                            <a:pt x="10170016" y="1220417"/>
                            <a:pt x="10030803" y="1230685"/>
                            <a:pt x="9693350" y="1254713"/>
                          </a:cubicBezTo>
                          <a:cubicBezTo>
                            <a:pt x="9337687" y="1251763"/>
                            <a:pt x="9223383" y="1265502"/>
                            <a:pt x="8905943" y="1254713"/>
                          </a:cubicBezTo>
                          <a:cubicBezTo>
                            <a:pt x="8576910" y="1262349"/>
                            <a:pt x="8527346" y="1237806"/>
                            <a:pt x="8228772" y="1254713"/>
                          </a:cubicBezTo>
                          <a:cubicBezTo>
                            <a:pt x="7930151" y="1267442"/>
                            <a:pt x="7929489" y="1262851"/>
                            <a:pt x="7661839" y="1254713"/>
                          </a:cubicBezTo>
                          <a:cubicBezTo>
                            <a:pt x="7372216" y="1254758"/>
                            <a:pt x="7290019" y="1271855"/>
                            <a:pt x="7094906" y="1254713"/>
                          </a:cubicBezTo>
                          <a:cubicBezTo>
                            <a:pt x="6919767" y="1237338"/>
                            <a:pt x="6638394" y="1262158"/>
                            <a:pt x="6417735" y="1254713"/>
                          </a:cubicBezTo>
                          <a:cubicBezTo>
                            <a:pt x="6240987" y="1219344"/>
                            <a:pt x="5912078" y="1248738"/>
                            <a:pt x="5520091" y="1254713"/>
                          </a:cubicBezTo>
                          <a:cubicBezTo>
                            <a:pt x="5107888" y="1248296"/>
                            <a:pt x="5144980" y="1247707"/>
                            <a:pt x="4953158" y="1254713"/>
                          </a:cubicBezTo>
                          <a:cubicBezTo>
                            <a:pt x="4771358" y="1257484"/>
                            <a:pt x="4253240" y="1282319"/>
                            <a:pt x="3945276" y="1254713"/>
                          </a:cubicBezTo>
                          <a:cubicBezTo>
                            <a:pt x="3608875" y="1229026"/>
                            <a:pt x="3394317" y="1252151"/>
                            <a:pt x="2937394" y="1254713"/>
                          </a:cubicBezTo>
                          <a:cubicBezTo>
                            <a:pt x="2457038" y="1262889"/>
                            <a:pt x="2659446" y="1224600"/>
                            <a:pt x="2370461" y="1254713"/>
                          </a:cubicBezTo>
                          <a:cubicBezTo>
                            <a:pt x="2096858" y="1245819"/>
                            <a:pt x="2031591" y="1258678"/>
                            <a:pt x="1913765" y="1254713"/>
                          </a:cubicBezTo>
                          <a:cubicBezTo>
                            <a:pt x="1827662" y="1254109"/>
                            <a:pt x="1318600" y="1253572"/>
                            <a:pt x="1126357" y="1254713"/>
                          </a:cubicBezTo>
                          <a:cubicBezTo>
                            <a:pt x="898263" y="1266909"/>
                            <a:pt x="456377" y="1280605"/>
                            <a:pt x="244461" y="1254713"/>
                          </a:cubicBezTo>
                          <a:cubicBezTo>
                            <a:pt x="143640" y="1280504"/>
                            <a:pt x="2220" y="1143607"/>
                            <a:pt x="0" y="1045589"/>
                          </a:cubicBezTo>
                          <a:cubicBezTo>
                            <a:pt x="-28374" y="892004"/>
                            <a:pt x="-24093" y="773717"/>
                            <a:pt x="0" y="644085"/>
                          </a:cubicBezTo>
                          <a:cubicBezTo>
                            <a:pt x="-8427" y="536670"/>
                            <a:pt x="-49311" y="354599"/>
                            <a:pt x="0" y="209123"/>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ình chữ nhật: Góc Tròn 48">
              <a:extLst>
                <a:ext uri="{FF2B5EF4-FFF2-40B4-BE49-F238E27FC236}">
                  <a16:creationId xmlns:a16="http://schemas.microsoft.com/office/drawing/2014/main" id="{30DAC378-36F8-421C-B0DA-BBD8C240D3C3}"/>
                </a:ext>
              </a:extLst>
            </p:cNvPr>
            <p:cNvSpPr/>
            <p:nvPr/>
          </p:nvSpPr>
          <p:spPr>
            <a:xfrm>
              <a:off x="1593499" y="1408297"/>
              <a:ext cx="9411821" cy="1347355"/>
            </a:xfrm>
            <a:custGeom>
              <a:avLst/>
              <a:gdLst>
                <a:gd name="connsiteX0" fmla="*/ 0 w 9411821"/>
                <a:gd name="connsiteY0" fmla="*/ 224563 h 1347355"/>
                <a:gd name="connsiteX1" fmla="*/ 229579 w 9411821"/>
                <a:gd name="connsiteY1" fmla="*/ 0 h 1347355"/>
                <a:gd name="connsiteX2" fmla="*/ 739192 w 9411821"/>
                <a:gd name="connsiteY2" fmla="*/ 0 h 1347355"/>
                <a:gd name="connsiteX3" fmla="*/ 1606911 w 9411821"/>
                <a:gd name="connsiteY3" fmla="*/ 0 h 1347355"/>
                <a:gd name="connsiteX4" fmla="*/ 2026998 w 9411821"/>
                <a:gd name="connsiteY4" fmla="*/ 0 h 1347355"/>
                <a:gd name="connsiteX5" fmla="*/ 2805191 w 9411821"/>
                <a:gd name="connsiteY5" fmla="*/ 0 h 1347355"/>
                <a:gd name="connsiteX6" fmla="*/ 3225278 w 9411821"/>
                <a:gd name="connsiteY6" fmla="*/ 0 h 1347355"/>
                <a:gd name="connsiteX7" fmla="*/ 3734891 w 9411821"/>
                <a:gd name="connsiteY7" fmla="*/ 0 h 1347355"/>
                <a:gd name="connsiteX8" fmla="*/ 4334029 w 9411821"/>
                <a:gd name="connsiteY8" fmla="*/ 0 h 1347355"/>
                <a:gd name="connsiteX9" fmla="*/ 4754117 w 9411821"/>
                <a:gd name="connsiteY9" fmla="*/ 0 h 1347355"/>
                <a:gd name="connsiteX10" fmla="*/ 5353255 w 9411821"/>
                <a:gd name="connsiteY10" fmla="*/ 0 h 1347355"/>
                <a:gd name="connsiteX11" fmla="*/ 5862869 w 9411821"/>
                <a:gd name="connsiteY11" fmla="*/ 0 h 1347355"/>
                <a:gd name="connsiteX12" fmla="*/ 6551536 w 9411821"/>
                <a:gd name="connsiteY12" fmla="*/ 0 h 1347355"/>
                <a:gd name="connsiteX13" fmla="*/ 7150675 w 9411821"/>
                <a:gd name="connsiteY13" fmla="*/ 0 h 1347355"/>
                <a:gd name="connsiteX14" fmla="*/ 7839341 w 9411821"/>
                <a:gd name="connsiteY14" fmla="*/ 0 h 1347355"/>
                <a:gd name="connsiteX15" fmla="*/ 9182240 w 9411821"/>
                <a:gd name="connsiteY15" fmla="*/ 0 h 1347355"/>
                <a:gd name="connsiteX16" fmla="*/ 9411821 w 9411821"/>
                <a:gd name="connsiteY16" fmla="*/ 224563 h 1347355"/>
                <a:gd name="connsiteX17" fmla="*/ 9411821 w 9411821"/>
                <a:gd name="connsiteY17" fmla="*/ 655712 h 1347355"/>
                <a:gd name="connsiteX18" fmla="*/ 9411821 w 9411821"/>
                <a:gd name="connsiteY18" fmla="*/ 1122790 h 1347355"/>
                <a:gd name="connsiteX19" fmla="*/ 9182240 w 9411821"/>
                <a:gd name="connsiteY19" fmla="*/ 1347355 h 1347355"/>
                <a:gd name="connsiteX20" fmla="*/ 8404048 w 9411821"/>
                <a:gd name="connsiteY20" fmla="*/ 1347355 h 1347355"/>
                <a:gd name="connsiteX21" fmla="*/ 7625855 w 9411821"/>
                <a:gd name="connsiteY21" fmla="*/ 1347355 h 1347355"/>
                <a:gd name="connsiteX22" fmla="*/ 6758135 w 9411821"/>
                <a:gd name="connsiteY22" fmla="*/ 1347355 h 1347355"/>
                <a:gd name="connsiteX23" fmla="*/ 5979943 w 9411821"/>
                <a:gd name="connsiteY23" fmla="*/ 1347355 h 1347355"/>
                <a:gd name="connsiteX24" fmla="*/ 5559856 w 9411821"/>
                <a:gd name="connsiteY24" fmla="*/ 1347355 h 1347355"/>
                <a:gd name="connsiteX25" fmla="*/ 5139770 w 9411821"/>
                <a:gd name="connsiteY25" fmla="*/ 1347355 h 1347355"/>
                <a:gd name="connsiteX26" fmla="*/ 4540630 w 9411821"/>
                <a:gd name="connsiteY26" fmla="*/ 1347355 h 1347355"/>
                <a:gd name="connsiteX27" fmla="*/ 4031017 w 9411821"/>
                <a:gd name="connsiteY27" fmla="*/ 1347355 h 1347355"/>
                <a:gd name="connsiteX28" fmla="*/ 3163297 w 9411821"/>
                <a:gd name="connsiteY28" fmla="*/ 1347355 h 1347355"/>
                <a:gd name="connsiteX29" fmla="*/ 2474631 w 9411821"/>
                <a:gd name="connsiteY29" fmla="*/ 1347355 h 1347355"/>
                <a:gd name="connsiteX30" fmla="*/ 1606911 w 9411821"/>
                <a:gd name="connsiteY30" fmla="*/ 1347355 h 1347355"/>
                <a:gd name="connsiteX31" fmla="*/ 1186824 w 9411821"/>
                <a:gd name="connsiteY31" fmla="*/ 1347355 h 1347355"/>
                <a:gd name="connsiteX32" fmla="*/ 229579 w 9411821"/>
                <a:gd name="connsiteY32" fmla="*/ 1347355 h 1347355"/>
                <a:gd name="connsiteX33" fmla="*/ 0 w 9411821"/>
                <a:gd name="connsiteY33" fmla="*/ 1122790 h 1347355"/>
                <a:gd name="connsiteX34" fmla="*/ 0 w 9411821"/>
                <a:gd name="connsiteY34" fmla="*/ 700623 h 1347355"/>
                <a:gd name="connsiteX35" fmla="*/ 0 w 9411821"/>
                <a:gd name="connsiteY35" fmla="*/ 224563 h 1347355"/>
                <a:gd name="connsiteX0" fmla="*/ 0 w 9411821"/>
                <a:gd name="connsiteY0" fmla="*/ 224563 h 1347355"/>
                <a:gd name="connsiteX1" fmla="*/ 229579 w 9411821"/>
                <a:gd name="connsiteY1" fmla="*/ 0 h 1347355"/>
                <a:gd name="connsiteX2" fmla="*/ 649665 w 9411821"/>
                <a:gd name="connsiteY2" fmla="*/ 0 h 1347355"/>
                <a:gd name="connsiteX3" fmla="*/ 1069751 w 9411821"/>
                <a:gd name="connsiteY3" fmla="*/ 0 h 1347355"/>
                <a:gd name="connsiteX4" fmla="*/ 1668891 w 9411821"/>
                <a:gd name="connsiteY4" fmla="*/ 0 h 1347355"/>
                <a:gd name="connsiteX5" fmla="*/ 2536611 w 9411821"/>
                <a:gd name="connsiteY5" fmla="*/ 0 h 1347355"/>
                <a:gd name="connsiteX6" fmla="*/ 2956697 w 9411821"/>
                <a:gd name="connsiteY6" fmla="*/ 0 h 1347355"/>
                <a:gd name="connsiteX7" fmla="*/ 3466310 w 9411821"/>
                <a:gd name="connsiteY7" fmla="*/ 0 h 1347355"/>
                <a:gd name="connsiteX8" fmla="*/ 3975923 w 9411821"/>
                <a:gd name="connsiteY8" fmla="*/ 0 h 1347355"/>
                <a:gd name="connsiteX9" fmla="*/ 4575063 w 9411821"/>
                <a:gd name="connsiteY9" fmla="*/ 0 h 1347355"/>
                <a:gd name="connsiteX10" fmla="*/ 5263729 w 9411821"/>
                <a:gd name="connsiteY10" fmla="*/ 0 h 1347355"/>
                <a:gd name="connsiteX11" fmla="*/ 5683816 w 9411821"/>
                <a:gd name="connsiteY11" fmla="*/ 0 h 1347355"/>
                <a:gd name="connsiteX12" fmla="*/ 6193429 w 9411821"/>
                <a:gd name="connsiteY12" fmla="*/ 0 h 1347355"/>
                <a:gd name="connsiteX13" fmla="*/ 6971622 w 9411821"/>
                <a:gd name="connsiteY13" fmla="*/ 0 h 1347355"/>
                <a:gd name="connsiteX14" fmla="*/ 7749814 w 9411821"/>
                <a:gd name="connsiteY14" fmla="*/ 0 h 1347355"/>
                <a:gd name="connsiteX15" fmla="*/ 9182240 w 9411821"/>
                <a:gd name="connsiteY15" fmla="*/ 0 h 1347355"/>
                <a:gd name="connsiteX16" fmla="*/ 9411821 w 9411821"/>
                <a:gd name="connsiteY16" fmla="*/ 224563 h 1347355"/>
                <a:gd name="connsiteX17" fmla="*/ 9411821 w 9411821"/>
                <a:gd name="connsiteY17" fmla="*/ 682659 h 1347355"/>
                <a:gd name="connsiteX18" fmla="*/ 9411821 w 9411821"/>
                <a:gd name="connsiteY18" fmla="*/ 1122790 h 1347355"/>
                <a:gd name="connsiteX19" fmla="*/ 9182240 w 9411821"/>
                <a:gd name="connsiteY19" fmla="*/ 1347355 h 1347355"/>
                <a:gd name="connsiteX20" fmla="*/ 8493574 w 9411821"/>
                <a:gd name="connsiteY20" fmla="*/ 1347355 h 1347355"/>
                <a:gd name="connsiteX21" fmla="*/ 7625855 w 9411821"/>
                <a:gd name="connsiteY21" fmla="*/ 1347355 h 1347355"/>
                <a:gd name="connsiteX22" fmla="*/ 6937188 w 9411821"/>
                <a:gd name="connsiteY22" fmla="*/ 1347355 h 1347355"/>
                <a:gd name="connsiteX23" fmla="*/ 6248522 w 9411821"/>
                <a:gd name="connsiteY23" fmla="*/ 1347355 h 1347355"/>
                <a:gd name="connsiteX24" fmla="*/ 5649383 w 9411821"/>
                <a:gd name="connsiteY24" fmla="*/ 1347355 h 1347355"/>
                <a:gd name="connsiteX25" fmla="*/ 5139770 w 9411821"/>
                <a:gd name="connsiteY25" fmla="*/ 1347355 h 1347355"/>
                <a:gd name="connsiteX26" fmla="*/ 4630157 w 9411821"/>
                <a:gd name="connsiteY26" fmla="*/ 1347355 h 1347355"/>
                <a:gd name="connsiteX27" fmla="*/ 4031017 w 9411821"/>
                <a:gd name="connsiteY27" fmla="*/ 1347355 h 1347355"/>
                <a:gd name="connsiteX28" fmla="*/ 3252824 w 9411821"/>
                <a:gd name="connsiteY28" fmla="*/ 1347355 h 1347355"/>
                <a:gd name="connsiteX29" fmla="*/ 2743211 w 9411821"/>
                <a:gd name="connsiteY29" fmla="*/ 1347355 h 1347355"/>
                <a:gd name="connsiteX30" fmla="*/ 2300674 w 9411821"/>
                <a:gd name="connsiteY30" fmla="*/ 1347355 h 1347355"/>
                <a:gd name="connsiteX31" fmla="*/ 1875491 w 9411821"/>
                <a:gd name="connsiteY31" fmla="*/ 1347355 h 1347355"/>
                <a:gd name="connsiteX32" fmla="*/ 1007771 w 9411821"/>
                <a:gd name="connsiteY32" fmla="*/ 1347355 h 1347355"/>
                <a:gd name="connsiteX33" fmla="*/ 229579 w 9411821"/>
                <a:gd name="connsiteY33" fmla="*/ 1347355 h 1347355"/>
                <a:gd name="connsiteX34" fmla="*/ 0 w 9411821"/>
                <a:gd name="connsiteY34" fmla="*/ 1122790 h 1347355"/>
                <a:gd name="connsiteX35" fmla="*/ 0 w 9411821"/>
                <a:gd name="connsiteY35" fmla="*/ 655712 h 1347355"/>
                <a:gd name="connsiteX36" fmla="*/ 0 w 9411821"/>
                <a:gd name="connsiteY36" fmla="*/ 224563 h 1347355"/>
                <a:gd name="connsiteX0" fmla="*/ 0 w 9411821"/>
                <a:gd name="connsiteY0" fmla="*/ 224563 h 1347355"/>
                <a:gd name="connsiteX1" fmla="*/ 229579 w 9411821"/>
                <a:gd name="connsiteY1" fmla="*/ 0 h 1347355"/>
                <a:gd name="connsiteX2" fmla="*/ 739192 w 9411821"/>
                <a:gd name="connsiteY2" fmla="*/ 0 h 1347355"/>
                <a:gd name="connsiteX3" fmla="*/ 1606911 w 9411821"/>
                <a:gd name="connsiteY3" fmla="*/ 0 h 1347355"/>
                <a:gd name="connsiteX4" fmla="*/ 2026998 w 9411821"/>
                <a:gd name="connsiteY4" fmla="*/ 0 h 1347355"/>
                <a:gd name="connsiteX5" fmla="*/ 2805191 w 9411821"/>
                <a:gd name="connsiteY5" fmla="*/ 0 h 1347355"/>
                <a:gd name="connsiteX6" fmla="*/ 3225278 w 9411821"/>
                <a:gd name="connsiteY6" fmla="*/ 0 h 1347355"/>
                <a:gd name="connsiteX7" fmla="*/ 3734891 w 9411821"/>
                <a:gd name="connsiteY7" fmla="*/ 0 h 1347355"/>
                <a:gd name="connsiteX8" fmla="*/ 4334029 w 9411821"/>
                <a:gd name="connsiteY8" fmla="*/ 0 h 1347355"/>
                <a:gd name="connsiteX9" fmla="*/ 4754117 w 9411821"/>
                <a:gd name="connsiteY9" fmla="*/ 0 h 1347355"/>
                <a:gd name="connsiteX10" fmla="*/ 5353255 w 9411821"/>
                <a:gd name="connsiteY10" fmla="*/ 0 h 1347355"/>
                <a:gd name="connsiteX11" fmla="*/ 5862869 w 9411821"/>
                <a:gd name="connsiteY11" fmla="*/ 0 h 1347355"/>
                <a:gd name="connsiteX12" fmla="*/ 6551536 w 9411821"/>
                <a:gd name="connsiteY12" fmla="*/ 0 h 1347355"/>
                <a:gd name="connsiteX13" fmla="*/ 7150675 w 9411821"/>
                <a:gd name="connsiteY13" fmla="*/ 0 h 1347355"/>
                <a:gd name="connsiteX14" fmla="*/ 7839341 w 9411821"/>
                <a:gd name="connsiteY14" fmla="*/ 0 h 1347355"/>
                <a:gd name="connsiteX15" fmla="*/ 9182240 w 9411821"/>
                <a:gd name="connsiteY15" fmla="*/ 0 h 1347355"/>
                <a:gd name="connsiteX16" fmla="*/ 9411821 w 9411821"/>
                <a:gd name="connsiteY16" fmla="*/ 224563 h 1347355"/>
                <a:gd name="connsiteX17" fmla="*/ 9411821 w 9411821"/>
                <a:gd name="connsiteY17" fmla="*/ 655712 h 1347355"/>
                <a:gd name="connsiteX18" fmla="*/ 9411821 w 9411821"/>
                <a:gd name="connsiteY18" fmla="*/ 1122790 h 1347355"/>
                <a:gd name="connsiteX19" fmla="*/ 9182240 w 9411821"/>
                <a:gd name="connsiteY19" fmla="*/ 1347355 h 1347355"/>
                <a:gd name="connsiteX20" fmla="*/ 8404048 w 9411821"/>
                <a:gd name="connsiteY20" fmla="*/ 1347355 h 1347355"/>
                <a:gd name="connsiteX21" fmla="*/ 7625855 w 9411821"/>
                <a:gd name="connsiteY21" fmla="*/ 1347355 h 1347355"/>
                <a:gd name="connsiteX22" fmla="*/ 6758135 w 9411821"/>
                <a:gd name="connsiteY22" fmla="*/ 1347355 h 1347355"/>
                <a:gd name="connsiteX23" fmla="*/ 5979943 w 9411821"/>
                <a:gd name="connsiteY23" fmla="*/ 1347355 h 1347355"/>
                <a:gd name="connsiteX24" fmla="*/ 5559856 w 9411821"/>
                <a:gd name="connsiteY24" fmla="*/ 1347355 h 1347355"/>
                <a:gd name="connsiteX25" fmla="*/ 5139770 w 9411821"/>
                <a:gd name="connsiteY25" fmla="*/ 1347355 h 1347355"/>
                <a:gd name="connsiteX26" fmla="*/ 4540630 w 9411821"/>
                <a:gd name="connsiteY26" fmla="*/ 1347355 h 1347355"/>
                <a:gd name="connsiteX27" fmla="*/ 4031017 w 9411821"/>
                <a:gd name="connsiteY27" fmla="*/ 1347355 h 1347355"/>
                <a:gd name="connsiteX28" fmla="*/ 3163297 w 9411821"/>
                <a:gd name="connsiteY28" fmla="*/ 1347355 h 1347355"/>
                <a:gd name="connsiteX29" fmla="*/ 2474631 w 9411821"/>
                <a:gd name="connsiteY29" fmla="*/ 1347355 h 1347355"/>
                <a:gd name="connsiteX30" fmla="*/ 1606911 w 9411821"/>
                <a:gd name="connsiteY30" fmla="*/ 1347355 h 1347355"/>
                <a:gd name="connsiteX31" fmla="*/ 1186824 w 9411821"/>
                <a:gd name="connsiteY31" fmla="*/ 1347355 h 1347355"/>
                <a:gd name="connsiteX32" fmla="*/ 229579 w 9411821"/>
                <a:gd name="connsiteY32" fmla="*/ 1347355 h 1347355"/>
                <a:gd name="connsiteX33" fmla="*/ 0 w 9411821"/>
                <a:gd name="connsiteY33" fmla="*/ 1122790 h 1347355"/>
                <a:gd name="connsiteX34" fmla="*/ 0 w 9411821"/>
                <a:gd name="connsiteY34" fmla="*/ 700623 h 1347355"/>
                <a:gd name="connsiteX35" fmla="*/ 0 w 9411821"/>
                <a:gd name="connsiteY35" fmla="*/ 224563 h 134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411821" h="1347355" fill="none" extrusionOk="0">
                  <a:moveTo>
                    <a:pt x="0" y="224563"/>
                  </a:moveTo>
                  <a:cubicBezTo>
                    <a:pt x="22618" y="115617"/>
                    <a:pt x="102142" y="-20472"/>
                    <a:pt x="229579" y="0"/>
                  </a:cubicBezTo>
                  <a:cubicBezTo>
                    <a:pt x="365867" y="-13494"/>
                    <a:pt x="565474" y="63475"/>
                    <a:pt x="739192" y="0"/>
                  </a:cubicBezTo>
                  <a:cubicBezTo>
                    <a:pt x="819184" y="15680"/>
                    <a:pt x="1103590" y="36387"/>
                    <a:pt x="1606911" y="0"/>
                  </a:cubicBezTo>
                  <a:cubicBezTo>
                    <a:pt x="1924260" y="-21988"/>
                    <a:pt x="1855362" y="9602"/>
                    <a:pt x="2026998" y="0"/>
                  </a:cubicBezTo>
                  <a:cubicBezTo>
                    <a:pt x="2189450" y="-82077"/>
                    <a:pt x="2530336" y="-34891"/>
                    <a:pt x="2805191" y="0"/>
                  </a:cubicBezTo>
                  <a:cubicBezTo>
                    <a:pt x="3017488" y="24951"/>
                    <a:pt x="3031998" y="18381"/>
                    <a:pt x="3225278" y="0"/>
                  </a:cubicBezTo>
                  <a:cubicBezTo>
                    <a:pt x="3415113" y="20355"/>
                    <a:pt x="3540774" y="-5694"/>
                    <a:pt x="3734891" y="0"/>
                  </a:cubicBezTo>
                  <a:cubicBezTo>
                    <a:pt x="3996889" y="49681"/>
                    <a:pt x="4101540" y="46329"/>
                    <a:pt x="4334029" y="0"/>
                  </a:cubicBezTo>
                  <a:cubicBezTo>
                    <a:pt x="4542472" y="-9034"/>
                    <a:pt x="4557816" y="16598"/>
                    <a:pt x="4754117" y="0"/>
                  </a:cubicBezTo>
                  <a:cubicBezTo>
                    <a:pt x="4882997" y="16386"/>
                    <a:pt x="5060782" y="22078"/>
                    <a:pt x="5353255" y="0"/>
                  </a:cubicBezTo>
                  <a:cubicBezTo>
                    <a:pt x="5620302" y="18236"/>
                    <a:pt x="5649372" y="5525"/>
                    <a:pt x="5862869" y="0"/>
                  </a:cubicBezTo>
                  <a:cubicBezTo>
                    <a:pt x="6089839" y="-86279"/>
                    <a:pt x="6433034" y="-38172"/>
                    <a:pt x="6551536" y="0"/>
                  </a:cubicBezTo>
                  <a:cubicBezTo>
                    <a:pt x="6650426" y="67139"/>
                    <a:pt x="6928394" y="-14230"/>
                    <a:pt x="7150675" y="0"/>
                  </a:cubicBezTo>
                  <a:cubicBezTo>
                    <a:pt x="7434677" y="-8419"/>
                    <a:pt x="7689951" y="52455"/>
                    <a:pt x="7839341" y="0"/>
                  </a:cubicBezTo>
                  <a:cubicBezTo>
                    <a:pt x="8016226" y="38258"/>
                    <a:pt x="8664154" y="78771"/>
                    <a:pt x="9182240" y="0"/>
                  </a:cubicBezTo>
                  <a:cubicBezTo>
                    <a:pt x="9333263" y="-4270"/>
                    <a:pt x="9455399" y="109091"/>
                    <a:pt x="9411821" y="224563"/>
                  </a:cubicBezTo>
                  <a:cubicBezTo>
                    <a:pt x="9453124" y="323870"/>
                    <a:pt x="9388695" y="524394"/>
                    <a:pt x="9411821" y="655712"/>
                  </a:cubicBezTo>
                  <a:cubicBezTo>
                    <a:pt x="9419150" y="859798"/>
                    <a:pt x="9345628" y="982907"/>
                    <a:pt x="9411821" y="1122790"/>
                  </a:cubicBezTo>
                  <a:cubicBezTo>
                    <a:pt x="9448032" y="1228063"/>
                    <a:pt x="9298337" y="1319541"/>
                    <a:pt x="9182240" y="1347355"/>
                  </a:cubicBezTo>
                  <a:cubicBezTo>
                    <a:pt x="8889107" y="1300989"/>
                    <a:pt x="8703624" y="1395691"/>
                    <a:pt x="8404048" y="1347355"/>
                  </a:cubicBezTo>
                  <a:cubicBezTo>
                    <a:pt x="8181155" y="1392584"/>
                    <a:pt x="7874039" y="1427089"/>
                    <a:pt x="7625855" y="1347355"/>
                  </a:cubicBezTo>
                  <a:cubicBezTo>
                    <a:pt x="7467804" y="1325205"/>
                    <a:pt x="7042007" y="1307853"/>
                    <a:pt x="6758135" y="1347355"/>
                  </a:cubicBezTo>
                  <a:cubicBezTo>
                    <a:pt x="6509168" y="1393464"/>
                    <a:pt x="6253435" y="1315541"/>
                    <a:pt x="5979943" y="1347355"/>
                  </a:cubicBezTo>
                  <a:cubicBezTo>
                    <a:pt x="5690984" y="1329901"/>
                    <a:pt x="5693526" y="1337784"/>
                    <a:pt x="5559856" y="1347355"/>
                  </a:cubicBezTo>
                  <a:cubicBezTo>
                    <a:pt x="5401957" y="1321420"/>
                    <a:pt x="5260836" y="1312610"/>
                    <a:pt x="5139770" y="1347355"/>
                  </a:cubicBezTo>
                  <a:cubicBezTo>
                    <a:pt x="4998908" y="1347076"/>
                    <a:pt x="4879599" y="1343308"/>
                    <a:pt x="4540630" y="1347355"/>
                  </a:cubicBezTo>
                  <a:cubicBezTo>
                    <a:pt x="4319037" y="1349653"/>
                    <a:pt x="4163884" y="1346212"/>
                    <a:pt x="4031017" y="1347355"/>
                  </a:cubicBezTo>
                  <a:cubicBezTo>
                    <a:pt x="4001301" y="1271402"/>
                    <a:pt x="3413442" y="1360444"/>
                    <a:pt x="3163297" y="1347355"/>
                  </a:cubicBezTo>
                  <a:cubicBezTo>
                    <a:pt x="2916067" y="1402183"/>
                    <a:pt x="2768030" y="1344815"/>
                    <a:pt x="2474631" y="1347355"/>
                  </a:cubicBezTo>
                  <a:cubicBezTo>
                    <a:pt x="2120021" y="1358740"/>
                    <a:pt x="1853299" y="1457212"/>
                    <a:pt x="1606911" y="1347355"/>
                  </a:cubicBezTo>
                  <a:cubicBezTo>
                    <a:pt x="1302048" y="1334626"/>
                    <a:pt x="1326818" y="1344912"/>
                    <a:pt x="1186824" y="1347355"/>
                  </a:cubicBezTo>
                  <a:cubicBezTo>
                    <a:pt x="1082691" y="1360250"/>
                    <a:pt x="570771" y="1356294"/>
                    <a:pt x="229579" y="1347355"/>
                  </a:cubicBezTo>
                  <a:cubicBezTo>
                    <a:pt x="68232" y="1362831"/>
                    <a:pt x="39799" y="1248065"/>
                    <a:pt x="0" y="1122790"/>
                  </a:cubicBezTo>
                  <a:cubicBezTo>
                    <a:pt x="39175" y="972164"/>
                    <a:pt x="-33013" y="830596"/>
                    <a:pt x="0" y="700623"/>
                  </a:cubicBezTo>
                  <a:cubicBezTo>
                    <a:pt x="-40999" y="577335"/>
                    <a:pt x="38119" y="407751"/>
                    <a:pt x="0" y="224563"/>
                  </a:cubicBezTo>
                  <a:close/>
                </a:path>
                <a:path w="9411821" h="1347355" stroke="0" extrusionOk="0">
                  <a:moveTo>
                    <a:pt x="0" y="224563"/>
                  </a:moveTo>
                  <a:cubicBezTo>
                    <a:pt x="36876" y="117692"/>
                    <a:pt x="97926" y="40879"/>
                    <a:pt x="229579" y="0"/>
                  </a:cubicBezTo>
                  <a:cubicBezTo>
                    <a:pt x="406797" y="46270"/>
                    <a:pt x="528686" y="-17852"/>
                    <a:pt x="649665" y="0"/>
                  </a:cubicBezTo>
                  <a:cubicBezTo>
                    <a:pt x="800775" y="58220"/>
                    <a:pt x="947259" y="39408"/>
                    <a:pt x="1069751" y="0"/>
                  </a:cubicBezTo>
                  <a:cubicBezTo>
                    <a:pt x="1187107" y="-102771"/>
                    <a:pt x="1367390" y="55651"/>
                    <a:pt x="1668891" y="0"/>
                  </a:cubicBezTo>
                  <a:cubicBezTo>
                    <a:pt x="1900091" y="111051"/>
                    <a:pt x="2132116" y="58501"/>
                    <a:pt x="2536611" y="0"/>
                  </a:cubicBezTo>
                  <a:cubicBezTo>
                    <a:pt x="2646927" y="-311"/>
                    <a:pt x="2854121" y="7816"/>
                    <a:pt x="2956697" y="0"/>
                  </a:cubicBezTo>
                  <a:cubicBezTo>
                    <a:pt x="3032428" y="-11396"/>
                    <a:pt x="3224131" y="82233"/>
                    <a:pt x="3466310" y="0"/>
                  </a:cubicBezTo>
                  <a:cubicBezTo>
                    <a:pt x="3689961" y="6818"/>
                    <a:pt x="3767925" y="35495"/>
                    <a:pt x="3975923" y="0"/>
                  </a:cubicBezTo>
                  <a:cubicBezTo>
                    <a:pt x="4146730" y="-37523"/>
                    <a:pt x="4288741" y="62572"/>
                    <a:pt x="4575063" y="0"/>
                  </a:cubicBezTo>
                  <a:cubicBezTo>
                    <a:pt x="4906828" y="12209"/>
                    <a:pt x="5058954" y="18416"/>
                    <a:pt x="5263729" y="0"/>
                  </a:cubicBezTo>
                  <a:cubicBezTo>
                    <a:pt x="5476353" y="-21007"/>
                    <a:pt x="5489150" y="-11716"/>
                    <a:pt x="5683816" y="0"/>
                  </a:cubicBezTo>
                  <a:cubicBezTo>
                    <a:pt x="5888543" y="-5858"/>
                    <a:pt x="5945347" y="18846"/>
                    <a:pt x="6193429" y="0"/>
                  </a:cubicBezTo>
                  <a:cubicBezTo>
                    <a:pt x="6458299" y="25781"/>
                    <a:pt x="6727288" y="-39522"/>
                    <a:pt x="6971622" y="0"/>
                  </a:cubicBezTo>
                  <a:cubicBezTo>
                    <a:pt x="7167460" y="17012"/>
                    <a:pt x="7468866" y="-78401"/>
                    <a:pt x="7749814" y="0"/>
                  </a:cubicBezTo>
                  <a:cubicBezTo>
                    <a:pt x="7978849" y="62215"/>
                    <a:pt x="8587298" y="80967"/>
                    <a:pt x="9182240" y="0"/>
                  </a:cubicBezTo>
                  <a:cubicBezTo>
                    <a:pt x="9334240" y="6539"/>
                    <a:pt x="9388266" y="71730"/>
                    <a:pt x="9411821" y="224563"/>
                  </a:cubicBezTo>
                  <a:cubicBezTo>
                    <a:pt x="9374679" y="327450"/>
                    <a:pt x="9385349" y="560330"/>
                    <a:pt x="9411821" y="682659"/>
                  </a:cubicBezTo>
                  <a:cubicBezTo>
                    <a:pt x="9384932" y="817894"/>
                    <a:pt x="9403206" y="963634"/>
                    <a:pt x="9411821" y="1122790"/>
                  </a:cubicBezTo>
                  <a:cubicBezTo>
                    <a:pt x="9360434" y="1255890"/>
                    <a:pt x="9324819" y="1337138"/>
                    <a:pt x="9182240" y="1347355"/>
                  </a:cubicBezTo>
                  <a:cubicBezTo>
                    <a:pt x="8915828" y="1369696"/>
                    <a:pt x="8677368" y="1319524"/>
                    <a:pt x="8493574" y="1347355"/>
                  </a:cubicBezTo>
                  <a:cubicBezTo>
                    <a:pt x="8437039" y="1283456"/>
                    <a:pt x="8116215" y="1334826"/>
                    <a:pt x="7625855" y="1347355"/>
                  </a:cubicBezTo>
                  <a:cubicBezTo>
                    <a:pt x="7290906" y="1312531"/>
                    <a:pt x="7120159" y="1285297"/>
                    <a:pt x="6937188" y="1347355"/>
                  </a:cubicBezTo>
                  <a:cubicBezTo>
                    <a:pt x="6739810" y="1389948"/>
                    <a:pt x="6607762" y="1369530"/>
                    <a:pt x="6248522" y="1347355"/>
                  </a:cubicBezTo>
                  <a:cubicBezTo>
                    <a:pt x="5909369" y="1314155"/>
                    <a:pt x="5920479" y="1325642"/>
                    <a:pt x="5649383" y="1347355"/>
                  </a:cubicBezTo>
                  <a:cubicBezTo>
                    <a:pt x="5345261" y="1381126"/>
                    <a:pt x="5228596" y="1345838"/>
                    <a:pt x="5139770" y="1347355"/>
                  </a:cubicBezTo>
                  <a:cubicBezTo>
                    <a:pt x="5069535" y="1284822"/>
                    <a:pt x="4804193" y="1334855"/>
                    <a:pt x="4630157" y="1347355"/>
                  </a:cubicBezTo>
                  <a:cubicBezTo>
                    <a:pt x="4426544" y="1335214"/>
                    <a:pt x="4300286" y="1344167"/>
                    <a:pt x="4031017" y="1347355"/>
                  </a:cubicBezTo>
                  <a:cubicBezTo>
                    <a:pt x="3844712" y="1358448"/>
                    <a:pt x="3551999" y="1354146"/>
                    <a:pt x="3252824" y="1347355"/>
                  </a:cubicBezTo>
                  <a:cubicBezTo>
                    <a:pt x="2967036" y="1373210"/>
                    <a:pt x="2970010" y="1344507"/>
                    <a:pt x="2743211" y="1347355"/>
                  </a:cubicBezTo>
                  <a:cubicBezTo>
                    <a:pt x="2661238" y="1326710"/>
                    <a:pt x="2408084" y="1345144"/>
                    <a:pt x="2300674" y="1347355"/>
                  </a:cubicBezTo>
                  <a:cubicBezTo>
                    <a:pt x="2211913" y="1383811"/>
                    <a:pt x="2034931" y="1324336"/>
                    <a:pt x="1875491" y="1347355"/>
                  </a:cubicBezTo>
                  <a:cubicBezTo>
                    <a:pt x="1469941" y="1332226"/>
                    <a:pt x="1332978" y="1341415"/>
                    <a:pt x="1007771" y="1347355"/>
                  </a:cubicBezTo>
                  <a:cubicBezTo>
                    <a:pt x="650246" y="1344777"/>
                    <a:pt x="556441" y="1362212"/>
                    <a:pt x="229579" y="1347355"/>
                  </a:cubicBezTo>
                  <a:cubicBezTo>
                    <a:pt x="114363" y="1350006"/>
                    <a:pt x="11122" y="1255223"/>
                    <a:pt x="0" y="1122790"/>
                  </a:cubicBezTo>
                  <a:cubicBezTo>
                    <a:pt x="4891" y="959025"/>
                    <a:pt x="-3242" y="787680"/>
                    <a:pt x="0" y="655712"/>
                  </a:cubicBezTo>
                  <a:cubicBezTo>
                    <a:pt x="-24703" y="518036"/>
                    <a:pt x="2651" y="307460"/>
                    <a:pt x="0" y="224563"/>
                  </a:cubicBezTo>
                  <a:close/>
                </a:path>
                <a:path w="9411821" h="1347355" fill="none" stroke="0" extrusionOk="0">
                  <a:moveTo>
                    <a:pt x="0" y="224563"/>
                  </a:moveTo>
                  <a:cubicBezTo>
                    <a:pt x="53922" y="80699"/>
                    <a:pt x="105677" y="17070"/>
                    <a:pt x="229579" y="0"/>
                  </a:cubicBezTo>
                  <a:cubicBezTo>
                    <a:pt x="389314" y="15793"/>
                    <a:pt x="578481" y="44152"/>
                    <a:pt x="739192" y="0"/>
                  </a:cubicBezTo>
                  <a:cubicBezTo>
                    <a:pt x="881374" y="25953"/>
                    <a:pt x="1293748" y="-57527"/>
                    <a:pt x="1606911" y="0"/>
                  </a:cubicBezTo>
                  <a:cubicBezTo>
                    <a:pt x="1945472" y="-34741"/>
                    <a:pt x="1865541" y="4027"/>
                    <a:pt x="2026998" y="0"/>
                  </a:cubicBezTo>
                  <a:cubicBezTo>
                    <a:pt x="2189826" y="4872"/>
                    <a:pt x="2608409" y="-8803"/>
                    <a:pt x="2805191" y="0"/>
                  </a:cubicBezTo>
                  <a:cubicBezTo>
                    <a:pt x="3019183" y="21943"/>
                    <a:pt x="3034270" y="17771"/>
                    <a:pt x="3225278" y="0"/>
                  </a:cubicBezTo>
                  <a:cubicBezTo>
                    <a:pt x="3411572" y="-19571"/>
                    <a:pt x="3528327" y="26954"/>
                    <a:pt x="3734891" y="0"/>
                  </a:cubicBezTo>
                  <a:cubicBezTo>
                    <a:pt x="3958792" y="-50113"/>
                    <a:pt x="4129196" y="31673"/>
                    <a:pt x="4334029" y="0"/>
                  </a:cubicBezTo>
                  <a:cubicBezTo>
                    <a:pt x="4536736" y="-21299"/>
                    <a:pt x="4569244" y="15800"/>
                    <a:pt x="4754117" y="0"/>
                  </a:cubicBezTo>
                  <a:cubicBezTo>
                    <a:pt x="4975974" y="-35171"/>
                    <a:pt x="5106126" y="-28019"/>
                    <a:pt x="5353255" y="0"/>
                  </a:cubicBezTo>
                  <a:cubicBezTo>
                    <a:pt x="5616708" y="9692"/>
                    <a:pt x="5647945" y="9841"/>
                    <a:pt x="5862869" y="0"/>
                  </a:cubicBezTo>
                  <a:cubicBezTo>
                    <a:pt x="6076134" y="-24661"/>
                    <a:pt x="6348916" y="-35811"/>
                    <a:pt x="6551536" y="0"/>
                  </a:cubicBezTo>
                  <a:cubicBezTo>
                    <a:pt x="6700895" y="-10788"/>
                    <a:pt x="6897992" y="-21359"/>
                    <a:pt x="7150675" y="0"/>
                  </a:cubicBezTo>
                  <a:cubicBezTo>
                    <a:pt x="7406930" y="-9062"/>
                    <a:pt x="7709273" y="-22305"/>
                    <a:pt x="7839341" y="0"/>
                  </a:cubicBezTo>
                  <a:cubicBezTo>
                    <a:pt x="7867698" y="-23124"/>
                    <a:pt x="8773641" y="61191"/>
                    <a:pt x="9182240" y="0"/>
                  </a:cubicBezTo>
                  <a:cubicBezTo>
                    <a:pt x="9286155" y="32418"/>
                    <a:pt x="9444723" y="117081"/>
                    <a:pt x="9411821" y="224563"/>
                  </a:cubicBezTo>
                  <a:cubicBezTo>
                    <a:pt x="9407538" y="365658"/>
                    <a:pt x="9375942" y="503381"/>
                    <a:pt x="9411821" y="655712"/>
                  </a:cubicBezTo>
                  <a:cubicBezTo>
                    <a:pt x="9440168" y="823167"/>
                    <a:pt x="9414956" y="984220"/>
                    <a:pt x="9411821" y="1122790"/>
                  </a:cubicBezTo>
                  <a:cubicBezTo>
                    <a:pt x="9400268" y="1275830"/>
                    <a:pt x="9300035" y="1374417"/>
                    <a:pt x="9182240" y="1347355"/>
                  </a:cubicBezTo>
                  <a:cubicBezTo>
                    <a:pt x="8953264" y="1348089"/>
                    <a:pt x="8689555" y="1271022"/>
                    <a:pt x="8404048" y="1347355"/>
                  </a:cubicBezTo>
                  <a:cubicBezTo>
                    <a:pt x="8143768" y="1311701"/>
                    <a:pt x="7888517" y="1380490"/>
                    <a:pt x="7625855" y="1347355"/>
                  </a:cubicBezTo>
                  <a:cubicBezTo>
                    <a:pt x="7388564" y="1280537"/>
                    <a:pt x="7015880" y="1364718"/>
                    <a:pt x="6758135" y="1347355"/>
                  </a:cubicBezTo>
                  <a:cubicBezTo>
                    <a:pt x="6461958" y="1288070"/>
                    <a:pt x="6249952" y="1365033"/>
                    <a:pt x="5979943" y="1347355"/>
                  </a:cubicBezTo>
                  <a:cubicBezTo>
                    <a:pt x="5687624" y="1326189"/>
                    <a:pt x="5695580" y="1336535"/>
                    <a:pt x="5559856" y="1347355"/>
                  </a:cubicBezTo>
                  <a:cubicBezTo>
                    <a:pt x="5394294" y="1334114"/>
                    <a:pt x="5284195" y="1325073"/>
                    <a:pt x="5139770" y="1347355"/>
                  </a:cubicBezTo>
                  <a:cubicBezTo>
                    <a:pt x="4978663" y="1349392"/>
                    <a:pt x="4786159" y="1337357"/>
                    <a:pt x="4540630" y="1347355"/>
                  </a:cubicBezTo>
                  <a:cubicBezTo>
                    <a:pt x="4312836" y="1330843"/>
                    <a:pt x="4156172" y="1356504"/>
                    <a:pt x="4031017" y="1347355"/>
                  </a:cubicBezTo>
                  <a:cubicBezTo>
                    <a:pt x="3938856" y="1256420"/>
                    <a:pt x="3350454" y="1290592"/>
                    <a:pt x="3163297" y="1347355"/>
                  </a:cubicBezTo>
                  <a:cubicBezTo>
                    <a:pt x="2872396" y="1370717"/>
                    <a:pt x="2768479" y="1371280"/>
                    <a:pt x="2474631" y="1347355"/>
                  </a:cubicBezTo>
                  <a:cubicBezTo>
                    <a:pt x="2190408" y="1289032"/>
                    <a:pt x="1943995" y="1321842"/>
                    <a:pt x="1606911" y="1347355"/>
                  </a:cubicBezTo>
                  <a:cubicBezTo>
                    <a:pt x="1301032" y="1336078"/>
                    <a:pt x="1332667" y="1332599"/>
                    <a:pt x="1186824" y="1347355"/>
                  </a:cubicBezTo>
                  <a:cubicBezTo>
                    <a:pt x="968361" y="1378251"/>
                    <a:pt x="475336" y="1290960"/>
                    <a:pt x="229579" y="1347355"/>
                  </a:cubicBezTo>
                  <a:cubicBezTo>
                    <a:pt x="88654" y="1359154"/>
                    <a:pt x="13528" y="1245307"/>
                    <a:pt x="0" y="1122790"/>
                  </a:cubicBezTo>
                  <a:cubicBezTo>
                    <a:pt x="2203" y="1013625"/>
                    <a:pt x="-9965" y="843781"/>
                    <a:pt x="0" y="700623"/>
                  </a:cubicBezTo>
                  <a:cubicBezTo>
                    <a:pt x="-20840" y="623255"/>
                    <a:pt x="7765" y="339724"/>
                    <a:pt x="0" y="224563"/>
                  </a:cubicBezTo>
                  <a:close/>
                </a:path>
                <a:path w="9411821" h="1347355" fill="none" stroke="0" extrusionOk="0">
                  <a:moveTo>
                    <a:pt x="0" y="224563"/>
                  </a:moveTo>
                  <a:cubicBezTo>
                    <a:pt x="38972" y="101353"/>
                    <a:pt x="105723" y="-4792"/>
                    <a:pt x="229579" y="0"/>
                  </a:cubicBezTo>
                  <a:cubicBezTo>
                    <a:pt x="380696" y="-7185"/>
                    <a:pt x="559846" y="56948"/>
                    <a:pt x="739192" y="0"/>
                  </a:cubicBezTo>
                  <a:cubicBezTo>
                    <a:pt x="925602" y="-6721"/>
                    <a:pt x="1184009" y="23101"/>
                    <a:pt x="1606911" y="0"/>
                  </a:cubicBezTo>
                  <a:cubicBezTo>
                    <a:pt x="1936120" y="-19408"/>
                    <a:pt x="1861556" y="8552"/>
                    <a:pt x="2026998" y="0"/>
                  </a:cubicBezTo>
                  <a:cubicBezTo>
                    <a:pt x="2232263" y="-80829"/>
                    <a:pt x="2538325" y="14013"/>
                    <a:pt x="2805191" y="0"/>
                  </a:cubicBezTo>
                  <a:cubicBezTo>
                    <a:pt x="3018722" y="24278"/>
                    <a:pt x="3033473" y="20527"/>
                    <a:pt x="3225278" y="0"/>
                  </a:cubicBezTo>
                  <a:cubicBezTo>
                    <a:pt x="3400710" y="5146"/>
                    <a:pt x="3536315" y="887"/>
                    <a:pt x="3734891" y="0"/>
                  </a:cubicBezTo>
                  <a:cubicBezTo>
                    <a:pt x="3978082" y="7333"/>
                    <a:pt x="4120989" y="35147"/>
                    <a:pt x="4334029" y="0"/>
                  </a:cubicBezTo>
                  <a:cubicBezTo>
                    <a:pt x="4541629" y="-12757"/>
                    <a:pt x="4571786" y="21552"/>
                    <a:pt x="4754117" y="0"/>
                  </a:cubicBezTo>
                  <a:cubicBezTo>
                    <a:pt x="4922782" y="251"/>
                    <a:pt x="5082326" y="27357"/>
                    <a:pt x="5353255" y="0"/>
                  </a:cubicBezTo>
                  <a:cubicBezTo>
                    <a:pt x="5619746" y="10205"/>
                    <a:pt x="5647287" y="6733"/>
                    <a:pt x="5862869" y="0"/>
                  </a:cubicBezTo>
                  <a:cubicBezTo>
                    <a:pt x="6096018" y="-60366"/>
                    <a:pt x="6391308" y="-24099"/>
                    <a:pt x="6551536" y="0"/>
                  </a:cubicBezTo>
                  <a:cubicBezTo>
                    <a:pt x="6703734" y="15467"/>
                    <a:pt x="6882349" y="-47962"/>
                    <a:pt x="7150675" y="0"/>
                  </a:cubicBezTo>
                  <a:cubicBezTo>
                    <a:pt x="7428009" y="-11579"/>
                    <a:pt x="7693253" y="25313"/>
                    <a:pt x="7839341" y="0"/>
                  </a:cubicBezTo>
                  <a:cubicBezTo>
                    <a:pt x="7971374" y="13263"/>
                    <a:pt x="8724761" y="75105"/>
                    <a:pt x="9182240" y="0"/>
                  </a:cubicBezTo>
                  <a:cubicBezTo>
                    <a:pt x="9318492" y="5532"/>
                    <a:pt x="9461182" y="123860"/>
                    <a:pt x="9411821" y="224563"/>
                  </a:cubicBezTo>
                  <a:cubicBezTo>
                    <a:pt x="9428264" y="338120"/>
                    <a:pt x="9373152" y="518374"/>
                    <a:pt x="9411821" y="655712"/>
                  </a:cubicBezTo>
                  <a:cubicBezTo>
                    <a:pt x="9436001" y="819587"/>
                    <a:pt x="9405664" y="977191"/>
                    <a:pt x="9411821" y="1122790"/>
                  </a:cubicBezTo>
                  <a:cubicBezTo>
                    <a:pt x="9422214" y="1249608"/>
                    <a:pt x="9294566" y="1349643"/>
                    <a:pt x="9182240" y="1347355"/>
                  </a:cubicBezTo>
                  <a:cubicBezTo>
                    <a:pt x="8946843" y="1329352"/>
                    <a:pt x="8702020" y="1338813"/>
                    <a:pt x="8404048" y="1347355"/>
                  </a:cubicBezTo>
                  <a:cubicBezTo>
                    <a:pt x="8177046" y="1353622"/>
                    <a:pt x="7869248" y="1389266"/>
                    <a:pt x="7625855" y="1347355"/>
                  </a:cubicBezTo>
                  <a:cubicBezTo>
                    <a:pt x="7422051" y="1307400"/>
                    <a:pt x="7013147" y="1271322"/>
                    <a:pt x="6758135" y="1347355"/>
                  </a:cubicBezTo>
                  <a:cubicBezTo>
                    <a:pt x="6461912" y="1333072"/>
                    <a:pt x="6246237" y="1349605"/>
                    <a:pt x="5979943" y="1347355"/>
                  </a:cubicBezTo>
                  <a:cubicBezTo>
                    <a:pt x="5689102" y="1328277"/>
                    <a:pt x="5693978" y="1335887"/>
                    <a:pt x="5559856" y="1347355"/>
                  </a:cubicBezTo>
                  <a:cubicBezTo>
                    <a:pt x="5407814" y="1329678"/>
                    <a:pt x="5266955" y="1318972"/>
                    <a:pt x="5139770" y="1347355"/>
                  </a:cubicBezTo>
                  <a:cubicBezTo>
                    <a:pt x="4986323" y="1342801"/>
                    <a:pt x="4848458" y="1336389"/>
                    <a:pt x="4540630" y="1347355"/>
                  </a:cubicBezTo>
                  <a:cubicBezTo>
                    <a:pt x="4296386" y="1340251"/>
                    <a:pt x="4168418" y="1347322"/>
                    <a:pt x="4031017" y="1347355"/>
                  </a:cubicBezTo>
                  <a:cubicBezTo>
                    <a:pt x="3963006" y="1291325"/>
                    <a:pt x="3378201" y="1304606"/>
                    <a:pt x="3163297" y="1347355"/>
                  </a:cubicBezTo>
                  <a:cubicBezTo>
                    <a:pt x="2920245" y="1366825"/>
                    <a:pt x="2775637" y="1354048"/>
                    <a:pt x="2474631" y="1347355"/>
                  </a:cubicBezTo>
                  <a:cubicBezTo>
                    <a:pt x="2153623" y="1300572"/>
                    <a:pt x="1913661" y="1377365"/>
                    <a:pt x="1606911" y="1347355"/>
                  </a:cubicBezTo>
                  <a:cubicBezTo>
                    <a:pt x="1301742" y="1333054"/>
                    <a:pt x="1326490" y="1341949"/>
                    <a:pt x="1186824" y="1347355"/>
                  </a:cubicBezTo>
                  <a:cubicBezTo>
                    <a:pt x="1046308" y="1399770"/>
                    <a:pt x="547069" y="1327641"/>
                    <a:pt x="229579" y="1347355"/>
                  </a:cubicBezTo>
                  <a:cubicBezTo>
                    <a:pt x="47561" y="1377063"/>
                    <a:pt x="43645" y="1243595"/>
                    <a:pt x="0" y="1122790"/>
                  </a:cubicBezTo>
                  <a:cubicBezTo>
                    <a:pt x="46874" y="1002236"/>
                    <a:pt x="-30665" y="828177"/>
                    <a:pt x="0" y="700623"/>
                  </a:cubicBezTo>
                  <a:cubicBezTo>
                    <a:pt x="-30680" y="581152"/>
                    <a:pt x="13188" y="399364"/>
                    <a:pt x="0" y="224563"/>
                  </a:cubicBezTo>
                  <a:close/>
                </a:path>
              </a:pathLst>
            </a:custGeom>
            <a:solidFill>
              <a:srgbClr val="FF4678"/>
            </a:solidFill>
            <a:ln w="19050">
              <a:noFill/>
              <a:prstDash val="lgDash"/>
              <a:extLst>
                <a:ext uri="{C807C97D-BFC1-408E-A445-0C87EB9F89A2}">
                  <ask:lineSketchStyleProps xmlns:ask="http://schemas.microsoft.com/office/drawing/2018/sketchyshapes" xmlns="" sd="3374639765">
                    <a:custGeom>
                      <a:avLst/>
                      <a:gdLst>
                        <a:gd name="connsiteX0" fmla="*/ 0 w 11105017"/>
                        <a:gd name="connsiteY0" fmla="*/ 226661 h 1359941"/>
                        <a:gd name="connsiteX1" fmla="*/ 270881 w 11105017"/>
                        <a:gd name="connsiteY1" fmla="*/ 0 h 1359941"/>
                        <a:gd name="connsiteX2" fmla="*/ 872174 w 11105017"/>
                        <a:gd name="connsiteY2" fmla="*/ 0 h 1359941"/>
                        <a:gd name="connsiteX3" fmla="*/ 1895997 w 11105017"/>
                        <a:gd name="connsiteY3" fmla="*/ 0 h 1359941"/>
                        <a:gd name="connsiteX4" fmla="*/ 2391657 w 11105017"/>
                        <a:gd name="connsiteY4" fmla="*/ 0 h 1359941"/>
                        <a:gd name="connsiteX5" fmla="*/ 3309848 w 11105017"/>
                        <a:gd name="connsiteY5" fmla="*/ 0 h 1359941"/>
                        <a:gd name="connsiteX6" fmla="*/ 3805509 w 11105017"/>
                        <a:gd name="connsiteY6" fmla="*/ 0 h 1359941"/>
                        <a:gd name="connsiteX7" fmla="*/ 4406802 w 11105017"/>
                        <a:gd name="connsiteY7" fmla="*/ 0 h 1359941"/>
                        <a:gd name="connsiteX8" fmla="*/ 5113726 w 11105017"/>
                        <a:gd name="connsiteY8" fmla="*/ 0 h 1359941"/>
                        <a:gd name="connsiteX9" fmla="*/ 5609388 w 11105017"/>
                        <a:gd name="connsiteY9" fmla="*/ 0 h 1359941"/>
                        <a:gd name="connsiteX10" fmla="*/ 6316312 w 11105017"/>
                        <a:gd name="connsiteY10" fmla="*/ 0 h 1359941"/>
                        <a:gd name="connsiteX11" fmla="*/ 6917605 w 11105017"/>
                        <a:gd name="connsiteY11" fmla="*/ 0 h 1359941"/>
                        <a:gd name="connsiteX12" fmla="*/ 7730164 w 11105017"/>
                        <a:gd name="connsiteY12" fmla="*/ 0 h 1359941"/>
                        <a:gd name="connsiteX13" fmla="*/ 8437089 w 11105017"/>
                        <a:gd name="connsiteY13" fmla="*/ 0 h 1359941"/>
                        <a:gd name="connsiteX14" fmla="*/ 9249647 w 11105017"/>
                        <a:gd name="connsiteY14" fmla="*/ 0 h 1359941"/>
                        <a:gd name="connsiteX15" fmla="*/ 10834135 w 11105017"/>
                        <a:gd name="connsiteY15" fmla="*/ 0 h 1359941"/>
                        <a:gd name="connsiteX16" fmla="*/ 11105017 w 11105017"/>
                        <a:gd name="connsiteY16" fmla="*/ 226661 h 1359941"/>
                        <a:gd name="connsiteX17" fmla="*/ 11105017 w 11105017"/>
                        <a:gd name="connsiteY17" fmla="*/ 661838 h 1359941"/>
                        <a:gd name="connsiteX18" fmla="*/ 11105017 w 11105017"/>
                        <a:gd name="connsiteY18" fmla="*/ 1133279 h 1359941"/>
                        <a:gd name="connsiteX19" fmla="*/ 10834135 w 11105017"/>
                        <a:gd name="connsiteY19" fmla="*/ 1359941 h 1359941"/>
                        <a:gd name="connsiteX20" fmla="*/ 9915945 w 11105017"/>
                        <a:gd name="connsiteY20" fmla="*/ 1359941 h 1359941"/>
                        <a:gd name="connsiteX21" fmla="*/ 8997754 w 11105017"/>
                        <a:gd name="connsiteY21" fmla="*/ 1359941 h 1359941"/>
                        <a:gd name="connsiteX22" fmla="*/ 7973931 w 11105017"/>
                        <a:gd name="connsiteY22" fmla="*/ 1359941 h 1359941"/>
                        <a:gd name="connsiteX23" fmla="*/ 7055741 w 11105017"/>
                        <a:gd name="connsiteY23" fmla="*/ 1359941 h 1359941"/>
                        <a:gd name="connsiteX24" fmla="*/ 6560080 w 11105017"/>
                        <a:gd name="connsiteY24" fmla="*/ 1359941 h 1359941"/>
                        <a:gd name="connsiteX25" fmla="*/ 6064420 w 11105017"/>
                        <a:gd name="connsiteY25" fmla="*/ 1359941 h 1359941"/>
                        <a:gd name="connsiteX26" fmla="*/ 5357494 w 11105017"/>
                        <a:gd name="connsiteY26" fmla="*/ 1359941 h 1359941"/>
                        <a:gd name="connsiteX27" fmla="*/ 4756201 w 11105017"/>
                        <a:gd name="connsiteY27" fmla="*/ 1359941 h 1359941"/>
                        <a:gd name="connsiteX28" fmla="*/ 3732378 w 11105017"/>
                        <a:gd name="connsiteY28" fmla="*/ 1359941 h 1359941"/>
                        <a:gd name="connsiteX29" fmla="*/ 2919820 w 11105017"/>
                        <a:gd name="connsiteY29" fmla="*/ 1359941 h 1359941"/>
                        <a:gd name="connsiteX30" fmla="*/ 1895997 w 11105017"/>
                        <a:gd name="connsiteY30" fmla="*/ 1359941 h 1359941"/>
                        <a:gd name="connsiteX31" fmla="*/ 1400336 w 11105017"/>
                        <a:gd name="connsiteY31" fmla="*/ 1359941 h 1359941"/>
                        <a:gd name="connsiteX32" fmla="*/ 270881 w 11105017"/>
                        <a:gd name="connsiteY32" fmla="*/ 1359941 h 1359941"/>
                        <a:gd name="connsiteX33" fmla="*/ 0 w 11105017"/>
                        <a:gd name="connsiteY33" fmla="*/ 1133279 h 1359941"/>
                        <a:gd name="connsiteX34" fmla="*/ 0 w 11105017"/>
                        <a:gd name="connsiteY34" fmla="*/ 707168 h 1359941"/>
                        <a:gd name="connsiteX35" fmla="*/ 0 w 11105017"/>
                        <a:gd name="connsiteY35" fmla="*/ 226661 h 1359941"/>
                        <a:gd name="connsiteX0" fmla="*/ 0 w 11105017"/>
                        <a:gd name="connsiteY0" fmla="*/ 226661 h 1359941"/>
                        <a:gd name="connsiteX1" fmla="*/ 270881 w 11105017"/>
                        <a:gd name="connsiteY1" fmla="*/ 0 h 1359941"/>
                        <a:gd name="connsiteX2" fmla="*/ 766541 w 11105017"/>
                        <a:gd name="connsiteY2" fmla="*/ 0 h 1359941"/>
                        <a:gd name="connsiteX3" fmla="*/ 1262201 w 11105017"/>
                        <a:gd name="connsiteY3" fmla="*/ 0 h 1359941"/>
                        <a:gd name="connsiteX4" fmla="*/ 1969127 w 11105017"/>
                        <a:gd name="connsiteY4" fmla="*/ 0 h 1359941"/>
                        <a:gd name="connsiteX5" fmla="*/ 2992950 w 11105017"/>
                        <a:gd name="connsiteY5" fmla="*/ 0 h 1359941"/>
                        <a:gd name="connsiteX6" fmla="*/ 3488610 w 11105017"/>
                        <a:gd name="connsiteY6" fmla="*/ 0 h 1359941"/>
                        <a:gd name="connsiteX7" fmla="*/ 4089903 w 11105017"/>
                        <a:gd name="connsiteY7" fmla="*/ 0 h 1359941"/>
                        <a:gd name="connsiteX8" fmla="*/ 4691196 w 11105017"/>
                        <a:gd name="connsiteY8" fmla="*/ 0 h 1359941"/>
                        <a:gd name="connsiteX9" fmla="*/ 5398122 w 11105017"/>
                        <a:gd name="connsiteY9" fmla="*/ 0 h 1359941"/>
                        <a:gd name="connsiteX10" fmla="*/ 6210680 w 11105017"/>
                        <a:gd name="connsiteY10" fmla="*/ 0 h 1359941"/>
                        <a:gd name="connsiteX11" fmla="*/ 6706341 w 11105017"/>
                        <a:gd name="connsiteY11" fmla="*/ 0 h 1359941"/>
                        <a:gd name="connsiteX12" fmla="*/ 7307634 w 11105017"/>
                        <a:gd name="connsiteY12" fmla="*/ 0 h 1359941"/>
                        <a:gd name="connsiteX13" fmla="*/ 8225824 w 11105017"/>
                        <a:gd name="connsiteY13" fmla="*/ 0 h 1359941"/>
                        <a:gd name="connsiteX14" fmla="*/ 9144014 w 11105017"/>
                        <a:gd name="connsiteY14" fmla="*/ 0 h 1359941"/>
                        <a:gd name="connsiteX15" fmla="*/ 10834135 w 11105017"/>
                        <a:gd name="connsiteY15" fmla="*/ 0 h 1359941"/>
                        <a:gd name="connsiteX16" fmla="*/ 11105017 w 11105017"/>
                        <a:gd name="connsiteY16" fmla="*/ 226661 h 1359941"/>
                        <a:gd name="connsiteX17" fmla="*/ 11105017 w 11105017"/>
                        <a:gd name="connsiteY17" fmla="*/ 689036 h 1359941"/>
                        <a:gd name="connsiteX18" fmla="*/ 11105017 w 11105017"/>
                        <a:gd name="connsiteY18" fmla="*/ 1133279 h 1359941"/>
                        <a:gd name="connsiteX19" fmla="*/ 10834135 w 11105017"/>
                        <a:gd name="connsiteY19" fmla="*/ 1359941 h 1359941"/>
                        <a:gd name="connsiteX20" fmla="*/ 10021577 w 11105017"/>
                        <a:gd name="connsiteY20" fmla="*/ 1359941 h 1359941"/>
                        <a:gd name="connsiteX21" fmla="*/ 8997754 w 11105017"/>
                        <a:gd name="connsiteY21" fmla="*/ 1359941 h 1359941"/>
                        <a:gd name="connsiteX22" fmla="*/ 8185196 w 11105017"/>
                        <a:gd name="connsiteY22" fmla="*/ 1359941 h 1359941"/>
                        <a:gd name="connsiteX23" fmla="*/ 7372638 w 11105017"/>
                        <a:gd name="connsiteY23" fmla="*/ 1359941 h 1359941"/>
                        <a:gd name="connsiteX24" fmla="*/ 6665713 w 11105017"/>
                        <a:gd name="connsiteY24" fmla="*/ 1359941 h 1359941"/>
                        <a:gd name="connsiteX25" fmla="*/ 6064420 w 11105017"/>
                        <a:gd name="connsiteY25" fmla="*/ 1359941 h 1359941"/>
                        <a:gd name="connsiteX26" fmla="*/ 5463127 w 11105017"/>
                        <a:gd name="connsiteY26" fmla="*/ 1359941 h 1359941"/>
                        <a:gd name="connsiteX27" fmla="*/ 4756201 w 11105017"/>
                        <a:gd name="connsiteY27" fmla="*/ 1359941 h 1359941"/>
                        <a:gd name="connsiteX28" fmla="*/ 3838011 w 11105017"/>
                        <a:gd name="connsiteY28" fmla="*/ 1359941 h 1359941"/>
                        <a:gd name="connsiteX29" fmla="*/ 3236718 w 11105017"/>
                        <a:gd name="connsiteY29" fmla="*/ 1359941 h 1359941"/>
                        <a:gd name="connsiteX30" fmla="*/ 2714568 w 11105017"/>
                        <a:gd name="connsiteY30" fmla="*/ 1359941 h 1359941"/>
                        <a:gd name="connsiteX31" fmla="*/ 2212894 w 11105017"/>
                        <a:gd name="connsiteY31" fmla="*/ 1359941 h 1359941"/>
                        <a:gd name="connsiteX32" fmla="*/ 1189071 w 11105017"/>
                        <a:gd name="connsiteY32" fmla="*/ 1359941 h 1359941"/>
                        <a:gd name="connsiteX33" fmla="*/ 270881 w 11105017"/>
                        <a:gd name="connsiteY33" fmla="*/ 1359941 h 1359941"/>
                        <a:gd name="connsiteX34" fmla="*/ 0 w 11105017"/>
                        <a:gd name="connsiteY34" fmla="*/ 1133279 h 1359941"/>
                        <a:gd name="connsiteX35" fmla="*/ 0 w 11105017"/>
                        <a:gd name="connsiteY35" fmla="*/ 661838 h 1359941"/>
                        <a:gd name="connsiteX36" fmla="*/ 0 w 11105017"/>
                        <a:gd name="connsiteY36" fmla="*/ 226661 h 135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105017" h="1359941" fill="none" extrusionOk="0">
                          <a:moveTo>
                            <a:pt x="0" y="226661"/>
                          </a:moveTo>
                          <a:cubicBezTo>
                            <a:pt x="22780" y="105633"/>
                            <a:pt x="125117" y="-17878"/>
                            <a:pt x="270881" y="0"/>
                          </a:cubicBezTo>
                          <a:cubicBezTo>
                            <a:pt x="475167" y="-2026"/>
                            <a:pt x="677056" y="48898"/>
                            <a:pt x="872174" y="0"/>
                          </a:cubicBezTo>
                          <a:cubicBezTo>
                            <a:pt x="1003340" y="4106"/>
                            <a:pt x="1391007" y="37714"/>
                            <a:pt x="1895997" y="0"/>
                          </a:cubicBezTo>
                          <a:cubicBezTo>
                            <a:pt x="2281318" y="-27399"/>
                            <a:pt x="2201855" y="15353"/>
                            <a:pt x="2391657" y="0"/>
                          </a:cubicBezTo>
                          <a:cubicBezTo>
                            <a:pt x="2582283" y="-77225"/>
                            <a:pt x="3040730" y="-23718"/>
                            <a:pt x="3309848" y="0"/>
                          </a:cubicBezTo>
                          <a:cubicBezTo>
                            <a:pt x="3560597" y="23579"/>
                            <a:pt x="3578131" y="16697"/>
                            <a:pt x="3805509" y="0"/>
                          </a:cubicBezTo>
                          <a:cubicBezTo>
                            <a:pt x="4031342" y="-4714"/>
                            <a:pt x="4169723" y="-1349"/>
                            <a:pt x="4406802" y="0"/>
                          </a:cubicBezTo>
                          <a:cubicBezTo>
                            <a:pt x="4690560" y="30023"/>
                            <a:pt x="4873018" y="23162"/>
                            <a:pt x="5113726" y="0"/>
                          </a:cubicBezTo>
                          <a:cubicBezTo>
                            <a:pt x="5352934" y="-13800"/>
                            <a:pt x="5388030" y="17749"/>
                            <a:pt x="5609388" y="0"/>
                          </a:cubicBezTo>
                          <a:cubicBezTo>
                            <a:pt x="5794608" y="-1523"/>
                            <a:pt x="5973594" y="19408"/>
                            <a:pt x="6316312" y="0"/>
                          </a:cubicBezTo>
                          <a:cubicBezTo>
                            <a:pt x="6635595" y="13714"/>
                            <a:pt x="6665493" y="9048"/>
                            <a:pt x="6917605" y="0"/>
                          </a:cubicBezTo>
                          <a:cubicBezTo>
                            <a:pt x="7178713" y="-58180"/>
                            <a:pt x="7573230" y="-35043"/>
                            <a:pt x="7730164" y="0"/>
                          </a:cubicBezTo>
                          <a:cubicBezTo>
                            <a:pt x="7900527" y="36568"/>
                            <a:pt x="8159774" y="-17897"/>
                            <a:pt x="8437089" y="0"/>
                          </a:cubicBezTo>
                          <a:cubicBezTo>
                            <a:pt x="8751302" y="6680"/>
                            <a:pt x="9077411" y="30255"/>
                            <a:pt x="9249647" y="0"/>
                          </a:cubicBezTo>
                          <a:cubicBezTo>
                            <a:pt x="9434203" y="21246"/>
                            <a:pt x="10309723" y="18224"/>
                            <a:pt x="10834135" y="0"/>
                          </a:cubicBezTo>
                          <a:cubicBezTo>
                            <a:pt x="11000753" y="6975"/>
                            <a:pt x="11142681" y="104813"/>
                            <a:pt x="11105017" y="226661"/>
                          </a:cubicBezTo>
                          <a:cubicBezTo>
                            <a:pt x="11124883" y="333663"/>
                            <a:pt x="11100079" y="509809"/>
                            <a:pt x="11105017" y="661838"/>
                          </a:cubicBezTo>
                          <a:cubicBezTo>
                            <a:pt x="11102550" y="835337"/>
                            <a:pt x="11054534" y="984656"/>
                            <a:pt x="11105017" y="1133279"/>
                          </a:cubicBezTo>
                          <a:cubicBezTo>
                            <a:pt x="11119397" y="1252052"/>
                            <a:pt x="10970914" y="1338924"/>
                            <a:pt x="10834135" y="1359941"/>
                          </a:cubicBezTo>
                          <a:cubicBezTo>
                            <a:pt x="10519997" y="1321319"/>
                            <a:pt x="10279182" y="1377509"/>
                            <a:pt x="9915945" y="1359941"/>
                          </a:cubicBezTo>
                          <a:cubicBezTo>
                            <a:pt x="9600379" y="1389705"/>
                            <a:pt x="9291841" y="1421944"/>
                            <a:pt x="8997754" y="1359941"/>
                          </a:cubicBezTo>
                          <a:cubicBezTo>
                            <a:pt x="8741132" y="1333644"/>
                            <a:pt x="8307553" y="1338489"/>
                            <a:pt x="7973931" y="1359941"/>
                          </a:cubicBezTo>
                          <a:cubicBezTo>
                            <a:pt x="7671311" y="1393357"/>
                            <a:pt x="7383927" y="1340129"/>
                            <a:pt x="7055741" y="1359941"/>
                          </a:cubicBezTo>
                          <a:cubicBezTo>
                            <a:pt x="6713282" y="1341121"/>
                            <a:pt x="6718283" y="1350005"/>
                            <a:pt x="6560080" y="1359941"/>
                          </a:cubicBezTo>
                          <a:cubicBezTo>
                            <a:pt x="6385293" y="1349059"/>
                            <a:pt x="6217608" y="1340491"/>
                            <a:pt x="6064420" y="1359941"/>
                          </a:cubicBezTo>
                          <a:cubicBezTo>
                            <a:pt x="5894434" y="1351379"/>
                            <a:pt x="5717000" y="1361530"/>
                            <a:pt x="5357494" y="1359941"/>
                          </a:cubicBezTo>
                          <a:cubicBezTo>
                            <a:pt x="5064174" y="1352092"/>
                            <a:pt x="4906779" y="1364888"/>
                            <a:pt x="4756201" y="1359941"/>
                          </a:cubicBezTo>
                          <a:cubicBezTo>
                            <a:pt x="4662134" y="1313187"/>
                            <a:pt x="4046704" y="1333912"/>
                            <a:pt x="3732378" y="1359941"/>
                          </a:cubicBezTo>
                          <a:cubicBezTo>
                            <a:pt x="3421186" y="1402653"/>
                            <a:pt x="3271366" y="1365640"/>
                            <a:pt x="2919820" y="1359941"/>
                          </a:cubicBezTo>
                          <a:cubicBezTo>
                            <a:pt x="2522301" y="1360404"/>
                            <a:pt x="2225418" y="1419508"/>
                            <a:pt x="1895997" y="1359941"/>
                          </a:cubicBezTo>
                          <a:cubicBezTo>
                            <a:pt x="1537818" y="1345021"/>
                            <a:pt x="1567376" y="1355930"/>
                            <a:pt x="1400336" y="1359941"/>
                          </a:cubicBezTo>
                          <a:cubicBezTo>
                            <a:pt x="1242747" y="1370760"/>
                            <a:pt x="633160" y="1364226"/>
                            <a:pt x="270881" y="1359941"/>
                          </a:cubicBezTo>
                          <a:cubicBezTo>
                            <a:pt x="88623" y="1376362"/>
                            <a:pt x="18966" y="1259168"/>
                            <a:pt x="0" y="1133279"/>
                          </a:cubicBezTo>
                          <a:cubicBezTo>
                            <a:pt x="22914" y="996863"/>
                            <a:pt x="-25127" y="839182"/>
                            <a:pt x="0" y="707168"/>
                          </a:cubicBezTo>
                          <a:cubicBezTo>
                            <a:pt x="-22807" y="578488"/>
                            <a:pt x="33657" y="396781"/>
                            <a:pt x="0" y="226661"/>
                          </a:cubicBezTo>
                          <a:close/>
                        </a:path>
                        <a:path w="11105017" h="1359941" stroke="0" extrusionOk="0">
                          <a:moveTo>
                            <a:pt x="0" y="226661"/>
                          </a:moveTo>
                          <a:cubicBezTo>
                            <a:pt x="26119" y="101615"/>
                            <a:pt x="119918" y="25124"/>
                            <a:pt x="270881" y="0"/>
                          </a:cubicBezTo>
                          <a:cubicBezTo>
                            <a:pt x="488001" y="37670"/>
                            <a:pt x="597656" y="-19388"/>
                            <a:pt x="766541" y="0"/>
                          </a:cubicBezTo>
                          <a:cubicBezTo>
                            <a:pt x="947603" y="43277"/>
                            <a:pt x="1121876" y="32700"/>
                            <a:pt x="1262201" y="0"/>
                          </a:cubicBezTo>
                          <a:cubicBezTo>
                            <a:pt x="1396685" y="-53692"/>
                            <a:pt x="1670854" y="28182"/>
                            <a:pt x="1969127" y="0"/>
                          </a:cubicBezTo>
                          <a:cubicBezTo>
                            <a:pt x="2251120" y="50185"/>
                            <a:pt x="2547496" y="37065"/>
                            <a:pt x="2992950" y="0"/>
                          </a:cubicBezTo>
                          <a:cubicBezTo>
                            <a:pt x="3381613" y="2493"/>
                            <a:pt x="3348082" y="-1056"/>
                            <a:pt x="3488610" y="0"/>
                          </a:cubicBezTo>
                          <a:cubicBezTo>
                            <a:pt x="3587740" y="-2308"/>
                            <a:pt x="3815752" y="38880"/>
                            <a:pt x="4089903" y="0"/>
                          </a:cubicBezTo>
                          <a:cubicBezTo>
                            <a:pt x="4359133" y="3029"/>
                            <a:pt x="4463104" y="27110"/>
                            <a:pt x="4691196" y="0"/>
                          </a:cubicBezTo>
                          <a:cubicBezTo>
                            <a:pt x="4907994" y="-38679"/>
                            <a:pt x="5062577" y="48570"/>
                            <a:pt x="5398122" y="0"/>
                          </a:cubicBezTo>
                          <a:cubicBezTo>
                            <a:pt x="5779345" y="1243"/>
                            <a:pt x="5952322" y="42480"/>
                            <a:pt x="6210680" y="0"/>
                          </a:cubicBezTo>
                          <a:cubicBezTo>
                            <a:pt x="6461891" y="-25229"/>
                            <a:pt x="6473754" y="-11061"/>
                            <a:pt x="6706341" y="0"/>
                          </a:cubicBezTo>
                          <a:cubicBezTo>
                            <a:pt x="6939864" y="-4933"/>
                            <a:pt x="7030845" y="17538"/>
                            <a:pt x="7307634" y="0"/>
                          </a:cubicBezTo>
                          <a:cubicBezTo>
                            <a:pt x="7580423" y="21538"/>
                            <a:pt x="7913705" y="-10188"/>
                            <a:pt x="8225824" y="0"/>
                          </a:cubicBezTo>
                          <a:cubicBezTo>
                            <a:pt x="8486932" y="-36437"/>
                            <a:pt x="8800239" y="-82918"/>
                            <a:pt x="9144014" y="0"/>
                          </a:cubicBezTo>
                          <a:cubicBezTo>
                            <a:pt x="9464691" y="62169"/>
                            <a:pt x="10137810" y="67545"/>
                            <a:pt x="10834135" y="0"/>
                          </a:cubicBezTo>
                          <a:cubicBezTo>
                            <a:pt x="11004687" y="9102"/>
                            <a:pt x="11087966" y="71235"/>
                            <a:pt x="11105017" y="226661"/>
                          </a:cubicBezTo>
                          <a:cubicBezTo>
                            <a:pt x="11089663" y="338022"/>
                            <a:pt x="11101116" y="567446"/>
                            <a:pt x="11105017" y="689036"/>
                          </a:cubicBezTo>
                          <a:cubicBezTo>
                            <a:pt x="11093286" y="815544"/>
                            <a:pt x="11101674" y="995890"/>
                            <a:pt x="11105017" y="1133279"/>
                          </a:cubicBezTo>
                          <a:cubicBezTo>
                            <a:pt x="11069265" y="1253014"/>
                            <a:pt x="10991687" y="1362131"/>
                            <a:pt x="10834135" y="1359941"/>
                          </a:cubicBezTo>
                          <a:cubicBezTo>
                            <a:pt x="10506324" y="1386429"/>
                            <a:pt x="10216566" y="1332326"/>
                            <a:pt x="10021577" y="1359941"/>
                          </a:cubicBezTo>
                          <a:cubicBezTo>
                            <a:pt x="9868791" y="1316778"/>
                            <a:pt x="9503919" y="1372356"/>
                            <a:pt x="8997754" y="1359941"/>
                          </a:cubicBezTo>
                          <a:cubicBezTo>
                            <a:pt x="8583423" y="1355079"/>
                            <a:pt x="8422026" y="1318644"/>
                            <a:pt x="8185196" y="1359941"/>
                          </a:cubicBezTo>
                          <a:cubicBezTo>
                            <a:pt x="7977107" y="1391512"/>
                            <a:pt x="7772475" y="1411757"/>
                            <a:pt x="7372638" y="1359941"/>
                          </a:cubicBezTo>
                          <a:cubicBezTo>
                            <a:pt x="6972371" y="1325297"/>
                            <a:pt x="6985776" y="1338553"/>
                            <a:pt x="6665713" y="1359941"/>
                          </a:cubicBezTo>
                          <a:cubicBezTo>
                            <a:pt x="6329671" y="1394936"/>
                            <a:pt x="6190427" y="1352559"/>
                            <a:pt x="6064420" y="1359941"/>
                          </a:cubicBezTo>
                          <a:cubicBezTo>
                            <a:pt x="5986998" y="1319427"/>
                            <a:pt x="5719140" y="1351239"/>
                            <a:pt x="5463127" y="1359941"/>
                          </a:cubicBezTo>
                          <a:cubicBezTo>
                            <a:pt x="5218470" y="1325588"/>
                            <a:pt x="5072633" y="1353820"/>
                            <a:pt x="4756201" y="1359941"/>
                          </a:cubicBezTo>
                          <a:cubicBezTo>
                            <a:pt x="4493675" y="1347772"/>
                            <a:pt x="4230596" y="1372105"/>
                            <a:pt x="3838011" y="1359941"/>
                          </a:cubicBezTo>
                          <a:cubicBezTo>
                            <a:pt x="3499809" y="1383434"/>
                            <a:pt x="3509022" y="1360619"/>
                            <a:pt x="3236718" y="1359941"/>
                          </a:cubicBezTo>
                          <a:cubicBezTo>
                            <a:pt x="3124122" y="1336055"/>
                            <a:pt x="2830943" y="1352270"/>
                            <a:pt x="2714568" y="1359941"/>
                          </a:cubicBezTo>
                          <a:cubicBezTo>
                            <a:pt x="2598193" y="1367613"/>
                            <a:pt x="2402941" y="1340756"/>
                            <a:pt x="2212894" y="1359941"/>
                          </a:cubicBezTo>
                          <a:cubicBezTo>
                            <a:pt x="1739005" y="1347020"/>
                            <a:pt x="1585645" y="1333023"/>
                            <a:pt x="1189071" y="1359941"/>
                          </a:cubicBezTo>
                          <a:cubicBezTo>
                            <a:pt x="768525" y="1352989"/>
                            <a:pt x="654008" y="1375788"/>
                            <a:pt x="270881" y="1359941"/>
                          </a:cubicBezTo>
                          <a:cubicBezTo>
                            <a:pt x="129750" y="1358981"/>
                            <a:pt x="18741" y="1274040"/>
                            <a:pt x="0" y="1133279"/>
                          </a:cubicBezTo>
                          <a:cubicBezTo>
                            <a:pt x="-2716" y="959592"/>
                            <a:pt x="24070" y="779931"/>
                            <a:pt x="0" y="661838"/>
                          </a:cubicBezTo>
                          <a:cubicBezTo>
                            <a:pt x="-25229" y="523996"/>
                            <a:pt x="11122" y="320198"/>
                            <a:pt x="0" y="226661"/>
                          </a:cubicBezTo>
                          <a:close/>
                        </a:path>
                        <a:path w="11105017" h="1359941" fill="none" stroke="0" extrusionOk="0">
                          <a:moveTo>
                            <a:pt x="0" y="226661"/>
                          </a:moveTo>
                          <a:cubicBezTo>
                            <a:pt x="42142" y="69908"/>
                            <a:pt x="136379" y="16398"/>
                            <a:pt x="270881" y="0"/>
                          </a:cubicBezTo>
                          <a:cubicBezTo>
                            <a:pt x="475575" y="1191"/>
                            <a:pt x="687244" y="18340"/>
                            <a:pt x="872174" y="0"/>
                          </a:cubicBezTo>
                          <a:cubicBezTo>
                            <a:pt x="1094436" y="-18924"/>
                            <a:pt x="1514251" y="-29124"/>
                            <a:pt x="1895997" y="0"/>
                          </a:cubicBezTo>
                          <a:cubicBezTo>
                            <a:pt x="2303744" y="-34045"/>
                            <a:pt x="2203399" y="9771"/>
                            <a:pt x="2391657" y="0"/>
                          </a:cubicBezTo>
                          <a:cubicBezTo>
                            <a:pt x="2603924" y="-22766"/>
                            <a:pt x="3044918" y="-6230"/>
                            <a:pt x="3309848" y="0"/>
                          </a:cubicBezTo>
                          <a:cubicBezTo>
                            <a:pt x="3563813" y="21769"/>
                            <a:pt x="3579803" y="16457"/>
                            <a:pt x="3805509" y="0"/>
                          </a:cubicBezTo>
                          <a:cubicBezTo>
                            <a:pt x="4008576" y="850"/>
                            <a:pt x="4175336" y="18714"/>
                            <a:pt x="4406802" y="0"/>
                          </a:cubicBezTo>
                          <a:cubicBezTo>
                            <a:pt x="4659727" y="-58833"/>
                            <a:pt x="4865199" y="37152"/>
                            <a:pt x="5113726" y="0"/>
                          </a:cubicBezTo>
                          <a:cubicBezTo>
                            <a:pt x="5355233" y="-16476"/>
                            <a:pt x="5399256" y="20415"/>
                            <a:pt x="5609388" y="0"/>
                          </a:cubicBezTo>
                          <a:cubicBezTo>
                            <a:pt x="5853220" y="-14029"/>
                            <a:pt x="6000407" y="-10825"/>
                            <a:pt x="6316312" y="0"/>
                          </a:cubicBezTo>
                          <a:cubicBezTo>
                            <a:pt x="6632883" y="9648"/>
                            <a:pt x="6662342" y="10696"/>
                            <a:pt x="6917605" y="0"/>
                          </a:cubicBezTo>
                          <a:cubicBezTo>
                            <a:pt x="7181369" y="-16698"/>
                            <a:pt x="7536750" y="-24481"/>
                            <a:pt x="7730164" y="0"/>
                          </a:cubicBezTo>
                          <a:cubicBezTo>
                            <a:pt x="7924515" y="-6015"/>
                            <a:pt x="8137619" y="-26672"/>
                            <a:pt x="8437089" y="0"/>
                          </a:cubicBezTo>
                          <a:cubicBezTo>
                            <a:pt x="8742389" y="6189"/>
                            <a:pt x="9082182" y="-38153"/>
                            <a:pt x="9249647" y="0"/>
                          </a:cubicBezTo>
                          <a:cubicBezTo>
                            <a:pt x="9358586" y="-12214"/>
                            <a:pt x="10351544" y="11461"/>
                            <a:pt x="10834135" y="0"/>
                          </a:cubicBezTo>
                          <a:cubicBezTo>
                            <a:pt x="10975232" y="17102"/>
                            <a:pt x="11123674" y="102192"/>
                            <a:pt x="11105017" y="226661"/>
                          </a:cubicBezTo>
                          <a:cubicBezTo>
                            <a:pt x="11100552" y="374186"/>
                            <a:pt x="11076077" y="512371"/>
                            <a:pt x="11105017" y="661838"/>
                          </a:cubicBezTo>
                          <a:cubicBezTo>
                            <a:pt x="11116992" y="819246"/>
                            <a:pt x="11107770" y="975894"/>
                            <a:pt x="11105017" y="1133279"/>
                          </a:cubicBezTo>
                          <a:cubicBezTo>
                            <a:pt x="11092368" y="1282264"/>
                            <a:pt x="10968982" y="1362435"/>
                            <a:pt x="10834135" y="1359941"/>
                          </a:cubicBezTo>
                          <a:cubicBezTo>
                            <a:pt x="10568691" y="1349967"/>
                            <a:pt x="10266102" y="1295730"/>
                            <a:pt x="9915945" y="1359941"/>
                          </a:cubicBezTo>
                          <a:cubicBezTo>
                            <a:pt x="9561915" y="1360666"/>
                            <a:pt x="9291087" y="1379895"/>
                            <a:pt x="8997754" y="1359941"/>
                          </a:cubicBezTo>
                          <a:cubicBezTo>
                            <a:pt x="8722733" y="1309744"/>
                            <a:pt x="8296707" y="1359330"/>
                            <a:pt x="7973931" y="1359941"/>
                          </a:cubicBezTo>
                          <a:cubicBezTo>
                            <a:pt x="7627094" y="1325184"/>
                            <a:pt x="7396117" y="1384689"/>
                            <a:pt x="7055741" y="1359941"/>
                          </a:cubicBezTo>
                          <a:cubicBezTo>
                            <a:pt x="6710937" y="1339271"/>
                            <a:pt x="6720511" y="1348253"/>
                            <a:pt x="6560080" y="1359941"/>
                          </a:cubicBezTo>
                          <a:cubicBezTo>
                            <a:pt x="6391645" y="1357208"/>
                            <a:pt x="6226819" y="1340534"/>
                            <a:pt x="6064420" y="1359941"/>
                          </a:cubicBezTo>
                          <a:cubicBezTo>
                            <a:pt x="5868755" y="1355955"/>
                            <a:pt x="5669521" y="1330398"/>
                            <a:pt x="5357494" y="1359941"/>
                          </a:cubicBezTo>
                          <a:cubicBezTo>
                            <a:pt x="5059043" y="1349430"/>
                            <a:pt x="4919393" y="1368158"/>
                            <a:pt x="4756201" y="1359941"/>
                          </a:cubicBezTo>
                          <a:cubicBezTo>
                            <a:pt x="4662003" y="1303463"/>
                            <a:pt x="4011893" y="1310082"/>
                            <a:pt x="3732378" y="1359941"/>
                          </a:cubicBezTo>
                          <a:cubicBezTo>
                            <a:pt x="3422055" y="1387401"/>
                            <a:pt x="3288903" y="1385040"/>
                            <a:pt x="2919820" y="1359941"/>
                          </a:cubicBezTo>
                          <a:cubicBezTo>
                            <a:pt x="2565458" y="1318760"/>
                            <a:pt x="2283994" y="1344711"/>
                            <a:pt x="1895997" y="1359941"/>
                          </a:cubicBezTo>
                          <a:cubicBezTo>
                            <a:pt x="1535530" y="1342721"/>
                            <a:pt x="1567554" y="1345991"/>
                            <a:pt x="1400336" y="1359941"/>
                          </a:cubicBezTo>
                          <a:cubicBezTo>
                            <a:pt x="1222675" y="1398221"/>
                            <a:pt x="594885" y="1292554"/>
                            <a:pt x="270881" y="1359941"/>
                          </a:cubicBezTo>
                          <a:cubicBezTo>
                            <a:pt x="110661" y="1384467"/>
                            <a:pt x="12804" y="1258299"/>
                            <a:pt x="0" y="1133279"/>
                          </a:cubicBezTo>
                          <a:cubicBezTo>
                            <a:pt x="27396" y="1011134"/>
                            <a:pt x="-17160" y="835707"/>
                            <a:pt x="0" y="707168"/>
                          </a:cubicBezTo>
                          <a:cubicBezTo>
                            <a:pt x="-28148" y="595252"/>
                            <a:pt x="12194" y="380624"/>
                            <a:pt x="0" y="22666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0F0"/>
                </a:solidFill>
              </a:endParaRPr>
            </a:p>
          </p:txBody>
        </p:sp>
        <p:sp>
          <p:nvSpPr>
            <p:cNvPr id="10" name="Hộp Văn bản 4">
              <a:extLst>
                <a:ext uri="{FF2B5EF4-FFF2-40B4-BE49-F238E27FC236}">
                  <a16:creationId xmlns:a16="http://schemas.microsoft.com/office/drawing/2014/main" id="{A6F93DF8-8534-4C1E-8644-AFECA697139B}"/>
                </a:ext>
              </a:extLst>
            </p:cNvPr>
            <p:cNvSpPr txBox="1"/>
            <p:nvPr/>
          </p:nvSpPr>
          <p:spPr>
            <a:xfrm>
              <a:off x="1509465" y="1480360"/>
              <a:ext cx="9595202" cy="939596"/>
            </a:xfrm>
            <a:prstGeom prst="rect">
              <a:avLst/>
            </a:prstGeom>
            <a:noFill/>
          </p:spPr>
          <p:txBody>
            <a:bodyPr wrap="square" rtlCol="0">
              <a:spAutoFit/>
            </a:bodyPr>
            <a:lstStyle/>
            <a:p>
              <a:pPr algn="ctr"/>
              <a:r>
                <a:rPr lang="vi-VN" sz="3600" dirty="0">
                  <a:solidFill>
                    <a:schemeClr val="bg1"/>
                  </a:solidFill>
                  <a:latin typeface="Cambria" panose="02040503050406030204" pitchFamily="18" charset="0"/>
                  <a:ea typeface="Cambria" panose="02040503050406030204" pitchFamily="18" charset="0"/>
                  <a:cs typeface="Calibri" panose="020F0502020204030204" pitchFamily="34" charset="0"/>
                </a:rPr>
                <a:t>Quan sát hình 1, em hãy cho biết công trình kiến trúc nào được thể hiện trên Quốc kì Vương quốc Cam-pu-chia?</a:t>
              </a:r>
              <a:endParaRPr lang="en-US" sz="3600" dirty="0">
                <a:solidFill>
                  <a:schemeClr val="bg1"/>
                </a:solidFill>
                <a:latin typeface="Cambria" panose="02040503050406030204" pitchFamily="18" charset="0"/>
                <a:ea typeface="Cambria" panose="02040503050406030204" pitchFamily="18" charset="0"/>
                <a:cs typeface="Calibri" panose="020F0502020204030204" pitchFamily="34" charset="0"/>
              </a:endParaRPr>
            </a:p>
          </p:txBody>
        </p:sp>
      </p:grpSp>
      <p:pic>
        <p:nvPicPr>
          <p:cNvPr id="15370" name="Picture 10" descr="Free vector happy cute girl with stationery logo cartoon character illustration">
            <a:extLst>
              <a:ext uri="{FF2B5EF4-FFF2-40B4-BE49-F238E27FC236}">
                <a16:creationId xmlns:a16="http://schemas.microsoft.com/office/drawing/2014/main" id="{2537E152-4E3A-4857-A9E5-D5D53B1311A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5527" y1="83800" x2="56709" y2="85800"/>
                        <a14:foregroundMark x1="38179" y1="76400" x2="45847" y2="78800"/>
                        <a14:foregroundMark x1="39936" y1="81600" x2="47764" y2="79200"/>
                        <a14:foregroundMark x1="47764" y1="79200" x2="47923" y2="79000"/>
                        <a14:foregroundMark x1="62460" y1="78400" x2="50479" y2="83000"/>
                      </a14:backgroundRemoval>
                    </a14:imgEffect>
                  </a14:imgLayer>
                </a14:imgProps>
              </a:ext>
              <a:ext uri="{28A0092B-C50C-407E-A947-70E740481C1C}">
                <a14:useLocalDpi xmlns:a14="http://schemas.microsoft.com/office/drawing/2010/main" val="0"/>
              </a:ext>
            </a:extLst>
          </a:blip>
          <a:srcRect l="23490" t="33930"/>
          <a:stretch/>
        </p:blipFill>
        <p:spPr bwMode="auto">
          <a:xfrm>
            <a:off x="8313410" y="3317403"/>
            <a:ext cx="5473238" cy="37750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15987E8-756C-8FF8-1CE9-E001A72BD2A8}"/>
              </a:ext>
            </a:extLst>
          </p:cNvPr>
          <p:cNvPicPr>
            <a:picLocks noChangeAspect="1"/>
          </p:cNvPicPr>
          <p:nvPr/>
        </p:nvPicPr>
        <p:blipFill>
          <a:blip r:embed="rId4"/>
          <a:stretch>
            <a:fillRect/>
          </a:stretch>
        </p:blipFill>
        <p:spPr>
          <a:xfrm>
            <a:off x="1511548" y="1961806"/>
            <a:ext cx="6308521" cy="4185606"/>
          </a:xfrm>
          <a:prstGeom prst="rect">
            <a:avLst/>
          </a:prstGeom>
        </p:spPr>
      </p:pic>
    </p:spTree>
    <p:extLst>
      <p:ext uri="{BB962C8B-B14F-4D97-AF65-F5344CB8AC3E}">
        <p14:creationId xmlns:p14="http://schemas.microsoft.com/office/powerpoint/2010/main" val="1058957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14" descr="A picture containing diagram&#10;&#10;Description automatically generated">
            <a:extLst>
              <a:ext uri="{FF2B5EF4-FFF2-40B4-BE49-F238E27FC236}">
                <a16:creationId xmlns:a16="http://schemas.microsoft.com/office/drawing/2014/main" id="{6876E3CE-40BB-6811-1CDF-5A2D2B5BED7D}"/>
              </a:ext>
            </a:extLst>
          </p:cNvPr>
          <p:cNvPicPr>
            <a:picLocks noChangeAspect="1"/>
          </p:cNvPicPr>
          <p:nvPr/>
        </p:nvPicPr>
        <p:blipFill rotWithShape="1">
          <a:blip r:embed="rId2">
            <a:extLst>
              <a:ext uri="{28A0092B-C50C-407E-A947-70E740481C1C}">
                <a14:useLocalDpi xmlns:a14="http://schemas.microsoft.com/office/drawing/2010/main" val="0"/>
              </a:ext>
            </a:extLst>
          </a:blip>
          <a:srcRect l="19073"/>
          <a:stretch/>
        </p:blipFill>
        <p:spPr>
          <a:xfrm>
            <a:off x="1" y="1134737"/>
            <a:ext cx="9232134" cy="4671167"/>
          </a:xfrm>
          <a:prstGeom prst="rect">
            <a:avLst/>
          </a:prstGeom>
        </p:spPr>
      </p:pic>
      <p:pic>
        <p:nvPicPr>
          <p:cNvPr id="4" name="Picture 7">
            <a:extLst>
              <a:ext uri="{FF2B5EF4-FFF2-40B4-BE49-F238E27FC236}">
                <a16:creationId xmlns:a16="http://schemas.microsoft.com/office/drawing/2014/main" id="{88E08623-E401-1E35-320E-A623A2E1C912}"/>
              </a:ext>
            </a:extLst>
          </p:cNvPr>
          <p:cNvPicPr>
            <a:picLocks noChangeAspect="1"/>
          </p:cNvPicPr>
          <p:nvPr/>
        </p:nvPicPr>
        <p:blipFill>
          <a:blip r:embed="rId3"/>
          <a:stretch>
            <a:fillRect/>
          </a:stretch>
        </p:blipFill>
        <p:spPr>
          <a:xfrm>
            <a:off x="8937120" y="1758272"/>
            <a:ext cx="3988715" cy="5099728"/>
          </a:xfrm>
          <a:prstGeom prst="rect">
            <a:avLst/>
          </a:prstGeom>
        </p:spPr>
      </p:pic>
      <p:sp>
        <p:nvSpPr>
          <p:cNvPr id="5" name="TextBox 4">
            <a:extLst>
              <a:ext uri="{FF2B5EF4-FFF2-40B4-BE49-F238E27FC236}">
                <a16:creationId xmlns:a16="http://schemas.microsoft.com/office/drawing/2014/main" id="{4DA9D2CC-D29D-3FC9-ED0E-A8827DA265E4}"/>
              </a:ext>
            </a:extLst>
          </p:cNvPr>
          <p:cNvSpPr txBox="1"/>
          <p:nvPr/>
        </p:nvSpPr>
        <p:spPr>
          <a:xfrm>
            <a:off x="154236" y="1894902"/>
            <a:ext cx="8626207" cy="2800767"/>
          </a:xfrm>
          <a:prstGeom prst="rect">
            <a:avLst/>
          </a:prstGeom>
          <a:noFill/>
        </p:spPr>
        <p:txBody>
          <a:bodyPr wrap="square" rtlCol="0">
            <a:spAutoFit/>
          </a:bodyPr>
          <a:lstStyle/>
          <a:p>
            <a:pPr lvl="0" algn="just"/>
            <a:r>
              <a:rPr lang="vi-VN" sz="4400" b="1" dirty="0">
                <a:solidFill>
                  <a:prstClr val="black"/>
                </a:solidFill>
                <a:latin typeface="Cambria" panose="02040503050406030204" pitchFamily="18" charset="0"/>
                <a:ea typeface="Cambria" panose="02040503050406030204" pitchFamily="18" charset="0"/>
              </a:rPr>
              <a:t>1. Hãy cho biết tên các công trình kiến trúc của Cam-pu-chia mà em muốn đến thăm? Vì sao em lại có lựa chọn đó?</a:t>
            </a:r>
            <a:endPar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567982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418641" y="88135"/>
            <a:ext cx="11556694"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146" name="Picture 2" descr="Khám phá đền Angkor Wat – kỳ quan nổi tiếng thế giới ở Campuchia -  CafeLand.Vn">
            <a:extLst>
              <a:ext uri="{FF2B5EF4-FFF2-40B4-BE49-F238E27FC236}">
                <a16:creationId xmlns:a16="http://schemas.microsoft.com/office/drawing/2014/main" id="{CB3B6BB8-27BF-A9F3-C425-9D6924E7A6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062" y="1355074"/>
            <a:ext cx="4796010" cy="35970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F1091AC-7EAE-E963-9825-232C4700DE27}"/>
              </a:ext>
            </a:extLst>
          </p:cNvPr>
          <p:cNvSpPr txBox="1"/>
          <p:nvPr/>
        </p:nvSpPr>
        <p:spPr>
          <a:xfrm>
            <a:off x="5750804" y="627961"/>
            <a:ext cx="5960126" cy="5632311"/>
          </a:xfrm>
          <a:prstGeom prst="rect">
            <a:avLst/>
          </a:prstGeom>
          <a:noFill/>
        </p:spPr>
        <p:txBody>
          <a:bodyPr wrap="square" rtlCol="0">
            <a:spAutoFit/>
          </a:bodyPr>
          <a:lstStyle/>
          <a:p>
            <a:pPr algn="just"/>
            <a:r>
              <a:rPr lang="vi-VN" sz="3600" dirty="0">
                <a:latin typeface="Cambria" panose="02040503050406030204" pitchFamily="18" charset="0"/>
                <a:ea typeface="Cambria" panose="02040503050406030204" pitchFamily="18" charset="0"/>
              </a:rPr>
              <a:t>Công trình kiến trúc của Cam-pu-chia mà em muốn đến thăm: đền Ăng-co Vát vì đây là biểu tượng của đất nước Cam-pu-chia và cũng là di tích tôn giáo lớn nhất thế giới. Ngôi đền là đỉnh cao của phong cách kiến trúc Khmer, kiến trúc hùng vĩ và hài hòa của nghệ thuật điêu khắc.</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863412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wipe(down)">
                                      <p:cBhvr>
                                        <p:cTn id="1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2D4D8CA8-29E6-24DB-EB39-3FA989EAD0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6003" y="-656107"/>
            <a:ext cx="7692887" cy="3447381"/>
          </a:xfrm>
          <a:prstGeom prst="rect">
            <a:avLst/>
          </a:prstGeom>
        </p:spPr>
      </p:pic>
      <p:pic>
        <p:nvPicPr>
          <p:cNvPr id="2" name="Picture 1">
            <a:extLst>
              <a:ext uri="{FF2B5EF4-FFF2-40B4-BE49-F238E27FC236}">
                <a16:creationId xmlns:a16="http://schemas.microsoft.com/office/drawing/2014/main" id="{1A938A3D-729D-DD34-EA17-2FC9A569E3FE}"/>
              </a:ext>
            </a:extLst>
          </p:cNvPr>
          <p:cNvPicPr>
            <a:picLocks noChangeAspect="1"/>
          </p:cNvPicPr>
          <p:nvPr/>
        </p:nvPicPr>
        <p:blipFill>
          <a:blip r:embed="rId3"/>
          <a:stretch>
            <a:fillRect/>
          </a:stretch>
        </p:blipFill>
        <p:spPr>
          <a:xfrm>
            <a:off x="2912651" y="778560"/>
            <a:ext cx="6498899" cy="1731414"/>
          </a:xfrm>
          <a:prstGeom prst="rect">
            <a:avLst/>
          </a:prstGeom>
        </p:spPr>
      </p:pic>
    </p:spTree>
    <p:extLst>
      <p:ext uri="{BB962C8B-B14F-4D97-AF65-F5344CB8AC3E}">
        <p14:creationId xmlns:p14="http://schemas.microsoft.com/office/powerpoint/2010/main" val="1577525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D5AC48F7-B17E-4804-96A7-D51854925E9B}"/>
              </a:ext>
            </a:extLst>
          </p:cNvPr>
          <p:cNvSpPr/>
          <p:nvPr/>
        </p:nvSpPr>
        <p:spPr>
          <a:xfrm>
            <a:off x="204247" y="201813"/>
            <a:ext cx="11783505" cy="6480928"/>
          </a:xfrm>
          <a:prstGeom prst="round2DiagRect">
            <a:avLst/>
          </a:prstGeom>
          <a:solidFill>
            <a:srgbClr val="FFFFFF">
              <a:alpha val="81961"/>
            </a:srgbClr>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ptos" panose="02110004020202020204"/>
              <a:ea typeface="+mn-ea"/>
              <a:cs typeface="+mn-cs"/>
            </a:endParaRPr>
          </a:p>
        </p:txBody>
      </p:sp>
      <p:pic>
        <p:nvPicPr>
          <p:cNvPr id="15370" name="Picture 10" descr="Free vector happy cute girl with stationery logo cartoon character illustration">
            <a:extLst>
              <a:ext uri="{FF2B5EF4-FFF2-40B4-BE49-F238E27FC236}">
                <a16:creationId xmlns:a16="http://schemas.microsoft.com/office/drawing/2014/main" id="{2537E152-4E3A-4857-A9E5-D5D53B1311A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5527" y1="83800" x2="56709" y2="85800"/>
                        <a14:foregroundMark x1="38179" y1="76400" x2="45847" y2="78800"/>
                        <a14:foregroundMark x1="39936" y1="81600" x2="47764" y2="79200"/>
                        <a14:foregroundMark x1="47764" y1="79200" x2="47923" y2="79000"/>
                        <a14:foregroundMark x1="62460" y1="78400" x2="50479" y2="83000"/>
                      </a14:backgroundRemoval>
                    </a14:imgEffect>
                  </a14:imgLayer>
                </a14:imgProps>
              </a:ext>
              <a:ext uri="{28A0092B-C50C-407E-A947-70E740481C1C}">
                <a14:useLocalDpi xmlns:a14="http://schemas.microsoft.com/office/drawing/2010/main" val="0"/>
              </a:ext>
            </a:extLst>
          </a:blip>
          <a:srcRect l="23490" t="33930"/>
          <a:stretch/>
        </p:blipFill>
        <p:spPr bwMode="auto">
          <a:xfrm>
            <a:off x="8313410" y="3317403"/>
            <a:ext cx="5473238" cy="377506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Nhóm 19">
            <a:extLst>
              <a:ext uri="{FF2B5EF4-FFF2-40B4-BE49-F238E27FC236}">
                <a16:creationId xmlns:a16="http://schemas.microsoft.com/office/drawing/2014/main" id="{60C301E4-CF76-A823-F1B5-0537E021391E}"/>
              </a:ext>
            </a:extLst>
          </p:cNvPr>
          <p:cNvGrpSpPr/>
          <p:nvPr/>
        </p:nvGrpSpPr>
        <p:grpSpPr>
          <a:xfrm>
            <a:off x="0" y="511298"/>
            <a:ext cx="8571123" cy="6098822"/>
            <a:chOff x="4726051" y="1087906"/>
            <a:chExt cx="6782392" cy="4568764"/>
          </a:xfrm>
        </p:grpSpPr>
        <p:grpSp>
          <p:nvGrpSpPr>
            <p:cNvPr id="3" name="Nhóm 10">
              <a:extLst>
                <a:ext uri="{FF2B5EF4-FFF2-40B4-BE49-F238E27FC236}">
                  <a16:creationId xmlns:a16="http://schemas.microsoft.com/office/drawing/2014/main" id="{1A3D9455-9AB7-CB5F-AEB8-FAA4315087BC}"/>
                </a:ext>
              </a:extLst>
            </p:cNvPr>
            <p:cNvGrpSpPr/>
            <p:nvPr/>
          </p:nvGrpSpPr>
          <p:grpSpPr>
            <a:xfrm>
              <a:off x="4905829" y="1567543"/>
              <a:ext cx="6370818" cy="3819562"/>
              <a:chOff x="4905829" y="1567543"/>
              <a:chExt cx="6370818" cy="3819562"/>
            </a:xfrm>
          </p:grpSpPr>
          <p:grpSp>
            <p:nvGrpSpPr>
              <p:cNvPr id="13" name="Nhóm 7">
                <a:extLst>
                  <a:ext uri="{FF2B5EF4-FFF2-40B4-BE49-F238E27FC236}">
                    <a16:creationId xmlns:a16="http://schemas.microsoft.com/office/drawing/2014/main" id="{E55E24B2-3C18-BCE6-95EA-CCD121F07010}"/>
                  </a:ext>
                </a:extLst>
              </p:cNvPr>
              <p:cNvGrpSpPr/>
              <p:nvPr/>
            </p:nvGrpSpPr>
            <p:grpSpPr>
              <a:xfrm>
                <a:off x="4905829" y="1567543"/>
                <a:ext cx="6370818" cy="3650343"/>
                <a:chOff x="4905829" y="1567543"/>
                <a:chExt cx="6370818" cy="3650343"/>
              </a:xfrm>
            </p:grpSpPr>
            <p:sp>
              <p:nvSpPr>
                <p:cNvPr id="15" name="Hình chữ nhật: Góc Tròn 6">
                  <a:extLst>
                    <a:ext uri="{FF2B5EF4-FFF2-40B4-BE49-F238E27FC236}">
                      <a16:creationId xmlns:a16="http://schemas.microsoft.com/office/drawing/2014/main" id="{1128EBAA-58F0-1D80-7212-79B292FC30A6}"/>
                    </a:ext>
                  </a:extLst>
                </p:cNvPr>
                <p:cNvSpPr/>
                <p:nvPr/>
              </p:nvSpPr>
              <p:spPr>
                <a:xfrm>
                  <a:off x="4905829" y="1567543"/>
                  <a:ext cx="6240403" cy="3497943"/>
                </a:xfrm>
                <a:custGeom>
                  <a:avLst/>
                  <a:gdLst>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0 w 6051731"/>
                    <a:gd name="connsiteY8" fmla="*/ 583002 h 3497943"/>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595085 w 6051731"/>
                    <a:gd name="connsiteY8" fmla="*/ 1465943 h 3497943"/>
                    <a:gd name="connsiteX9" fmla="*/ 0 w 6051731"/>
                    <a:gd name="connsiteY9" fmla="*/ 583002 h 349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1731" h="3497943">
                      <a:moveTo>
                        <a:pt x="0" y="583002"/>
                      </a:moveTo>
                      <a:cubicBezTo>
                        <a:pt x="0" y="261019"/>
                        <a:pt x="261019" y="0"/>
                        <a:pt x="583002" y="0"/>
                      </a:cubicBezTo>
                      <a:lnTo>
                        <a:pt x="5468729" y="0"/>
                      </a:lnTo>
                      <a:cubicBezTo>
                        <a:pt x="5790712" y="0"/>
                        <a:pt x="6051731" y="261019"/>
                        <a:pt x="6051731" y="583002"/>
                      </a:cubicBezTo>
                      <a:lnTo>
                        <a:pt x="6051731" y="2914941"/>
                      </a:lnTo>
                      <a:cubicBezTo>
                        <a:pt x="6051731" y="3236924"/>
                        <a:pt x="5790712" y="3497943"/>
                        <a:pt x="5468729" y="3497943"/>
                      </a:cubicBezTo>
                      <a:lnTo>
                        <a:pt x="583002" y="3497943"/>
                      </a:lnTo>
                      <a:cubicBezTo>
                        <a:pt x="261019" y="3497943"/>
                        <a:pt x="0" y="3236924"/>
                        <a:pt x="0" y="2914941"/>
                      </a:cubicBezTo>
                      <a:cubicBezTo>
                        <a:pt x="0" y="2165846"/>
                        <a:pt x="595085" y="2215038"/>
                        <a:pt x="595085" y="1465943"/>
                      </a:cubicBezTo>
                      <a:cubicBezTo>
                        <a:pt x="595085" y="1437725"/>
                        <a:pt x="0" y="611220"/>
                        <a:pt x="0" y="583002"/>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Hình chữ nhật: Góc Tròn 6">
                  <a:extLst>
                    <a:ext uri="{FF2B5EF4-FFF2-40B4-BE49-F238E27FC236}">
                      <a16:creationId xmlns:a16="http://schemas.microsoft.com/office/drawing/2014/main" id="{6946BB9C-D82E-0771-0F4B-A8DF6A8264A2}"/>
                    </a:ext>
                  </a:extLst>
                </p:cNvPr>
                <p:cNvSpPr/>
                <p:nvPr/>
              </p:nvSpPr>
              <p:spPr>
                <a:xfrm>
                  <a:off x="5224916" y="1719943"/>
                  <a:ext cx="6051731" cy="3497943"/>
                </a:xfrm>
                <a:custGeom>
                  <a:avLst/>
                  <a:gdLst>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0 w 6051731"/>
                    <a:gd name="connsiteY8" fmla="*/ 583002 h 3497943"/>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595085 w 6051731"/>
                    <a:gd name="connsiteY8" fmla="*/ 1465943 h 3497943"/>
                    <a:gd name="connsiteX9" fmla="*/ 0 w 6051731"/>
                    <a:gd name="connsiteY9" fmla="*/ 583002 h 349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1731" h="3497943">
                      <a:moveTo>
                        <a:pt x="0" y="583002"/>
                      </a:moveTo>
                      <a:cubicBezTo>
                        <a:pt x="0" y="261019"/>
                        <a:pt x="261019" y="0"/>
                        <a:pt x="583002" y="0"/>
                      </a:cubicBezTo>
                      <a:lnTo>
                        <a:pt x="5468729" y="0"/>
                      </a:lnTo>
                      <a:cubicBezTo>
                        <a:pt x="5790712" y="0"/>
                        <a:pt x="6051731" y="261019"/>
                        <a:pt x="6051731" y="583002"/>
                      </a:cubicBezTo>
                      <a:lnTo>
                        <a:pt x="6051731" y="2914941"/>
                      </a:lnTo>
                      <a:cubicBezTo>
                        <a:pt x="6051731" y="3236924"/>
                        <a:pt x="5790712" y="3497943"/>
                        <a:pt x="5468729" y="3497943"/>
                      </a:cubicBezTo>
                      <a:lnTo>
                        <a:pt x="583002" y="3497943"/>
                      </a:lnTo>
                      <a:cubicBezTo>
                        <a:pt x="261019" y="3497943"/>
                        <a:pt x="0" y="3236924"/>
                        <a:pt x="0" y="2914941"/>
                      </a:cubicBezTo>
                      <a:cubicBezTo>
                        <a:pt x="0" y="2165846"/>
                        <a:pt x="595085" y="2215038"/>
                        <a:pt x="595085" y="1465943"/>
                      </a:cubicBezTo>
                      <a:cubicBezTo>
                        <a:pt x="595085" y="1437725"/>
                        <a:pt x="0" y="611220"/>
                        <a:pt x="0" y="583002"/>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14" name="Hộp Văn bản 15">
                <a:extLst>
                  <a:ext uri="{FF2B5EF4-FFF2-40B4-BE49-F238E27FC236}">
                    <a16:creationId xmlns:a16="http://schemas.microsoft.com/office/drawing/2014/main" id="{472ACCF9-41E0-A186-642E-2932BBC1AC83}"/>
                  </a:ext>
                </a:extLst>
              </p:cNvPr>
              <p:cNvSpPr txBox="1"/>
              <p:nvPr/>
            </p:nvSpPr>
            <p:spPr>
              <a:xfrm>
                <a:off x="5839849" y="1997839"/>
                <a:ext cx="5098113" cy="338926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i="1" dirty="0" err="1">
                    <a:effectLst/>
                    <a:latin typeface="Cambria" panose="02040503050406030204" pitchFamily="18" charset="0"/>
                    <a:ea typeface="Cambria" panose="02040503050406030204" pitchFamily="18" charset="0"/>
                  </a:rPr>
                  <a:t>Ăng</a:t>
                </a:r>
                <a:r>
                  <a:rPr lang="en-US" sz="3600" i="1" dirty="0">
                    <a:effectLst/>
                    <a:latin typeface="Cambria" panose="02040503050406030204" pitchFamily="18" charset="0"/>
                    <a:ea typeface="Cambria" panose="02040503050406030204" pitchFamily="18" charset="0"/>
                  </a:rPr>
                  <a:t> - co </a:t>
                </a:r>
                <a:r>
                  <a:rPr lang="en-US" sz="3600" i="1" dirty="0" err="1">
                    <a:effectLst/>
                    <a:latin typeface="Cambria" panose="02040503050406030204" pitchFamily="18" charset="0"/>
                    <a:ea typeface="Cambria" panose="02040503050406030204" pitchFamily="18" charset="0"/>
                  </a:rPr>
                  <a:t>Vát</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là</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quần</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thể</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đền</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đài</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tại</a:t>
                </a:r>
                <a:r>
                  <a:rPr lang="en-US" sz="3600" i="1" dirty="0">
                    <a:effectLst/>
                    <a:latin typeface="Cambria" panose="02040503050406030204" pitchFamily="18" charset="0"/>
                    <a:ea typeface="Cambria" panose="02040503050406030204" pitchFamily="18" charset="0"/>
                  </a:rPr>
                  <a:t> cam-</a:t>
                </a:r>
                <a:r>
                  <a:rPr lang="en-US" sz="3600" i="1" dirty="0" err="1">
                    <a:effectLst/>
                    <a:latin typeface="Cambria" panose="02040503050406030204" pitchFamily="18" charset="0"/>
                    <a:ea typeface="Cambria" panose="02040503050406030204" pitchFamily="18" charset="0"/>
                  </a:rPr>
                  <a:t>pu</a:t>
                </a:r>
                <a:r>
                  <a:rPr lang="en-US" sz="3600" i="1" dirty="0">
                    <a:effectLst/>
                    <a:latin typeface="Cambria" panose="02040503050406030204" pitchFamily="18" charset="0"/>
                    <a:ea typeface="Cambria" panose="02040503050406030204" pitchFamily="18" charset="0"/>
                  </a:rPr>
                  <a:t>-chia, </a:t>
                </a:r>
                <a:r>
                  <a:rPr lang="en-US" sz="3600" i="1" dirty="0" err="1">
                    <a:effectLst/>
                    <a:latin typeface="Cambria" panose="02040503050406030204" pitchFamily="18" charset="0"/>
                    <a:ea typeface="Cambria" panose="02040503050406030204" pitchFamily="18" charset="0"/>
                  </a:rPr>
                  <a:t>thu</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hút</a:t>
                </a:r>
                <a:r>
                  <a:rPr lang="en-US" sz="3600" i="1" dirty="0">
                    <a:effectLst/>
                    <a:latin typeface="Cambria" panose="02040503050406030204" pitchFamily="18" charset="0"/>
                    <a:ea typeface="Cambria" panose="02040503050406030204" pitchFamily="18" charset="0"/>
                  </a:rPr>
                  <a:t> du </a:t>
                </a:r>
                <a:r>
                  <a:rPr lang="en-US" sz="3600" i="1" dirty="0" err="1">
                    <a:effectLst/>
                    <a:latin typeface="Cambria" panose="02040503050406030204" pitchFamily="18" charset="0"/>
                    <a:ea typeface="Cambria" panose="02040503050406030204" pitchFamily="18" charset="0"/>
                  </a:rPr>
                  <a:t>khách</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hàng</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đầu</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nước</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này</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Công</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trình</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là</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đỉnh</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cao</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của</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phong</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cách</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kiến</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trúc</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khơ</a:t>
                </a:r>
                <a:r>
                  <a:rPr lang="en-US" sz="3600" i="1" dirty="0">
                    <a:effectLst/>
                    <a:latin typeface="Cambria" panose="02040503050406030204" pitchFamily="18" charset="0"/>
                    <a:ea typeface="Cambria" panose="02040503050406030204" pitchFamily="18" charset="0"/>
                  </a:rPr>
                  <a:t>-me, </a:t>
                </a:r>
                <a:r>
                  <a:rPr lang="en-US" sz="3600" i="1" dirty="0" err="1">
                    <a:effectLst/>
                    <a:latin typeface="Cambria" panose="02040503050406030204" pitchFamily="18" charset="0"/>
                    <a:ea typeface="Cambria" panose="02040503050406030204" pitchFamily="18" charset="0"/>
                  </a:rPr>
                  <a:t>trở</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thành</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biểu</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tượng</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của</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đất</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nước</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và</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xuất</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hiện</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trên</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Quốc</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kì</a:t>
                </a:r>
                <a:r>
                  <a:rPr lang="en-US" sz="3600" i="1" dirty="0">
                    <a:effectLst/>
                    <a:latin typeface="Cambria" panose="02040503050406030204" pitchFamily="18" charset="0"/>
                    <a:ea typeface="Cambria" panose="02040503050406030204" pitchFamily="18" charset="0"/>
                  </a:rPr>
                  <a:t> Cam-</a:t>
                </a:r>
                <a:r>
                  <a:rPr lang="en-US" sz="3600" i="1" dirty="0" err="1">
                    <a:effectLst/>
                    <a:latin typeface="Cambria" panose="02040503050406030204" pitchFamily="18" charset="0"/>
                    <a:ea typeface="Cambria" panose="02040503050406030204" pitchFamily="18" charset="0"/>
                  </a:rPr>
                  <a:t>pu</a:t>
                </a:r>
                <a:r>
                  <a:rPr lang="en-US" sz="3600" i="1" dirty="0">
                    <a:effectLst/>
                    <a:latin typeface="Cambria" panose="02040503050406030204" pitchFamily="18" charset="0"/>
                    <a:ea typeface="Cambria" panose="02040503050406030204" pitchFamily="18" charset="0"/>
                  </a:rPr>
                  <a:t>-chia.</a:t>
                </a:r>
                <a:endParaRPr kumimoji="0" lang="en-US" sz="6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pic>
          <p:nvPicPr>
            <p:cNvPr id="5" name="Hình ảnh 17">
              <a:extLst>
                <a:ext uri="{FF2B5EF4-FFF2-40B4-BE49-F238E27FC236}">
                  <a16:creationId xmlns:a16="http://schemas.microsoft.com/office/drawing/2014/main" id="{625250DA-12C6-23ED-8ABA-5E40B84EA4DF}"/>
                </a:ext>
              </a:extLst>
            </p:cNvPr>
            <p:cNvPicPr>
              <a:picLocks noChangeAspect="1"/>
            </p:cNvPicPr>
            <p:nvPr/>
          </p:nvPicPr>
          <p:blipFill rotWithShape="1">
            <a:blip r:embed="rId4"/>
            <a:srcRect l="73001" t="48222" r="-1" b="3157"/>
            <a:stretch/>
          </p:blipFill>
          <p:spPr>
            <a:xfrm>
              <a:off x="4726051" y="1672435"/>
              <a:ext cx="968970" cy="981492"/>
            </a:xfrm>
            <a:prstGeom prst="rect">
              <a:avLst/>
            </a:prstGeom>
          </p:spPr>
        </p:pic>
        <p:pic>
          <p:nvPicPr>
            <p:cNvPr id="11" name="Hình ảnh 18">
              <a:extLst>
                <a:ext uri="{FF2B5EF4-FFF2-40B4-BE49-F238E27FC236}">
                  <a16:creationId xmlns:a16="http://schemas.microsoft.com/office/drawing/2014/main" id="{040F811A-9697-749F-AB80-3CDD4BA98810}"/>
                </a:ext>
              </a:extLst>
            </p:cNvPr>
            <p:cNvPicPr>
              <a:picLocks noChangeAspect="1"/>
            </p:cNvPicPr>
            <p:nvPr/>
          </p:nvPicPr>
          <p:blipFill rotWithShape="1">
            <a:blip r:embed="rId4"/>
            <a:srcRect l="73001" t="48222" r="-1" b="3157"/>
            <a:stretch/>
          </p:blipFill>
          <p:spPr>
            <a:xfrm>
              <a:off x="5309417" y="1087906"/>
              <a:ext cx="968970" cy="981492"/>
            </a:xfrm>
            <a:prstGeom prst="rect">
              <a:avLst/>
            </a:prstGeom>
          </p:spPr>
        </p:pic>
        <p:pic>
          <p:nvPicPr>
            <p:cNvPr id="12" name="Hình ảnh 20">
              <a:extLst>
                <a:ext uri="{FF2B5EF4-FFF2-40B4-BE49-F238E27FC236}">
                  <a16:creationId xmlns:a16="http://schemas.microsoft.com/office/drawing/2014/main" id="{497083C7-7778-EE2A-700E-071D487FC301}"/>
                </a:ext>
              </a:extLst>
            </p:cNvPr>
            <p:cNvPicPr>
              <a:picLocks noChangeAspect="1"/>
            </p:cNvPicPr>
            <p:nvPr/>
          </p:nvPicPr>
          <p:blipFill rotWithShape="1">
            <a:blip r:embed="rId4"/>
            <a:srcRect l="73001" t="48222" r="-1" b="3157"/>
            <a:stretch/>
          </p:blipFill>
          <p:spPr>
            <a:xfrm>
              <a:off x="10539473" y="4675178"/>
              <a:ext cx="968970" cy="981492"/>
            </a:xfrm>
            <a:prstGeom prst="rect">
              <a:avLst/>
            </a:prstGeom>
          </p:spPr>
        </p:pic>
      </p:grpSp>
    </p:spTree>
    <p:extLst>
      <p:ext uri="{BB962C8B-B14F-4D97-AF65-F5344CB8AC3E}">
        <p14:creationId xmlns:p14="http://schemas.microsoft.com/office/powerpoint/2010/main" val="2297593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D4D570-C2AE-FB66-7914-1DB1D8CEB63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00652"/>
            <a:ext cx="12371942" cy="6657348"/>
          </a:xfrm>
          <a:prstGeom prst="rect">
            <a:avLst/>
          </a:prstGeom>
        </p:spPr>
      </p:pic>
      <p:sp>
        <p:nvSpPr>
          <p:cNvPr id="4" name="Rectangle: Rounded Corners 3">
            <a:extLst>
              <a:ext uri="{FF2B5EF4-FFF2-40B4-BE49-F238E27FC236}">
                <a16:creationId xmlns:a16="http://schemas.microsoft.com/office/drawing/2014/main" id="{013604CA-6D14-74FC-07CC-74CFA07A5BF0}"/>
              </a:ext>
            </a:extLst>
          </p:cNvPr>
          <p:cNvSpPr/>
          <p:nvPr/>
        </p:nvSpPr>
        <p:spPr>
          <a:xfrm>
            <a:off x="2231604" y="414330"/>
            <a:ext cx="8273206" cy="4374335"/>
          </a:xfrm>
          <a:prstGeom prst="roundRect">
            <a:avLst/>
          </a:prstGeom>
          <a:solidFill>
            <a:srgbClr val="FFFFFF">
              <a:alpha val="74902"/>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436;p36">
            <a:extLst>
              <a:ext uri="{FF2B5EF4-FFF2-40B4-BE49-F238E27FC236}">
                <a16:creationId xmlns:a16="http://schemas.microsoft.com/office/drawing/2014/main" id="{36AE00F6-2E0E-4590-837B-FE8F8C5EEB1E}"/>
              </a:ext>
            </a:extLst>
          </p:cNvPr>
          <p:cNvSpPr txBox="1">
            <a:spLocks/>
          </p:cNvSpPr>
          <p:nvPr/>
        </p:nvSpPr>
        <p:spPr>
          <a:xfrm>
            <a:off x="2717283" y="348229"/>
            <a:ext cx="7534844" cy="784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1pPr>
            <a:lvl2pPr marR="0" lvl="1"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2pPr>
            <a:lvl3pPr marR="0" lvl="2"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3pPr>
            <a:lvl4pPr marR="0" lvl="3"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4pPr>
            <a:lvl5pPr marR="0" lvl="4"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5pPr>
            <a:lvl6pPr marR="0" lvl="5"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6pPr>
            <a:lvl7pPr marR="0" lvl="6"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7pPr>
            <a:lvl8pPr marR="0" lvl="7"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8pPr>
            <a:lvl9pPr marR="0" lvl="8"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9pPr>
          </a:lstStyle>
          <a:p>
            <a:pPr algn="ctr"/>
            <a:r>
              <a:rPr lang="en-US" sz="4000" dirty="0" err="1">
                <a:solidFill>
                  <a:schemeClr val="tx1"/>
                </a:solidFill>
                <a:latin typeface="Calibri" panose="020F0502020204030204" pitchFamily="34" charset="0"/>
                <a:cs typeface="Calibri" panose="020F0502020204030204" pitchFamily="34" charset="0"/>
              </a:rPr>
              <a:t>Thứ</a:t>
            </a:r>
            <a:r>
              <a:rPr lang="en-US" sz="4000" dirty="0">
                <a:solidFill>
                  <a:schemeClr val="tx1"/>
                </a:solidFill>
                <a:latin typeface="Calibri" panose="020F0502020204030204" pitchFamily="34" charset="0"/>
                <a:cs typeface="Calibri" panose="020F0502020204030204" pitchFamily="34" charset="0"/>
              </a:rPr>
              <a:t>…</a:t>
            </a:r>
            <a:r>
              <a:rPr lang="en-US" sz="4000" dirty="0" err="1">
                <a:solidFill>
                  <a:schemeClr val="tx1"/>
                </a:solidFill>
                <a:latin typeface="Calibri" panose="020F0502020204030204" pitchFamily="34" charset="0"/>
                <a:cs typeface="Calibri" panose="020F0502020204030204" pitchFamily="34" charset="0"/>
              </a:rPr>
              <a:t>ngày</a:t>
            </a:r>
            <a:r>
              <a:rPr lang="en-US" sz="4000" dirty="0">
                <a:solidFill>
                  <a:schemeClr val="tx1"/>
                </a:solidFill>
                <a:latin typeface="Calibri" panose="020F0502020204030204" pitchFamily="34" charset="0"/>
                <a:cs typeface="Calibri" panose="020F0502020204030204" pitchFamily="34" charset="0"/>
              </a:rPr>
              <a:t>…</a:t>
            </a:r>
            <a:r>
              <a:rPr lang="en-US" sz="4000" dirty="0" err="1">
                <a:solidFill>
                  <a:schemeClr val="tx1"/>
                </a:solidFill>
                <a:latin typeface="Calibri" panose="020F0502020204030204" pitchFamily="34" charset="0"/>
                <a:cs typeface="Calibri" panose="020F0502020204030204" pitchFamily="34" charset="0"/>
              </a:rPr>
              <a:t>tháng</a:t>
            </a:r>
            <a:r>
              <a:rPr lang="en-US" sz="4000" dirty="0">
                <a:solidFill>
                  <a:schemeClr val="tx1"/>
                </a:solidFill>
                <a:latin typeface="Calibri" panose="020F0502020204030204" pitchFamily="34" charset="0"/>
                <a:cs typeface="Calibri" panose="020F0502020204030204" pitchFamily="34" charset="0"/>
              </a:rPr>
              <a:t>…</a:t>
            </a:r>
            <a:r>
              <a:rPr lang="en-US" sz="4000" dirty="0" err="1">
                <a:solidFill>
                  <a:schemeClr val="tx1"/>
                </a:solidFill>
                <a:latin typeface="Calibri" panose="020F0502020204030204" pitchFamily="34" charset="0"/>
                <a:cs typeface="Calibri" panose="020F0502020204030204" pitchFamily="34" charset="0"/>
              </a:rPr>
              <a:t>năm</a:t>
            </a:r>
            <a:r>
              <a:rPr lang="en-US" sz="4000" dirty="0">
                <a:solidFill>
                  <a:schemeClr val="tx1"/>
                </a:solidFill>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8FEE78F8-7426-3CE2-8393-8C2C4FE4DDB7}"/>
              </a:ext>
            </a:extLst>
          </p:cNvPr>
          <p:cNvPicPr>
            <a:picLocks noChangeAspect="1"/>
          </p:cNvPicPr>
          <p:nvPr/>
        </p:nvPicPr>
        <p:blipFill>
          <a:blip r:embed="rId3"/>
          <a:stretch>
            <a:fillRect/>
          </a:stretch>
        </p:blipFill>
        <p:spPr>
          <a:xfrm>
            <a:off x="3354219" y="830164"/>
            <a:ext cx="5395428" cy="1518036"/>
          </a:xfrm>
          <a:prstGeom prst="rect">
            <a:avLst/>
          </a:prstGeom>
        </p:spPr>
      </p:pic>
      <p:pic>
        <p:nvPicPr>
          <p:cNvPr id="9" name="Picture 8">
            <a:extLst>
              <a:ext uri="{FF2B5EF4-FFF2-40B4-BE49-F238E27FC236}">
                <a16:creationId xmlns:a16="http://schemas.microsoft.com/office/drawing/2014/main" id="{88F8962C-1554-6B25-BAEC-C4DAEAFAFF17}"/>
              </a:ext>
            </a:extLst>
          </p:cNvPr>
          <p:cNvPicPr>
            <a:picLocks noChangeAspect="1"/>
          </p:cNvPicPr>
          <p:nvPr/>
        </p:nvPicPr>
        <p:blipFill>
          <a:blip r:embed="rId4"/>
          <a:stretch>
            <a:fillRect/>
          </a:stretch>
        </p:blipFill>
        <p:spPr>
          <a:xfrm>
            <a:off x="2150899" y="1752288"/>
            <a:ext cx="7559695" cy="2956816"/>
          </a:xfrm>
          <a:prstGeom prst="rect">
            <a:avLst/>
          </a:prstGeom>
        </p:spPr>
      </p:pic>
      <p:pic>
        <p:nvPicPr>
          <p:cNvPr id="14" name="Picture 13" descr="A round pink label with white text and a black background&#10;&#10;Description automatically generated">
            <a:extLst>
              <a:ext uri="{FF2B5EF4-FFF2-40B4-BE49-F238E27FC236}">
                <a16:creationId xmlns:a16="http://schemas.microsoft.com/office/drawing/2014/main" id="{8A80BC65-2068-32EC-E433-4528D04CEC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8739" y="83952"/>
            <a:ext cx="1618952" cy="16189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09F8830-F41F-457A-8299-AD046667DAFE}"/>
              </a:ext>
            </a:extLst>
          </p:cNvPr>
          <p:cNvSpPr/>
          <p:nvPr/>
        </p:nvSpPr>
        <p:spPr>
          <a:xfrm>
            <a:off x="435204" y="304014"/>
            <a:ext cx="11321592" cy="6249971"/>
          </a:xfrm>
          <a:prstGeom prst="roundRect">
            <a:avLst/>
          </a:prstGeom>
          <a:solidFill>
            <a:srgbClr val="FFFFFF">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C2D936E-3E92-FFE1-CC3F-2F9859D0C663}"/>
              </a:ext>
            </a:extLst>
          </p:cNvPr>
          <p:cNvGrpSpPr/>
          <p:nvPr/>
        </p:nvGrpSpPr>
        <p:grpSpPr>
          <a:xfrm>
            <a:off x="3708621" y="610987"/>
            <a:ext cx="4816353" cy="707886"/>
            <a:chOff x="3547238" y="550585"/>
            <a:chExt cx="4816353" cy="707886"/>
          </a:xfrm>
        </p:grpSpPr>
        <p:sp>
          <p:nvSpPr>
            <p:cNvPr id="4" name="Rectangle: Rounded Corners 3">
              <a:extLst>
                <a:ext uri="{FF2B5EF4-FFF2-40B4-BE49-F238E27FC236}">
                  <a16:creationId xmlns:a16="http://schemas.microsoft.com/office/drawing/2014/main" id="{3E9AA57B-E075-D202-2901-5DF667441FE0}"/>
                </a:ext>
              </a:extLst>
            </p:cNvPr>
            <p:cNvSpPr/>
            <p:nvPr/>
          </p:nvSpPr>
          <p:spPr>
            <a:xfrm>
              <a:off x="3547238" y="550585"/>
              <a:ext cx="4816353" cy="707886"/>
            </a:xfrm>
            <a:prstGeom prst="roundRect">
              <a:avLst>
                <a:gd name="adj" fmla="val 50000"/>
              </a:avLst>
            </a:prstGeom>
            <a:solidFill>
              <a:srgbClr val="9427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DC201EAB-21C2-184C-099A-269AD8864386}"/>
                </a:ext>
              </a:extLst>
            </p:cNvPr>
            <p:cNvSpPr txBox="1"/>
            <p:nvPr/>
          </p:nvSpPr>
          <p:spPr>
            <a:xfrm>
              <a:off x="3736150" y="550585"/>
              <a:ext cx="4466287" cy="707886"/>
            </a:xfrm>
            <a:prstGeom prst="rect">
              <a:avLst/>
            </a:prstGeom>
            <a:noFill/>
          </p:spPr>
          <p:txBody>
            <a:bodyPr wrap="none" rtlCol="0">
              <a:spAutoFit/>
            </a:bodyPr>
            <a:lstStyle/>
            <a:p>
              <a:r>
                <a:rPr lang="en-US" sz="4000" dirty="0" err="1">
                  <a:solidFill>
                    <a:schemeClr val="bg1"/>
                  </a:solidFill>
                  <a:latin typeface="UTM Futura Extra" panose="02040603050506020204" pitchFamily="18" charset="0"/>
                </a:rPr>
                <a:t>Yêu</a:t>
              </a:r>
              <a:r>
                <a:rPr lang="en-US" sz="4000" dirty="0">
                  <a:solidFill>
                    <a:schemeClr val="bg1"/>
                  </a:solidFill>
                  <a:latin typeface="UTM Futura Extra" panose="02040603050506020204" pitchFamily="18" charset="0"/>
                </a:rPr>
                <a:t> </a:t>
              </a:r>
              <a:r>
                <a:rPr lang="en-US" sz="4000" dirty="0" err="1">
                  <a:solidFill>
                    <a:schemeClr val="bg1"/>
                  </a:solidFill>
                  <a:latin typeface="UTM Futura Extra" panose="02040603050506020204" pitchFamily="18" charset="0"/>
                </a:rPr>
                <a:t>cầu</a:t>
              </a:r>
              <a:r>
                <a:rPr lang="en-US" sz="4000" dirty="0">
                  <a:solidFill>
                    <a:schemeClr val="bg1"/>
                  </a:solidFill>
                  <a:latin typeface="UTM Futura Extra" panose="02040603050506020204" pitchFamily="18" charset="0"/>
                </a:rPr>
                <a:t> </a:t>
              </a:r>
              <a:r>
                <a:rPr lang="en-US" sz="4000" dirty="0" err="1">
                  <a:solidFill>
                    <a:schemeClr val="bg1"/>
                  </a:solidFill>
                  <a:latin typeface="UTM Futura Extra" panose="02040603050506020204" pitchFamily="18" charset="0"/>
                </a:rPr>
                <a:t>cần</a:t>
              </a:r>
              <a:r>
                <a:rPr lang="en-US" sz="4000" dirty="0">
                  <a:solidFill>
                    <a:schemeClr val="bg1"/>
                  </a:solidFill>
                  <a:latin typeface="UTM Futura Extra" panose="02040603050506020204" pitchFamily="18" charset="0"/>
                </a:rPr>
                <a:t> </a:t>
              </a:r>
              <a:r>
                <a:rPr lang="en-US" sz="4000" dirty="0" err="1">
                  <a:solidFill>
                    <a:schemeClr val="bg1"/>
                  </a:solidFill>
                  <a:latin typeface="UTM Futura Extra" panose="02040603050506020204" pitchFamily="18" charset="0"/>
                </a:rPr>
                <a:t>đạt</a:t>
              </a:r>
              <a:endParaRPr lang="en-US" sz="4000" dirty="0">
                <a:solidFill>
                  <a:schemeClr val="bg1"/>
                </a:solidFill>
                <a:latin typeface="UTM Futura Extra" panose="02040603050506020204" pitchFamily="18" charset="0"/>
              </a:endParaRPr>
            </a:p>
          </p:txBody>
        </p:sp>
      </p:grpSp>
      <p:sp>
        <p:nvSpPr>
          <p:cNvPr id="9" name="TextBox 8">
            <a:extLst>
              <a:ext uri="{FF2B5EF4-FFF2-40B4-BE49-F238E27FC236}">
                <a16:creationId xmlns:a16="http://schemas.microsoft.com/office/drawing/2014/main" id="{3F1787FA-5B53-2977-1BCF-8310884B4956}"/>
              </a:ext>
            </a:extLst>
          </p:cNvPr>
          <p:cNvSpPr txBox="1"/>
          <p:nvPr/>
        </p:nvSpPr>
        <p:spPr>
          <a:xfrm>
            <a:off x="1156770" y="1885424"/>
            <a:ext cx="9926198" cy="2308324"/>
          </a:xfrm>
          <a:prstGeom prst="rect">
            <a:avLst/>
          </a:prstGeom>
          <a:noFill/>
        </p:spPr>
        <p:txBody>
          <a:bodyPr wrap="square" rtlCol="0">
            <a:spAutoFit/>
          </a:bodyPr>
          <a:lstStyle/>
          <a:p>
            <a:pPr algn="just"/>
            <a:r>
              <a:rPr lang="vi-VN" sz="3600" b="1" dirty="0">
                <a:latin typeface="Cambria" panose="02040503050406030204" pitchFamily="18" charset="0"/>
              </a:rPr>
              <a:t>- Xác định được vị trì địa lí của </a:t>
            </a:r>
            <a:r>
              <a:rPr lang="en-US" sz="3600" b="1" dirty="0">
                <a:latin typeface="Cambria" panose="02040503050406030204" pitchFamily="18" charset="0"/>
              </a:rPr>
              <a:t>C</a:t>
            </a:r>
            <a:r>
              <a:rPr lang="vi-VN" sz="3600" b="1" dirty="0">
                <a:latin typeface="Cambria" panose="02040503050406030204" pitchFamily="18" charset="0"/>
              </a:rPr>
              <a:t>am-pu-chia trên bản đồ hoặc lược đồ.</a:t>
            </a:r>
          </a:p>
          <a:p>
            <a:pPr algn="just"/>
            <a:r>
              <a:rPr lang="vi-VN" sz="3600" b="1" dirty="0">
                <a:latin typeface="Cambria" panose="02040503050406030204" pitchFamily="18" charset="0"/>
              </a:rPr>
              <a:t>- Nêu được một số đặc điểm cơ bản về tự nhiên và dân cư của nước </a:t>
            </a:r>
            <a:r>
              <a:rPr lang="en-US" sz="3600" b="1" dirty="0">
                <a:latin typeface="Cambria" panose="02040503050406030204" pitchFamily="18" charset="0"/>
              </a:rPr>
              <a:t>C</a:t>
            </a:r>
            <a:r>
              <a:rPr lang="vi-VN" sz="3600" b="1" dirty="0">
                <a:latin typeface="Cambria" panose="02040503050406030204" pitchFamily="18" charset="0"/>
              </a:rPr>
              <a:t>am-pu-chia.</a:t>
            </a:r>
          </a:p>
        </p:txBody>
      </p:sp>
    </p:spTree>
    <p:extLst>
      <p:ext uri="{BB962C8B-B14F-4D97-AF65-F5344CB8AC3E}">
        <p14:creationId xmlns:p14="http://schemas.microsoft.com/office/powerpoint/2010/main" val="312487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B5DCB58-20ED-4ABE-9C65-2ABF069888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43" r="5543" b="-1297"/>
          <a:stretch/>
        </p:blipFill>
        <p:spPr>
          <a:xfrm>
            <a:off x="0" y="-44450"/>
            <a:ext cx="12192001" cy="6946900"/>
          </a:xfrm>
          <a:prstGeom prst="rect">
            <a:avLst/>
          </a:prstGeom>
        </p:spPr>
      </p:pic>
      <p:sp>
        <p:nvSpPr>
          <p:cNvPr id="3" name="矩形: 圆角 2">
            <a:extLst>
              <a:ext uri="{FF2B5EF4-FFF2-40B4-BE49-F238E27FC236}">
                <a16:creationId xmlns:a16="http://schemas.microsoft.com/office/drawing/2014/main" id="{AC6AF9AD-6E33-4FB5-92A9-1D06B8EDE037}"/>
              </a:ext>
            </a:extLst>
          </p:cNvPr>
          <p:cNvSpPr/>
          <p:nvPr/>
        </p:nvSpPr>
        <p:spPr>
          <a:xfrm>
            <a:off x="10676467" y="5054600"/>
            <a:ext cx="2218266" cy="2429933"/>
          </a:xfrm>
          <a:prstGeom prst="roundRect">
            <a:avLst/>
          </a:prstGeom>
          <a:solidFill>
            <a:srgbClr val="FCF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id="{41E0B6BF-908A-4FD6-B2ED-325062CEFC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585" t="51703" r="406" b="2387"/>
          <a:stretch/>
        </p:blipFill>
        <p:spPr>
          <a:xfrm>
            <a:off x="9347200" y="3956676"/>
            <a:ext cx="3033713" cy="2901324"/>
          </a:xfrm>
          <a:prstGeom prst="rect">
            <a:avLst/>
          </a:prstGeom>
        </p:spPr>
      </p:pic>
      <p:pic>
        <p:nvPicPr>
          <p:cNvPr id="5" name="Picture 4">
            <a:extLst>
              <a:ext uri="{FF2B5EF4-FFF2-40B4-BE49-F238E27FC236}">
                <a16:creationId xmlns:a16="http://schemas.microsoft.com/office/drawing/2014/main" id="{B7D81B0A-7075-926A-0CBF-34981C15D0D6}"/>
              </a:ext>
            </a:extLst>
          </p:cNvPr>
          <p:cNvPicPr>
            <a:picLocks noChangeAspect="1"/>
          </p:cNvPicPr>
          <p:nvPr/>
        </p:nvPicPr>
        <p:blipFill>
          <a:blip r:embed="rId5"/>
          <a:stretch>
            <a:fillRect/>
          </a:stretch>
        </p:blipFill>
        <p:spPr>
          <a:xfrm>
            <a:off x="1481499" y="1889626"/>
            <a:ext cx="9382557" cy="3078747"/>
          </a:xfrm>
          <a:prstGeom prst="rect">
            <a:avLst/>
          </a:prstGeom>
        </p:spPr>
      </p:pic>
    </p:spTree>
    <p:custDataLst>
      <p:tags r:id="rId1"/>
    </p:custDataLst>
    <p:extLst>
      <p:ext uri="{BB962C8B-B14F-4D97-AF65-F5344CB8AC3E}">
        <p14:creationId xmlns:p14="http://schemas.microsoft.com/office/powerpoint/2010/main" val="60647469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509965" y="346850"/>
            <a:ext cx="11465369" cy="6109034"/>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5" name="Group 14">
            <a:extLst>
              <a:ext uri="{FF2B5EF4-FFF2-40B4-BE49-F238E27FC236}">
                <a16:creationId xmlns:a16="http://schemas.microsoft.com/office/drawing/2014/main" id="{6821C036-0F87-CADF-4138-10F649E16DF2}"/>
              </a:ext>
            </a:extLst>
          </p:cNvPr>
          <p:cNvGrpSpPr/>
          <p:nvPr/>
        </p:nvGrpSpPr>
        <p:grpSpPr>
          <a:xfrm>
            <a:off x="412743" y="527246"/>
            <a:ext cx="7352190" cy="6124435"/>
            <a:chOff x="412743" y="527246"/>
            <a:chExt cx="7352190" cy="6124435"/>
          </a:xfrm>
        </p:grpSpPr>
        <p:grpSp>
          <p:nvGrpSpPr>
            <p:cNvPr id="9" name="Google Shape;960;p37">
              <a:extLst>
                <a:ext uri="{FF2B5EF4-FFF2-40B4-BE49-F238E27FC236}">
                  <a16:creationId xmlns:a16="http://schemas.microsoft.com/office/drawing/2014/main" id="{CCB4A127-977A-7224-0803-20B0571DE181}"/>
                </a:ext>
              </a:extLst>
            </p:cNvPr>
            <p:cNvGrpSpPr/>
            <p:nvPr/>
          </p:nvGrpSpPr>
          <p:grpSpPr>
            <a:xfrm rot="-197789">
              <a:off x="412743" y="527246"/>
              <a:ext cx="7352190" cy="6124435"/>
              <a:chOff x="1136457" y="603850"/>
              <a:chExt cx="6695528" cy="4592124"/>
            </a:xfrm>
          </p:grpSpPr>
          <p:sp>
            <p:nvSpPr>
              <p:cNvPr id="10" name="Google Shape;961;p37">
                <a:extLst>
                  <a:ext uri="{FF2B5EF4-FFF2-40B4-BE49-F238E27FC236}">
                    <a16:creationId xmlns:a16="http://schemas.microsoft.com/office/drawing/2014/main" id="{BB628F20-90B0-201A-672D-3A2738E4962A}"/>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lumMod val="20000"/>
                  <a:lumOff val="80000"/>
                </a:schemeClr>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62;p37">
                <a:extLst>
                  <a:ext uri="{FF2B5EF4-FFF2-40B4-BE49-F238E27FC236}">
                    <a16:creationId xmlns:a16="http://schemas.microsoft.com/office/drawing/2014/main" id="{8B9ED4A6-D389-EC01-4EAC-8BB7D05005C8}"/>
                  </a:ext>
                </a:extLst>
              </p:cNvPr>
              <p:cNvSpPr/>
              <p:nvPr/>
            </p:nvSpPr>
            <p:spPr>
              <a:xfrm>
                <a:off x="1136457" y="603850"/>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a:extLst>
                <a:ext uri="{FF2B5EF4-FFF2-40B4-BE49-F238E27FC236}">
                  <a16:creationId xmlns:a16="http://schemas.microsoft.com/office/drawing/2014/main" id="{8CE9F08B-034D-1B64-FAFF-AB9856EABC5A}"/>
                </a:ext>
              </a:extLst>
            </p:cNvPr>
            <p:cNvSpPr txBox="1"/>
            <p:nvPr/>
          </p:nvSpPr>
          <p:spPr>
            <a:xfrm>
              <a:off x="1366118" y="1526275"/>
              <a:ext cx="5946507" cy="3416320"/>
            </a:xfrm>
            <a:prstGeom prst="rect">
              <a:avLst/>
            </a:prstGeom>
            <a:noFill/>
          </p:spPr>
          <p:txBody>
            <a:bodyPr wrap="square" rtlCol="0">
              <a:spAutoFit/>
            </a:bodyPr>
            <a:lstStyle/>
            <a:p>
              <a:pPr algn="ctr"/>
              <a:r>
                <a:rPr lang="vi-VN" sz="5400" b="1" dirty="0">
                  <a:solidFill>
                    <a:srgbClr val="FF0000"/>
                  </a:solidFill>
                  <a:latin typeface="Cambria" panose="02040503050406030204" pitchFamily="18" charset="0"/>
                  <a:ea typeface="Cambria" panose="02040503050406030204" pitchFamily="18" charset="0"/>
                </a:rPr>
                <a:t>Hoạt động 1: Tìm hiểu về vị trí địa lí của nước </a:t>
              </a:r>
              <a:endParaRPr lang="en-US" sz="5400" b="1" dirty="0">
                <a:solidFill>
                  <a:srgbClr val="FF0000"/>
                </a:solidFill>
                <a:latin typeface="Cambria" panose="02040503050406030204" pitchFamily="18" charset="0"/>
                <a:ea typeface="Cambria" panose="02040503050406030204" pitchFamily="18" charset="0"/>
              </a:endParaRPr>
            </a:p>
            <a:p>
              <a:pPr algn="ctr"/>
              <a:r>
                <a:rPr lang="vi-VN" sz="5400" b="1" dirty="0">
                  <a:solidFill>
                    <a:srgbClr val="FF0000"/>
                  </a:solidFill>
                  <a:latin typeface="Cambria" panose="02040503050406030204" pitchFamily="18" charset="0"/>
                  <a:ea typeface="Cambria" panose="02040503050406030204" pitchFamily="18" charset="0"/>
                </a:rPr>
                <a:t>Cam-pu-chia.</a:t>
              </a:r>
              <a:endParaRPr lang="en-US" sz="5400" b="1" dirty="0">
                <a:solidFill>
                  <a:srgbClr val="FF0000"/>
                </a:solidFill>
                <a:latin typeface="Cambria" panose="02040503050406030204" pitchFamily="18" charset="0"/>
                <a:ea typeface="Cambria" panose="02040503050406030204" pitchFamily="18" charset="0"/>
              </a:endParaRPr>
            </a:p>
          </p:txBody>
        </p:sp>
      </p:grpSp>
      <p:pic>
        <p:nvPicPr>
          <p:cNvPr id="1026" name="Picture 2" descr="DANH SÁCH CÁC CẢNG BIỂN TẠI CAMPUCHIA (CAMBODIA)">
            <a:extLst>
              <a:ext uri="{FF2B5EF4-FFF2-40B4-BE49-F238E27FC236}">
                <a16:creationId xmlns:a16="http://schemas.microsoft.com/office/drawing/2014/main" id="{E00C7B08-5656-4DB3-47DB-E5A48D6D9D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7914" y="2102307"/>
            <a:ext cx="5379005" cy="430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5368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D5AC48F7-B17E-4804-96A7-D51854925E9B}"/>
              </a:ext>
            </a:extLst>
          </p:cNvPr>
          <p:cNvSpPr/>
          <p:nvPr/>
        </p:nvSpPr>
        <p:spPr>
          <a:xfrm>
            <a:off x="204247" y="201813"/>
            <a:ext cx="11783505" cy="6480928"/>
          </a:xfrm>
          <a:prstGeom prst="round2DiagRect">
            <a:avLst/>
          </a:prstGeom>
          <a:solidFill>
            <a:srgbClr val="FFFFFF">
              <a:alpha val="81961"/>
            </a:srgbClr>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ptos" panose="02110004020202020204"/>
              <a:ea typeface="+mn-ea"/>
              <a:cs typeface="+mn-cs"/>
            </a:endParaRPr>
          </a:p>
        </p:txBody>
      </p:sp>
      <p:grpSp>
        <p:nvGrpSpPr>
          <p:cNvPr id="6" name="Nhóm 7">
            <a:extLst>
              <a:ext uri="{FF2B5EF4-FFF2-40B4-BE49-F238E27FC236}">
                <a16:creationId xmlns:a16="http://schemas.microsoft.com/office/drawing/2014/main" id="{032618E8-02DD-4A94-A2BE-DFF5895C1F1A}"/>
              </a:ext>
            </a:extLst>
          </p:cNvPr>
          <p:cNvGrpSpPr/>
          <p:nvPr/>
        </p:nvGrpSpPr>
        <p:grpSpPr>
          <a:xfrm>
            <a:off x="304767" y="1916934"/>
            <a:ext cx="5556208" cy="3547432"/>
            <a:chOff x="1472116" y="1248688"/>
            <a:chExt cx="9757282" cy="1542092"/>
          </a:xfrm>
        </p:grpSpPr>
        <p:sp>
          <p:nvSpPr>
            <p:cNvPr id="7" name="Hình chữ nhật: Góc Tròn 5">
              <a:extLst>
                <a:ext uri="{FF2B5EF4-FFF2-40B4-BE49-F238E27FC236}">
                  <a16:creationId xmlns:a16="http://schemas.microsoft.com/office/drawing/2014/main" id="{9A80E767-B644-416C-A5BA-78AB71EACA43}"/>
                </a:ext>
              </a:extLst>
            </p:cNvPr>
            <p:cNvSpPr/>
            <p:nvPr/>
          </p:nvSpPr>
          <p:spPr>
            <a:xfrm>
              <a:off x="1472116" y="1248688"/>
              <a:ext cx="9757282" cy="1243101"/>
            </a:xfrm>
            <a:custGeom>
              <a:avLst/>
              <a:gdLst>
                <a:gd name="connsiteX0" fmla="*/ 0 w 9757282"/>
                <a:gd name="connsiteY0" fmla="*/ 207187 h 1243101"/>
                <a:gd name="connsiteX1" fmla="*/ 207186 w 9757282"/>
                <a:gd name="connsiteY1" fmla="*/ 0 h 1243101"/>
                <a:gd name="connsiteX2" fmla="*/ 594249 w 9757282"/>
                <a:gd name="connsiteY2" fmla="*/ 0 h 1243101"/>
                <a:gd name="connsiteX3" fmla="*/ 981312 w 9757282"/>
                <a:gd name="connsiteY3" fmla="*/ 0 h 1243101"/>
                <a:gd name="connsiteX4" fmla="*/ 1555234 w 9757282"/>
                <a:gd name="connsiteY4" fmla="*/ 0 h 1243101"/>
                <a:gd name="connsiteX5" fmla="*/ 2409443 w 9757282"/>
                <a:gd name="connsiteY5" fmla="*/ 0 h 1243101"/>
                <a:gd name="connsiteX6" fmla="*/ 2796506 w 9757282"/>
                <a:gd name="connsiteY6" fmla="*/ 0 h 1243101"/>
                <a:gd name="connsiteX7" fmla="*/ 3276999 w 9757282"/>
                <a:gd name="connsiteY7" fmla="*/ 0 h 1243101"/>
                <a:gd name="connsiteX8" fmla="*/ 3757491 w 9757282"/>
                <a:gd name="connsiteY8" fmla="*/ 0 h 1243101"/>
                <a:gd name="connsiteX9" fmla="*/ 4331412 w 9757282"/>
                <a:gd name="connsiteY9" fmla="*/ 0 h 1243101"/>
                <a:gd name="connsiteX10" fmla="*/ 4998763 w 9757282"/>
                <a:gd name="connsiteY10" fmla="*/ 0 h 1243101"/>
                <a:gd name="connsiteX11" fmla="*/ 5385826 w 9757282"/>
                <a:gd name="connsiteY11" fmla="*/ 0 h 1243101"/>
                <a:gd name="connsiteX12" fmla="*/ 5866319 w 9757282"/>
                <a:gd name="connsiteY12" fmla="*/ 0 h 1243101"/>
                <a:gd name="connsiteX13" fmla="*/ 6627097 w 9757282"/>
                <a:gd name="connsiteY13" fmla="*/ 0 h 1243101"/>
                <a:gd name="connsiteX14" fmla="*/ 7387877 w 9757282"/>
                <a:gd name="connsiteY14" fmla="*/ 0 h 1243101"/>
                <a:gd name="connsiteX15" fmla="*/ 8242086 w 9757282"/>
                <a:gd name="connsiteY15" fmla="*/ 0 h 1243101"/>
                <a:gd name="connsiteX16" fmla="*/ 9550093 w 9757282"/>
                <a:gd name="connsiteY16" fmla="*/ 0 h 1243101"/>
                <a:gd name="connsiteX17" fmla="*/ 9757282 w 9757282"/>
                <a:gd name="connsiteY17" fmla="*/ 207187 h 1243101"/>
                <a:gd name="connsiteX18" fmla="*/ 9757282 w 9757282"/>
                <a:gd name="connsiteY18" fmla="*/ 629837 h 1243101"/>
                <a:gd name="connsiteX19" fmla="*/ 9757282 w 9757282"/>
                <a:gd name="connsiteY19" fmla="*/ 1035912 h 1243101"/>
                <a:gd name="connsiteX20" fmla="*/ 9550093 w 9757282"/>
                <a:gd name="connsiteY20" fmla="*/ 1243101 h 1243101"/>
                <a:gd name="connsiteX21" fmla="*/ 8882743 w 9757282"/>
                <a:gd name="connsiteY21" fmla="*/ 1243101 h 1243101"/>
                <a:gd name="connsiteX22" fmla="*/ 8215392 w 9757282"/>
                <a:gd name="connsiteY22" fmla="*/ 1243101 h 1243101"/>
                <a:gd name="connsiteX23" fmla="*/ 7548042 w 9757282"/>
                <a:gd name="connsiteY23" fmla="*/ 1243101 h 1243101"/>
                <a:gd name="connsiteX24" fmla="*/ 6974119 w 9757282"/>
                <a:gd name="connsiteY24" fmla="*/ 1243101 h 1243101"/>
                <a:gd name="connsiteX25" fmla="*/ 6493628 w 9757282"/>
                <a:gd name="connsiteY25" fmla="*/ 1243101 h 1243101"/>
                <a:gd name="connsiteX26" fmla="*/ 6013135 w 9757282"/>
                <a:gd name="connsiteY26" fmla="*/ 1243101 h 1243101"/>
                <a:gd name="connsiteX27" fmla="*/ 5439214 w 9757282"/>
                <a:gd name="connsiteY27" fmla="*/ 1243101 h 1243101"/>
                <a:gd name="connsiteX28" fmla="*/ 4678434 w 9757282"/>
                <a:gd name="connsiteY28" fmla="*/ 1243101 h 1243101"/>
                <a:gd name="connsiteX29" fmla="*/ 4197943 w 9757282"/>
                <a:gd name="connsiteY29" fmla="*/ 1243101 h 1243101"/>
                <a:gd name="connsiteX30" fmla="*/ 3343733 w 9757282"/>
                <a:gd name="connsiteY30" fmla="*/ 1243101 h 1243101"/>
                <a:gd name="connsiteX31" fmla="*/ 2489525 w 9757282"/>
                <a:gd name="connsiteY31" fmla="*/ 1243101 h 1243101"/>
                <a:gd name="connsiteX32" fmla="*/ 2009032 w 9757282"/>
                <a:gd name="connsiteY32" fmla="*/ 1243101 h 1243101"/>
                <a:gd name="connsiteX33" fmla="*/ 1621969 w 9757282"/>
                <a:gd name="connsiteY33" fmla="*/ 1243101 h 1243101"/>
                <a:gd name="connsiteX34" fmla="*/ 954618 w 9757282"/>
                <a:gd name="connsiteY34" fmla="*/ 1243101 h 1243101"/>
                <a:gd name="connsiteX35" fmla="*/ 207186 w 9757282"/>
                <a:gd name="connsiteY35" fmla="*/ 1243101 h 1243101"/>
                <a:gd name="connsiteX36" fmla="*/ 0 w 9757282"/>
                <a:gd name="connsiteY36" fmla="*/ 1035912 h 1243101"/>
                <a:gd name="connsiteX37" fmla="*/ 0 w 9757282"/>
                <a:gd name="connsiteY37" fmla="*/ 638124 h 1243101"/>
                <a:gd name="connsiteX38" fmla="*/ 0 w 9757282"/>
                <a:gd name="connsiteY38" fmla="*/ 207187 h 124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757282" h="1243101" extrusionOk="0">
                  <a:moveTo>
                    <a:pt x="0" y="207187"/>
                  </a:moveTo>
                  <a:cubicBezTo>
                    <a:pt x="27058" y="90067"/>
                    <a:pt x="91705" y="28689"/>
                    <a:pt x="207186" y="0"/>
                  </a:cubicBezTo>
                  <a:cubicBezTo>
                    <a:pt x="261063" y="13252"/>
                    <a:pt x="366361" y="19159"/>
                    <a:pt x="594249" y="0"/>
                  </a:cubicBezTo>
                  <a:cubicBezTo>
                    <a:pt x="787836" y="-3225"/>
                    <a:pt x="823797" y="-126"/>
                    <a:pt x="981312" y="0"/>
                  </a:cubicBezTo>
                  <a:cubicBezTo>
                    <a:pt x="1163861" y="37342"/>
                    <a:pt x="1286965" y="4295"/>
                    <a:pt x="1555234" y="0"/>
                  </a:cubicBezTo>
                  <a:cubicBezTo>
                    <a:pt x="1876803" y="-22317"/>
                    <a:pt x="2047302" y="7648"/>
                    <a:pt x="2409443" y="0"/>
                  </a:cubicBezTo>
                  <a:cubicBezTo>
                    <a:pt x="2755179" y="9276"/>
                    <a:pt x="2712269" y="11273"/>
                    <a:pt x="2796506" y="0"/>
                  </a:cubicBezTo>
                  <a:cubicBezTo>
                    <a:pt x="2835885" y="10201"/>
                    <a:pt x="3136982" y="44184"/>
                    <a:pt x="3276999" y="0"/>
                  </a:cubicBezTo>
                  <a:cubicBezTo>
                    <a:pt x="3469612" y="-22559"/>
                    <a:pt x="3511973" y="2221"/>
                    <a:pt x="3757491" y="0"/>
                  </a:cubicBezTo>
                  <a:cubicBezTo>
                    <a:pt x="4025001" y="8674"/>
                    <a:pt x="4108088" y="14517"/>
                    <a:pt x="4331412" y="0"/>
                  </a:cubicBezTo>
                  <a:cubicBezTo>
                    <a:pt x="4632943" y="-582"/>
                    <a:pt x="4753556" y="-5798"/>
                    <a:pt x="4998763" y="0"/>
                  </a:cubicBezTo>
                  <a:cubicBezTo>
                    <a:pt x="5249801" y="4302"/>
                    <a:pt x="5199170" y="-12189"/>
                    <a:pt x="5385826" y="0"/>
                  </a:cubicBezTo>
                  <a:cubicBezTo>
                    <a:pt x="5595490" y="734"/>
                    <a:pt x="5656898" y="-7942"/>
                    <a:pt x="5866319" y="0"/>
                  </a:cubicBezTo>
                  <a:cubicBezTo>
                    <a:pt x="6099526" y="-52828"/>
                    <a:pt x="6282279" y="-4342"/>
                    <a:pt x="6627097" y="0"/>
                  </a:cubicBezTo>
                  <a:cubicBezTo>
                    <a:pt x="6940789" y="-51395"/>
                    <a:pt x="7111513" y="-39951"/>
                    <a:pt x="7387877" y="0"/>
                  </a:cubicBezTo>
                  <a:cubicBezTo>
                    <a:pt x="7585850" y="201"/>
                    <a:pt x="7975646" y="26576"/>
                    <a:pt x="8242086" y="0"/>
                  </a:cubicBezTo>
                  <a:cubicBezTo>
                    <a:pt x="8333711" y="4376"/>
                    <a:pt x="9117645" y="68281"/>
                    <a:pt x="9550093" y="0"/>
                  </a:cubicBezTo>
                  <a:cubicBezTo>
                    <a:pt x="9662825" y="40976"/>
                    <a:pt x="9728409" y="90218"/>
                    <a:pt x="9757282" y="207187"/>
                  </a:cubicBezTo>
                  <a:cubicBezTo>
                    <a:pt x="9882576" y="335569"/>
                    <a:pt x="9803497" y="474827"/>
                    <a:pt x="9757282" y="629837"/>
                  </a:cubicBezTo>
                  <a:cubicBezTo>
                    <a:pt x="9747172" y="790910"/>
                    <a:pt x="9753546" y="856210"/>
                    <a:pt x="9757282" y="1035912"/>
                  </a:cubicBezTo>
                  <a:cubicBezTo>
                    <a:pt x="9812711" y="1160513"/>
                    <a:pt x="9652989" y="1221190"/>
                    <a:pt x="9550093" y="1243101"/>
                  </a:cubicBezTo>
                  <a:cubicBezTo>
                    <a:pt x="9397420" y="1261874"/>
                    <a:pt x="9148352" y="1222131"/>
                    <a:pt x="8882743" y="1243101"/>
                  </a:cubicBezTo>
                  <a:cubicBezTo>
                    <a:pt x="8630837" y="1210209"/>
                    <a:pt x="8496260" y="1223010"/>
                    <a:pt x="8215392" y="1243101"/>
                  </a:cubicBezTo>
                  <a:cubicBezTo>
                    <a:pt x="7909503" y="1247386"/>
                    <a:pt x="7810114" y="1250821"/>
                    <a:pt x="7548042" y="1243101"/>
                  </a:cubicBezTo>
                  <a:cubicBezTo>
                    <a:pt x="7262009" y="1249571"/>
                    <a:pt x="7227567" y="1224303"/>
                    <a:pt x="6974119" y="1243101"/>
                  </a:cubicBezTo>
                  <a:cubicBezTo>
                    <a:pt x="6719259" y="1254850"/>
                    <a:pt x="6720280" y="1251446"/>
                    <a:pt x="6493628" y="1243101"/>
                  </a:cubicBezTo>
                  <a:cubicBezTo>
                    <a:pt x="6234734" y="1239719"/>
                    <a:pt x="6180669" y="1258104"/>
                    <a:pt x="6013135" y="1243101"/>
                  </a:cubicBezTo>
                  <a:cubicBezTo>
                    <a:pt x="5900583" y="1228954"/>
                    <a:pt x="5644217" y="1249711"/>
                    <a:pt x="5439214" y="1243101"/>
                  </a:cubicBezTo>
                  <a:cubicBezTo>
                    <a:pt x="5343286" y="1189056"/>
                    <a:pt x="4912094" y="1220926"/>
                    <a:pt x="4678434" y="1243101"/>
                  </a:cubicBezTo>
                  <a:cubicBezTo>
                    <a:pt x="4334965" y="1236557"/>
                    <a:pt x="4365389" y="1236078"/>
                    <a:pt x="4197943" y="1243101"/>
                  </a:cubicBezTo>
                  <a:cubicBezTo>
                    <a:pt x="4057328" y="1211629"/>
                    <a:pt x="3671026" y="1233919"/>
                    <a:pt x="3343733" y="1243101"/>
                  </a:cubicBezTo>
                  <a:cubicBezTo>
                    <a:pt x="3045860" y="1214691"/>
                    <a:pt x="2833449" y="1227537"/>
                    <a:pt x="2489525" y="1243101"/>
                  </a:cubicBezTo>
                  <a:cubicBezTo>
                    <a:pt x="2081073" y="1245763"/>
                    <a:pt x="2260576" y="1230708"/>
                    <a:pt x="2009032" y="1243101"/>
                  </a:cubicBezTo>
                  <a:cubicBezTo>
                    <a:pt x="1757977" y="1237352"/>
                    <a:pt x="1711361" y="1249249"/>
                    <a:pt x="1621969" y="1243101"/>
                  </a:cubicBezTo>
                  <a:cubicBezTo>
                    <a:pt x="1595368" y="1257864"/>
                    <a:pt x="1089800" y="1234223"/>
                    <a:pt x="954618" y="1243101"/>
                  </a:cubicBezTo>
                  <a:cubicBezTo>
                    <a:pt x="737578" y="1257808"/>
                    <a:pt x="363876" y="1268009"/>
                    <a:pt x="207186" y="1243101"/>
                  </a:cubicBezTo>
                  <a:cubicBezTo>
                    <a:pt x="124348" y="1263575"/>
                    <a:pt x="-47391" y="1121311"/>
                    <a:pt x="0" y="1035912"/>
                  </a:cubicBezTo>
                  <a:cubicBezTo>
                    <a:pt x="-98465" y="878181"/>
                    <a:pt x="-50559" y="785911"/>
                    <a:pt x="0" y="638124"/>
                  </a:cubicBezTo>
                  <a:cubicBezTo>
                    <a:pt x="-137476" y="544903"/>
                    <a:pt x="-182750" y="350793"/>
                    <a:pt x="0" y="207187"/>
                  </a:cubicBezTo>
                  <a:close/>
                </a:path>
              </a:pathLst>
            </a:custGeom>
            <a:noFill/>
            <a:ln w="19050">
              <a:solidFill>
                <a:srgbClr val="FF4678"/>
              </a:solidFill>
              <a:prstDash val="lgDash"/>
              <a:extLst>
                <a:ext uri="{C807C97D-BFC1-408E-A445-0C87EB9F89A2}">
                  <ask:lineSketchStyleProps xmlns:ask="http://schemas.microsoft.com/office/drawing/2018/sketchyshapes" xmlns="" sd="3374639765">
                    <a:custGeom>
                      <a:avLst/>
                      <a:gdLst>
                        <a:gd name="connsiteX0" fmla="*/ 0 w 5556208"/>
                        <a:gd name="connsiteY0" fmla="*/ 476615 h 2859632"/>
                        <a:gd name="connsiteX1" fmla="*/ 117981 w 5556208"/>
                        <a:gd name="connsiteY1" fmla="*/ 0 h 2859632"/>
                        <a:gd name="connsiteX2" fmla="*/ 338391 w 5556208"/>
                        <a:gd name="connsiteY2" fmla="*/ 0 h 2859632"/>
                        <a:gd name="connsiteX3" fmla="*/ 558801 w 5556208"/>
                        <a:gd name="connsiteY3" fmla="*/ 0 h 2859632"/>
                        <a:gd name="connsiteX4" fmla="*/ 885616 w 5556208"/>
                        <a:gd name="connsiteY4" fmla="*/ 0 h 2859632"/>
                        <a:gd name="connsiteX5" fmla="*/ 1372039 w 5556208"/>
                        <a:gd name="connsiteY5" fmla="*/ 0 h 2859632"/>
                        <a:gd name="connsiteX6" fmla="*/ 1592449 w 5556208"/>
                        <a:gd name="connsiteY6" fmla="*/ 0 h 2859632"/>
                        <a:gd name="connsiteX7" fmla="*/ 1866062 w 5556208"/>
                        <a:gd name="connsiteY7" fmla="*/ 0 h 2859632"/>
                        <a:gd name="connsiteX8" fmla="*/ 2139674 w 5556208"/>
                        <a:gd name="connsiteY8" fmla="*/ 0 h 2859632"/>
                        <a:gd name="connsiteX9" fmla="*/ 2466489 w 5556208"/>
                        <a:gd name="connsiteY9" fmla="*/ 0 h 2859632"/>
                        <a:gd name="connsiteX10" fmla="*/ 2846507 w 5556208"/>
                        <a:gd name="connsiteY10" fmla="*/ 0 h 2859632"/>
                        <a:gd name="connsiteX11" fmla="*/ 3066917 w 5556208"/>
                        <a:gd name="connsiteY11" fmla="*/ 0 h 2859632"/>
                        <a:gd name="connsiteX12" fmla="*/ 3340530 w 5556208"/>
                        <a:gd name="connsiteY12" fmla="*/ 0 h 2859632"/>
                        <a:gd name="connsiteX13" fmla="*/ 3773749 w 5556208"/>
                        <a:gd name="connsiteY13" fmla="*/ 0 h 2859632"/>
                        <a:gd name="connsiteX14" fmla="*/ 4206969 w 5556208"/>
                        <a:gd name="connsiteY14" fmla="*/ 0 h 2859632"/>
                        <a:gd name="connsiteX15" fmla="*/ 4693392 w 5556208"/>
                        <a:gd name="connsiteY15" fmla="*/ 0 h 2859632"/>
                        <a:gd name="connsiteX16" fmla="*/ 5438226 w 5556208"/>
                        <a:gd name="connsiteY16" fmla="*/ 0 h 2859632"/>
                        <a:gd name="connsiteX17" fmla="*/ 5556208 w 5556208"/>
                        <a:gd name="connsiteY17" fmla="*/ 476615 h 2859632"/>
                        <a:gd name="connsiteX18" fmla="*/ 5556208 w 5556208"/>
                        <a:gd name="connsiteY18" fmla="*/ 1448880 h 2859632"/>
                        <a:gd name="connsiteX19" fmla="*/ 5556208 w 5556208"/>
                        <a:gd name="connsiteY19" fmla="*/ 2383016 h 2859632"/>
                        <a:gd name="connsiteX20" fmla="*/ 5438226 w 5556208"/>
                        <a:gd name="connsiteY20" fmla="*/ 2859632 h 2859632"/>
                        <a:gd name="connsiteX21" fmla="*/ 5058209 w 5556208"/>
                        <a:gd name="connsiteY21" fmla="*/ 2859632 h 2859632"/>
                        <a:gd name="connsiteX22" fmla="*/ 4678191 w 5556208"/>
                        <a:gd name="connsiteY22" fmla="*/ 2859632 h 2859632"/>
                        <a:gd name="connsiteX23" fmla="*/ 4298174 w 5556208"/>
                        <a:gd name="connsiteY23" fmla="*/ 2859632 h 2859632"/>
                        <a:gd name="connsiteX24" fmla="*/ 3971358 w 5556208"/>
                        <a:gd name="connsiteY24" fmla="*/ 2859632 h 2859632"/>
                        <a:gd name="connsiteX25" fmla="*/ 3697746 w 5556208"/>
                        <a:gd name="connsiteY25" fmla="*/ 2859632 h 2859632"/>
                        <a:gd name="connsiteX26" fmla="*/ 3424133 w 5556208"/>
                        <a:gd name="connsiteY26" fmla="*/ 2859632 h 2859632"/>
                        <a:gd name="connsiteX27" fmla="*/ 3097318 w 5556208"/>
                        <a:gd name="connsiteY27" fmla="*/ 2859632 h 2859632"/>
                        <a:gd name="connsiteX28" fmla="*/ 2664098 w 5556208"/>
                        <a:gd name="connsiteY28" fmla="*/ 2859632 h 2859632"/>
                        <a:gd name="connsiteX29" fmla="*/ 2390486 w 5556208"/>
                        <a:gd name="connsiteY29" fmla="*/ 2859632 h 2859632"/>
                        <a:gd name="connsiteX30" fmla="*/ 1904063 w 5556208"/>
                        <a:gd name="connsiteY30" fmla="*/ 2859632 h 2859632"/>
                        <a:gd name="connsiteX31" fmla="*/ 1417641 w 5556208"/>
                        <a:gd name="connsiteY31" fmla="*/ 2859632 h 2859632"/>
                        <a:gd name="connsiteX32" fmla="*/ 1144028 w 5556208"/>
                        <a:gd name="connsiteY32" fmla="*/ 2859632 h 2859632"/>
                        <a:gd name="connsiteX33" fmla="*/ 923618 w 5556208"/>
                        <a:gd name="connsiteY33" fmla="*/ 2859632 h 2859632"/>
                        <a:gd name="connsiteX34" fmla="*/ 543600 w 5556208"/>
                        <a:gd name="connsiteY34" fmla="*/ 2859632 h 2859632"/>
                        <a:gd name="connsiteX35" fmla="*/ 117981 w 5556208"/>
                        <a:gd name="connsiteY35" fmla="*/ 2859632 h 2859632"/>
                        <a:gd name="connsiteX36" fmla="*/ 0 w 5556208"/>
                        <a:gd name="connsiteY36" fmla="*/ 2383016 h 2859632"/>
                        <a:gd name="connsiteX37" fmla="*/ 0 w 5556208"/>
                        <a:gd name="connsiteY37" fmla="*/ 1467944 h 2859632"/>
                        <a:gd name="connsiteX38" fmla="*/ 0 w 5556208"/>
                        <a:gd name="connsiteY38" fmla="*/ 476615 h 285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556208" h="2859632" extrusionOk="0">
                          <a:moveTo>
                            <a:pt x="0" y="476615"/>
                          </a:moveTo>
                          <a:cubicBezTo>
                            <a:pt x="12113" y="209428"/>
                            <a:pt x="52312" y="50978"/>
                            <a:pt x="117981" y="0"/>
                          </a:cubicBezTo>
                          <a:cubicBezTo>
                            <a:pt x="159027" y="40331"/>
                            <a:pt x="221170" y="13237"/>
                            <a:pt x="338391" y="0"/>
                          </a:cubicBezTo>
                          <a:cubicBezTo>
                            <a:pt x="447155" y="-6565"/>
                            <a:pt x="468656" y="4795"/>
                            <a:pt x="558801" y="0"/>
                          </a:cubicBezTo>
                          <a:cubicBezTo>
                            <a:pt x="656710" y="14309"/>
                            <a:pt x="735231" y="23852"/>
                            <a:pt x="885616" y="0"/>
                          </a:cubicBezTo>
                          <a:cubicBezTo>
                            <a:pt x="1043141" y="-41122"/>
                            <a:pt x="1173018" y="-10532"/>
                            <a:pt x="1372039" y="0"/>
                          </a:cubicBezTo>
                          <a:cubicBezTo>
                            <a:pt x="1568093" y="18333"/>
                            <a:pt x="1543819" y="14166"/>
                            <a:pt x="1592449" y="0"/>
                          </a:cubicBezTo>
                          <a:cubicBezTo>
                            <a:pt x="1624651" y="-815"/>
                            <a:pt x="1770344" y="40648"/>
                            <a:pt x="1866062" y="0"/>
                          </a:cubicBezTo>
                          <a:cubicBezTo>
                            <a:pt x="1975129" y="-31256"/>
                            <a:pt x="2002490" y="-9204"/>
                            <a:pt x="2139674" y="0"/>
                          </a:cubicBezTo>
                          <a:cubicBezTo>
                            <a:pt x="2280016" y="10839"/>
                            <a:pt x="2333856" y="16801"/>
                            <a:pt x="2466489" y="0"/>
                          </a:cubicBezTo>
                          <a:cubicBezTo>
                            <a:pt x="2628113" y="-7471"/>
                            <a:pt x="2694901" y="-33468"/>
                            <a:pt x="2846507" y="0"/>
                          </a:cubicBezTo>
                          <a:cubicBezTo>
                            <a:pt x="2995136" y="28768"/>
                            <a:pt x="2963382" y="-15030"/>
                            <a:pt x="3066917" y="0"/>
                          </a:cubicBezTo>
                          <a:cubicBezTo>
                            <a:pt x="3174445" y="12704"/>
                            <a:pt x="3229038" y="-30501"/>
                            <a:pt x="3340530" y="0"/>
                          </a:cubicBezTo>
                          <a:cubicBezTo>
                            <a:pt x="3462468" y="-4920"/>
                            <a:pt x="3590897" y="39539"/>
                            <a:pt x="3773749" y="0"/>
                          </a:cubicBezTo>
                          <a:cubicBezTo>
                            <a:pt x="3943999" y="-62378"/>
                            <a:pt x="4049819" y="-54575"/>
                            <a:pt x="4206969" y="0"/>
                          </a:cubicBezTo>
                          <a:cubicBezTo>
                            <a:pt x="4346664" y="35240"/>
                            <a:pt x="4548247" y="-55249"/>
                            <a:pt x="4693392" y="0"/>
                          </a:cubicBezTo>
                          <a:cubicBezTo>
                            <a:pt x="4803616" y="75183"/>
                            <a:pt x="5177829" y="91496"/>
                            <a:pt x="5438226" y="0"/>
                          </a:cubicBezTo>
                          <a:cubicBezTo>
                            <a:pt x="5502960" y="52576"/>
                            <a:pt x="5547089" y="196143"/>
                            <a:pt x="5556208" y="476615"/>
                          </a:cubicBezTo>
                          <a:cubicBezTo>
                            <a:pt x="5618911" y="782605"/>
                            <a:pt x="5579392" y="1091723"/>
                            <a:pt x="5556208" y="1448880"/>
                          </a:cubicBezTo>
                          <a:cubicBezTo>
                            <a:pt x="5550930" y="1809549"/>
                            <a:pt x="5555044" y="1944644"/>
                            <a:pt x="5556208" y="2383016"/>
                          </a:cubicBezTo>
                          <a:cubicBezTo>
                            <a:pt x="5581300" y="2652473"/>
                            <a:pt x="5498519" y="2827263"/>
                            <a:pt x="5438226" y="2859632"/>
                          </a:cubicBezTo>
                          <a:cubicBezTo>
                            <a:pt x="5343618" y="2920605"/>
                            <a:pt x="5214829" y="2883739"/>
                            <a:pt x="5058209" y="2859632"/>
                          </a:cubicBezTo>
                          <a:cubicBezTo>
                            <a:pt x="4906236" y="2818943"/>
                            <a:pt x="4839722" y="2826121"/>
                            <a:pt x="4678191" y="2859632"/>
                          </a:cubicBezTo>
                          <a:cubicBezTo>
                            <a:pt x="4505379" y="2876110"/>
                            <a:pt x="4451054" y="2850210"/>
                            <a:pt x="4298174" y="2859632"/>
                          </a:cubicBezTo>
                          <a:cubicBezTo>
                            <a:pt x="4135784" y="2875945"/>
                            <a:pt x="4115660" y="2819933"/>
                            <a:pt x="3971358" y="2859632"/>
                          </a:cubicBezTo>
                          <a:cubicBezTo>
                            <a:pt x="3826353" y="2887540"/>
                            <a:pt x="3826870" y="2879648"/>
                            <a:pt x="3697746" y="2859632"/>
                          </a:cubicBezTo>
                          <a:cubicBezTo>
                            <a:pt x="3554445" y="2844873"/>
                            <a:pt x="3519093" y="2901262"/>
                            <a:pt x="3424133" y="2859632"/>
                          </a:cubicBezTo>
                          <a:cubicBezTo>
                            <a:pt x="3340406" y="2814836"/>
                            <a:pt x="3200843" y="2901763"/>
                            <a:pt x="3097318" y="2859632"/>
                          </a:cubicBezTo>
                          <a:cubicBezTo>
                            <a:pt x="3024913" y="2794834"/>
                            <a:pt x="2830352" y="2852791"/>
                            <a:pt x="2664098" y="2859632"/>
                          </a:cubicBezTo>
                          <a:cubicBezTo>
                            <a:pt x="2467123" y="2850776"/>
                            <a:pt x="2482374" y="2838695"/>
                            <a:pt x="2390486" y="2859632"/>
                          </a:cubicBezTo>
                          <a:cubicBezTo>
                            <a:pt x="2302854" y="2877968"/>
                            <a:pt x="2071384" y="2919528"/>
                            <a:pt x="1904063" y="2859632"/>
                          </a:cubicBezTo>
                          <a:cubicBezTo>
                            <a:pt x="1746605" y="2779516"/>
                            <a:pt x="1630308" y="2874870"/>
                            <a:pt x="1417641" y="2859632"/>
                          </a:cubicBezTo>
                          <a:cubicBezTo>
                            <a:pt x="1186148" y="2839191"/>
                            <a:pt x="1283951" y="2861846"/>
                            <a:pt x="1144028" y="2859632"/>
                          </a:cubicBezTo>
                          <a:cubicBezTo>
                            <a:pt x="1003446" y="2841718"/>
                            <a:pt x="972533" y="2874917"/>
                            <a:pt x="923618" y="2859632"/>
                          </a:cubicBezTo>
                          <a:cubicBezTo>
                            <a:pt x="888392" y="2850464"/>
                            <a:pt x="640357" y="2866829"/>
                            <a:pt x="543600" y="2859632"/>
                          </a:cubicBezTo>
                          <a:cubicBezTo>
                            <a:pt x="431545" y="2860539"/>
                            <a:pt x="212170" y="2908754"/>
                            <a:pt x="117981" y="2859632"/>
                          </a:cubicBezTo>
                          <a:cubicBezTo>
                            <a:pt x="69366" y="2887435"/>
                            <a:pt x="-21544" y="2595031"/>
                            <a:pt x="0" y="2383016"/>
                          </a:cubicBezTo>
                          <a:cubicBezTo>
                            <a:pt x="-49392" y="2028578"/>
                            <a:pt x="-22115" y="1759380"/>
                            <a:pt x="0" y="1467944"/>
                          </a:cubicBezTo>
                          <a:cubicBezTo>
                            <a:pt x="-60847" y="1227257"/>
                            <a:pt x="-82825" y="808079"/>
                            <a:pt x="0" y="476615"/>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9" name="Hình chữ nhật: Góc Tròn 48">
              <a:extLst>
                <a:ext uri="{FF2B5EF4-FFF2-40B4-BE49-F238E27FC236}">
                  <a16:creationId xmlns:a16="http://schemas.microsoft.com/office/drawing/2014/main" id="{30DAC378-36F8-421C-B0DA-BBD8C240D3C3}"/>
                </a:ext>
              </a:extLst>
            </p:cNvPr>
            <p:cNvSpPr/>
            <p:nvPr/>
          </p:nvSpPr>
          <p:spPr>
            <a:xfrm>
              <a:off x="1788651" y="1322060"/>
              <a:ext cx="9299316" cy="1347355"/>
            </a:xfrm>
            <a:custGeom>
              <a:avLst/>
              <a:gdLst>
                <a:gd name="connsiteX0" fmla="*/ 0 w 9299316"/>
                <a:gd name="connsiteY0" fmla="*/ 224563 h 1347355"/>
                <a:gd name="connsiteX1" fmla="*/ 226834 w 9299316"/>
                <a:gd name="connsiteY1" fmla="*/ 0 h 1347355"/>
                <a:gd name="connsiteX2" fmla="*/ 730355 w 9299316"/>
                <a:gd name="connsiteY2" fmla="*/ 0 h 1347355"/>
                <a:gd name="connsiteX3" fmla="*/ 1587702 w 9299316"/>
                <a:gd name="connsiteY3" fmla="*/ 0 h 1347355"/>
                <a:gd name="connsiteX4" fmla="*/ 2002766 w 9299316"/>
                <a:gd name="connsiteY4" fmla="*/ 0 h 1347355"/>
                <a:gd name="connsiteX5" fmla="*/ 2771659 w 9299316"/>
                <a:gd name="connsiteY5" fmla="*/ 0 h 1347355"/>
                <a:gd name="connsiteX6" fmla="*/ 3186723 w 9299316"/>
                <a:gd name="connsiteY6" fmla="*/ 0 h 1347355"/>
                <a:gd name="connsiteX7" fmla="*/ 3690244 w 9299316"/>
                <a:gd name="connsiteY7" fmla="*/ 0 h 1347355"/>
                <a:gd name="connsiteX8" fmla="*/ 4282222 w 9299316"/>
                <a:gd name="connsiteY8" fmla="*/ 0 h 1347355"/>
                <a:gd name="connsiteX9" fmla="*/ 4697287 w 9299316"/>
                <a:gd name="connsiteY9" fmla="*/ 0 h 1347355"/>
                <a:gd name="connsiteX10" fmla="*/ 5289265 w 9299316"/>
                <a:gd name="connsiteY10" fmla="*/ 0 h 1347355"/>
                <a:gd name="connsiteX11" fmla="*/ 5792786 w 9299316"/>
                <a:gd name="connsiteY11" fmla="*/ 0 h 1347355"/>
                <a:gd name="connsiteX12" fmla="*/ 6473220 w 9299316"/>
                <a:gd name="connsiteY12" fmla="*/ 0 h 1347355"/>
                <a:gd name="connsiteX13" fmla="*/ 7065198 w 9299316"/>
                <a:gd name="connsiteY13" fmla="*/ 0 h 1347355"/>
                <a:gd name="connsiteX14" fmla="*/ 7745632 w 9299316"/>
                <a:gd name="connsiteY14" fmla="*/ 0 h 1347355"/>
                <a:gd name="connsiteX15" fmla="*/ 9072479 w 9299316"/>
                <a:gd name="connsiteY15" fmla="*/ 0 h 1347355"/>
                <a:gd name="connsiteX16" fmla="*/ 9299316 w 9299316"/>
                <a:gd name="connsiteY16" fmla="*/ 224563 h 1347355"/>
                <a:gd name="connsiteX17" fmla="*/ 9299316 w 9299316"/>
                <a:gd name="connsiteY17" fmla="*/ 655712 h 1347355"/>
                <a:gd name="connsiteX18" fmla="*/ 9299316 w 9299316"/>
                <a:gd name="connsiteY18" fmla="*/ 1122790 h 1347355"/>
                <a:gd name="connsiteX19" fmla="*/ 9072479 w 9299316"/>
                <a:gd name="connsiteY19" fmla="*/ 1347355 h 1347355"/>
                <a:gd name="connsiteX20" fmla="*/ 8303588 w 9299316"/>
                <a:gd name="connsiteY20" fmla="*/ 1347355 h 1347355"/>
                <a:gd name="connsiteX21" fmla="*/ 7534697 w 9299316"/>
                <a:gd name="connsiteY21" fmla="*/ 1347355 h 1347355"/>
                <a:gd name="connsiteX22" fmla="*/ 6677351 w 9299316"/>
                <a:gd name="connsiteY22" fmla="*/ 1347355 h 1347355"/>
                <a:gd name="connsiteX23" fmla="*/ 5908460 w 9299316"/>
                <a:gd name="connsiteY23" fmla="*/ 1347355 h 1347355"/>
                <a:gd name="connsiteX24" fmla="*/ 5493395 w 9299316"/>
                <a:gd name="connsiteY24" fmla="*/ 1347355 h 1347355"/>
                <a:gd name="connsiteX25" fmla="*/ 5078331 w 9299316"/>
                <a:gd name="connsiteY25" fmla="*/ 1347355 h 1347355"/>
                <a:gd name="connsiteX26" fmla="*/ 4486353 w 9299316"/>
                <a:gd name="connsiteY26" fmla="*/ 1347355 h 1347355"/>
                <a:gd name="connsiteX27" fmla="*/ 3982830 w 9299316"/>
                <a:gd name="connsiteY27" fmla="*/ 1347355 h 1347355"/>
                <a:gd name="connsiteX28" fmla="*/ 3125484 w 9299316"/>
                <a:gd name="connsiteY28" fmla="*/ 1347355 h 1347355"/>
                <a:gd name="connsiteX29" fmla="*/ 2445050 w 9299316"/>
                <a:gd name="connsiteY29" fmla="*/ 1347355 h 1347355"/>
                <a:gd name="connsiteX30" fmla="*/ 1587702 w 9299316"/>
                <a:gd name="connsiteY30" fmla="*/ 1347355 h 1347355"/>
                <a:gd name="connsiteX31" fmla="*/ 1172638 w 9299316"/>
                <a:gd name="connsiteY31" fmla="*/ 1347355 h 1347355"/>
                <a:gd name="connsiteX32" fmla="*/ 226834 w 9299316"/>
                <a:gd name="connsiteY32" fmla="*/ 1347355 h 1347355"/>
                <a:gd name="connsiteX33" fmla="*/ 0 w 9299316"/>
                <a:gd name="connsiteY33" fmla="*/ 1122790 h 1347355"/>
                <a:gd name="connsiteX34" fmla="*/ 0 w 9299316"/>
                <a:gd name="connsiteY34" fmla="*/ 700623 h 1347355"/>
                <a:gd name="connsiteX35" fmla="*/ 0 w 9299316"/>
                <a:gd name="connsiteY35" fmla="*/ 224563 h 1347355"/>
                <a:gd name="connsiteX0" fmla="*/ 0 w 9299316"/>
                <a:gd name="connsiteY0" fmla="*/ 224563 h 1347355"/>
                <a:gd name="connsiteX1" fmla="*/ 226834 w 9299316"/>
                <a:gd name="connsiteY1" fmla="*/ 0 h 1347355"/>
                <a:gd name="connsiteX2" fmla="*/ 641898 w 9299316"/>
                <a:gd name="connsiteY2" fmla="*/ 0 h 1347355"/>
                <a:gd name="connsiteX3" fmla="*/ 1056964 w 9299316"/>
                <a:gd name="connsiteY3" fmla="*/ 0 h 1347355"/>
                <a:gd name="connsiteX4" fmla="*/ 1648941 w 9299316"/>
                <a:gd name="connsiteY4" fmla="*/ 0 h 1347355"/>
                <a:gd name="connsiteX5" fmla="*/ 2506289 w 9299316"/>
                <a:gd name="connsiteY5" fmla="*/ 0 h 1347355"/>
                <a:gd name="connsiteX6" fmla="*/ 2921353 w 9299316"/>
                <a:gd name="connsiteY6" fmla="*/ 0 h 1347355"/>
                <a:gd name="connsiteX7" fmla="*/ 3424874 w 9299316"/>
                <a:gd name="connsiteY7" fmla="*/ 0 h 1347355"/>
                <a:gd name="connsiteX8" fmla="*/ 3928396 w 9299316"/>
                <a:gd name="connsiteY8" fmla="*/ 0 h 1347355"/>
                <a:gd name="connsiteX9" fmla="*/ 4520374 w 9299316"/>
                <a:gd name="connsiteY9" fmla="*/ 0 h 1347355"/>
                <a:gd name="connsiteX10" fmla="*/ 5200808 w 9299316"/>
                <a:gd name="connsiteY10" fmla="*/ 0 h 1347355"/>
                <a:gd name="connsiteX11" fmla="*/ 5615874 w 9299316"/>
                <a:gd name="connsiteY11" fmla="*/ 0 h 1347355"/>
                <a:gd name="connsiteX12" fmla="*/ 6119395 w 9299316"/>
                <a:gd name="connsiteY12" fmla="*/ 0 h 1347355"/>
                <a:gd name="connsiteX13" fmla="*/ 6888286 w 9299316"/>
                <a:gd name="connsiteY13" fmla="*/ 0 h 1347355"/>
                <a:gd name="connsiteX14" fmla="*/ 7657175 w 9299316"/>
                <a:gd name="connsiteY14" fmla="*/ 0 h 1347355"/>
                <a:gd name="connsiteX15" fmla="*/ 9072479 w 9299316"/>
                <a:gd name="connsiteY15" fmla="*/ 0 h 1347355"/>
                <a:gd name="connsiteX16" fmla="*/ 9299316 w 9299316"/>
                <a:gd name="connsiteY16" fmla="*/ 224563 h 1347355"/>
                <a:gd name="connsiteX17" fmla="*/ 9299316 w 9299316"/>
                <a:gd name="connsiteY17" fmla="*/ 682659 h 1347355"/>
                <a:gd name="connsiteX18" fmla="*/ 9299316 w 9299316"/>
                <a:gd name="connsiteY18" fmla="*/ 1122790 h 1347355"/>
                <a:gd name="connsiteX19" fmla="*/ 9072479 w 9299316"/>
                <a:gd name="connsiteY19" fmla="*/ 1347355 h 1347355"/>
                <a:gd name="connsiteX20" fmla="*/ 8392045 w 9299316"/>
                <a:gd name="connsiteY20" fmla="*/ 1347355 h 1347355"/>
                <a:gd name="connsiteX21" fmla="*/ 7534697 w 9299316"/>
                <a:gd name="connsiteY21" fmla="*/ 1347355 h 1347355"/>
                <a:gd name="connsiteX22" fmla="*/ 6854263 w 9299316"/>
                <a:gd name="connsiteY22" fmla="*/ 1347355 h 1347355"/>
                <a:gd name="connsiteX23" fmla="*/ 6173829 w 9299316"/>
                <a:gd name="connsiteY23" fmla="*/ 1347355 h 1347355"/>
                <a:gd name="connsiteX24" fmla="*/ 5581851 w 9299316"/>
                <a:gd name="connsiteY24" fmla="*/ 1347355 h 1347355"/>
                <a:gd name="connsiteX25" fmla="*/ 5078331 w 9299316"/>
                <a:gd name="connsiteY25" fmla="*/ 1347355 h 1347355"/>
                <a:gd name="connsiteX26" fmla="*/ 4574810 w 9299316"/>
                <a:gd name="connsiteY26" fmla="*/ 1347355 h 1347355"/>
                <a:gd name="connsiteX27" fmla="*/ 3982830 w 9299316"/>
                <a:gd name="connsiteY27" fmla="*/ 1347355 h 1347355"/>
                <a:gd name="connsiteX28" fmla="*/ 3213941 w 9299316"/>
                <a:gd name="connsiteY28" fmla="*/ 1347355 h 1347355"/>
                <a:gd name="connsiteX29" fmla="*/ 2710419 w 9299316"/>
                <a:gd name="connsiteY29" fmla="*/ 1347355 h 1347355"/>
                <a:gd name="connsiteX30" fmla="*/ 2273172 w 9299316"/>
                <a:gd name="connsiteY30" fmla="*/ 1347355 h 1347355"/>
                <a:gd name="connsiteX31" fmla="*/ 1853071 w 9299316"/>
                <a:gd name="connsiteY31" fmla="*/ 1347355 h 1347355"/>
                <a:gd name="connsiteX32" fmla="*/ 995725 w 9299316"/>
                <a:gd name="connsiteY32" fmla="*/ 1347355 h 1347355"/>
                <a:gd name="connsiteX33" fmla="*/ 226834 w 9299316"/>
                <a:gd name="connsiteY33" fmla="*/ 1347355 h 1347355"/>
                <a:gd name="connsiteX34" fmla="*/ 0 w 9299316"/>
                <a:gd name="connsiteY34" fmla="*/ 1122790 h 1347355"/>
                <a:gd name="connsiteX35" fmla="*/ 0 w 9299316"/>
                <a:gd name="connsiteY35" fmla="*/ 655712 h 1347355"/>
                <a:gd name="connsiteX36" fmla="*/ 0 w 9299316"/>
                <a:gd name="connsiteY36" fmla="*/ 224563 h 1347355"/>
                <a:gd name="connsiteX0" fmla="*/ 0 w 9299316"/>
                <a:gd name="connsiteY0" fmla="*/ 224563 h 1347355"/>
                <a:gd name="connsiteX1" fmla="*/ 226834 w 9299316"/>
                <a:gd name="connsiteY1" fmla="*/ 0 h 1347355"/>
                <a:gd name="connsiteX2" fmla="*/ 730355 w 9299316"/>
                <a:gd name="connsiteY2" fmla="*/ 0 h 1347355"/>
                <a:gd name="connsiteX3" fmla="*/ 1587702 w 9299316"/>
                <a:gd name="connsiteY3" fmla="*/ 0 h 1347355"/>
                <a:gd name="connsiteX4" fmla="*/ 2002766 w 9299316"/>
                <a:gd name="connsiteY4" fmla="*/ 0 h 1347355"/>
                <a:gd name="connsiteX5" fmla="*/ 2771659 w 9299316"/>
                <a:gd name="connsiteY5" fmla="*/ 0 h 1347355"/>
                <a:gd name="connsiteX6" fmla="*/ 3186723 w 9299316"/>
                <a:gd name="connsiteY6" fmla="*/ 0 h 1347355"/>
                <a:gd name="connsiteX7" fmla="*/ 3690244 w 9299316"/>
                <a:gd name="connsiteY7" fmla="*/ 0 h 1347355"/>
                <a:gd name="connsiteX8" fmla="*/ 4282222 w 9299316"/>
                <a:gd name="connsiteY8" fmla="*/ 0 h 1347355"/>
                <a:gd name="connsiteX9" fmla="*/ 4697287 w 9299316"/>
                <a:gd name="connsiteY9" fmla="*/ 0 h 1347355"/>
                <a:gd name="connsiteX10" fmla="*/ 5289265 w 9299316"/>
                <a:gd name="connsiteY10" fmla="*/ 0 h 1347355"/>
                <a:gd name="connsiteX11" fmla="*/ 5792786 w 9299316"/>
                <a:gd name="connsiteY11" fmla="*/ 0 h 1347355"/>
                <a:gd name="connsiteX12" fmla="*/ 6473220 w 9299316"/>
                <a:gd name="connsiteY12" fmla="*/ 0 h 1347355"/>
                <a:gd name="connsiteX13" fmla="*/ 7065198 w 9299316"/>
                <a:gd name="connsiteY13" fmla="*/ 0 h 1347355"/>
                <a:gd name="connsiteX14" fmla="*/ 7745632 w 9299316"/>
                <a:gd name="connsiteY14" fmla="*/ 0 h 1347355"/>
                <a:gd name="connsiteX15" fmla="*/ 9072479 w 9299316"/>
                <a:gd name="connsiteY15" fmla="*/ 0 h 1347355"/>
                <a:gd name="connsiteX16" fmla="*/ 9299316 w 9299316"/>
                <a:gd name="connsiteY16" fmla="*/ 224563 h 1347355"/>
                <a:gd name="connsiteX17" fmla="*/ 9299316 w 9299316"/>
                <a:gd name="connsiteY17" fmla="*/ 655712 h 1347355"/>
                <a:gd name="connsiteX18" fmla="*/ 9299316 w 9299316"/>
                <a:gd name="connsiteY18" fmla="*/ 1122790 h 1347355"/>
                <a:gd name="connsiteX19" fmla="*/ 9072479 w 9299316"/>
                <a:gd name="connsiteY19" fmla="*/ 1347355 h 1347355"/>
                <a:gd name="connsiteX20" fmla="*/ 8303588 w 9299316"/>
                <a:gd name="connsiteY20" fmla="*/ 1347355 h 1347355"/>
                <a:gd name="connsiteX21" fmla="*/ 7534697 w 9299316"/>
                <a:gd name="connsiteY21" fmla="*/ 1347355 h 1347355"/>
                <a:gd name="connsiteX22" fmla="*/ 6677351 w 9299316"/>
                <a:gd name="connsiteY22" fmla="*/ 1347355 h 1347355"/>
                <a:gd name="connsiteX23" fmla="*/ 5908460 w 9299316"/>
                <a:gd name="connsiteY23" fmla="*/ 1347355 h 1347355"/>
                <a:gd name="connsiteX24" fmla="*/ 5493395 w 9299316"/>
                <a:gd name="connsiteY24" fmla="*/ 1347355 h 1347355"/>
                <a:gd name="connsiteX25" fmla="*/ 5078331 w 9299316"/>
                <a:gd name="connsiteY25" fmla="*/ 1347355 h 1347355"/>
                <a:gd name="connsiteX26" fmla="*/ 4486353 w 9299316"/>
                <a:gd name="connsiteY26" fmla="*/ 1347355 h 1347355"/>
                <a:gd name="connsiteX27" fmla="*/ 3982830 w 9299316"/>
                <a:gd name="connsiteY27" fmla="*/ 1347355 h 1347355"/>
                <a:gd name="connsiteX28" fmla="*/ 3125484 w 9299316"/>
                <a:gd name="connsiteY28" fmla="*/ 1347355 h 1347355"/>
                <a:gd name="connsiteX29" fmla="*/ 2445050 w 9299316"/>
                <a:gd name="connsiteY29" fmla="*/ 1347355 h 1347355"/>
                <a:gd name="connsiteX30" fmla="*/ 1587702 w 9299316"/>
                <a:gd name="connsiteY30" fmla="*/ 1347355 h 1347355"/>
                <a:gd name="connsiteX31" fmla="*/ 1172638 w 9299316"/>
                <a:gd name="connsiteY31" fmla="*/ 1347355 h 1347355"/>
                <a:gd name="connsiteX32" fmla="*/ 226834 w 9299316"/>
                <a:gd name="connsiteY32" fmla="*/ 1347355 h 1347355"/>
                <a:gd name="connsiteX33" fmla="*/ 0 w 9299316"/>
                <a:gd name="connsiteY33" fmla="*/ 1122790 h 1347355"/>
                <a:gd name="connsiteX34" fmla="*/ 0 w 9299316"/>
                <a:gd name="connsiteY34" fmla="*/ 700623 h 1347355"/>
                <a:gd name="connsiteX35" fmla="*/ 0 w 9299316"/>
                <a:gd name="connsiteY35" fmla="*/ 224563 h 134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99316" h="1347355" fill="none" extrusionOk="0">
                  <a:moveTo>
                    <a:pt x="0" y="224563"/>
                  </a:moveTo>
                  <a:cubicBezTo>
                    <a:pt x="18474" y="83414"/>
                    <a:pt x="93427" y="-17136"/>
                    <a:pt x="226834" y="0"/>
                  </a:cubicBezTo>
                  <a:cubicBezTo>
                    <a:pt x="410758" y="5361"/>
                    <a:pt x="566671" y="27698"/>
                    <a:pt x="730355" y="0"/>
                  </a:cubicBezTo>
                  <a:cubicBezTo>
                    <a:pt x="761943" y="16018"/>
                    <a:pt x="1171424" y="38105"/>
                    <a:pt x="1587702" y="0"/>
                  </a:cubicBezTo>
                  <a:cubicBezTo>
                    <a:pt x="1877519" y="-24799"/>
                    <a:pt x="1822933" y="12439"/>
                    <a:pt x="2002766" y="0"/>
                  </a:cubicBezTo>
                  <a:cubicBezTo>
                    <a:pt x="2164888" y="-78530"/>
                    <a:pt x="2502795" y="-25698"/>
                    <a:pt x="2771659" y="0"/>
                  </a:cubicBezTo>
                  <a:cubicBezTo>
                    <a:pt x="2981278" y="21833"/>
                    <a:pt x="2994783" y="16678"/>
                    <a:pt x="3186723" y="0"/>
                  </a:cubicBezTo>
                  <a:cubicBezTo>
                    <a:pt x="3373696" y="21835"/>
                    <a:pt x="3531172" y="-13409"/>
                    <a:pt x="3690244" y="0"/>
                  </a:cubicBezTo>
                  <a:cubicBezTo>
                    <a:pt x="3942629" y="15213"/>
                    <a:pt x="4034897" y="36066"/>
                    <a:pt x="4282222" y="0"/>
                  </a:cubicBezTo>
                  <a:cubicBezTo>
                    <a:pt x="4499573" y="-10086"/>
                    <a:pt x="4483474" y="17318"/>
                    <a:pt x="4697287" y="0"/>
                  </a:cubicBezTo>
                  <a:cubicBezTo>
                    <a:pt x="4850308" y="-5213"/>
                    <a:pt x="4996851" y="11473"/>
                    <a:pt x="5289265" y="0"/>
                  </a:cubicBezTo>
                  <a:cubicBezTo>
                    <a:pt x="5550009" y="18916"/>
                    <a:pt x="5581815" y="8200"/>
                    <a:pt x="5792786" y="0"/>
                  </a:cubicBezTo>
                  <a:cubicBezTo>
                    <a:pt x="6012862" y="-35798"/>
                    <a:pt x="6376796" y="-37783"/>
                    <a:pt x="6473220" y="0"/>
                  </a:cubicBezTo>
                  <a:cubicBezTo>
                    <a:pt x="6581454" y="53542"/>
                    <a:pt x="6883165" y="-9169"/>
                    <a:pt x="7065198" y="0"/>
                  </a:cubicBezTo>
                  <a:cubicBezTo>
                    <a:pt x="7349198" y="7474"/>
                    <a:pt x="7595763" y="36924"/>
                    <a:pt x="7745632" y="0"/>
                  </a:cubicBezTo>
                  <a:cubicBezTo>
                    <a:pt x="7976989" y="41380"/>
                    <a:pt x="8575591" y="47030"/>
                    <a:pt x="9072479" y="0"/>
                  </a:cubicBezTo>
                  <a:cubicBezTo>
                    <a:pt x="9258107" y="-3668"/>
                    <a:pt x="9392779" y="111515"/>
                    <a:pt x="9299316" y="224563"/>
                  </a:cubicBezTo>
                  <a:cubicBezTo>
                    <a:pt x="9456175" y="319052"/>
                    <a:pt x="9244007" y="514603"/>
                    <a:pt x="9299316" y="655712"/>
                  </a:cubicBezTo>
                  <a:cubicBezTo>
                    <a:pt x="9331166" y="870796"/>
                    <a:pt x="9170433" y="979409"/>
                    <a:pt x="9299316" y="1122790"/>
                  </a:cubicBezTo>
                  <a:cubicBezTo>
                    <a:pt x="9312752" y="1244740"/>
                    <a:pt x="9187275" y="1330332"/>
                    <a:pt x="9072479" y="1347355"/>
                  </a:cubicBezTo>
                  <a:cubicBezTo>
                    <a:pt x="8768878" y="1303824"/>
                    <a:pt x="8588755" y="1390553"/>
                    <a:pt x="8303588" y="1347355"/>
                  </a:cubicBezTo>
                  <a:cubicBezTo>
                    <a:pt x="8062757" y="1376104"/>
                    <a:pt x="7778468" y="1419678"/>
                    <a:pt x="7534697" y="1347355"/>
                  </a:cubicBezTo>
                  <a:cubicBezTo>
                    <a:pt x="7317373" y="1319620"/>
                    <a:pt x="6961501" y="1291669"/>
                    <a:pt x="6677351" y="1347355"/>
                  </a:cubicBezTo>
                  <a:cubicBezTo>
                    <a:pt x="6413391" y="1350409"/>
                    <a:pt x="6167948" y="1336766"/>
                    <a:pt x="5908460" y="1347355"/>
                  </a:cubicBezTo>
                  <a:cubicBezTo>
                    <a:pt x="5623270" y="1328769"/>
                    <a:pt x="5620938" y="1338013"/>
                    <a:pt x="5493395" y="1347355"/>
                  </a:cubicBezTo>
                  <a:cubicBezTo>
                    <a:pt x="5337762" y="1335417"/>
                    <a:pt x="5208414" y="1344425"/>
                    <a:pt x="5078331" y="1347355"/>
                  </a:cubicBezTo>
                  <a:cubicBezTo>
                    <a:pt x="4946837" y="1351521"/>
                    <a:pt x="4789774" y="1355708"/>
                    <a:pt x="4486353" y="1347355"/>
                  </a:cubicBezTo>
                  <a:cubicBezTo>
                    <a:pt x="4283311" y="1349186"/>
                    <a:pt x="4131183" y="1346541"/>
                    <a:pt x="3982830" y="1347355"/>
                  </a:cubicBezTo>
                  <a:cubicBezTo>
                    <a:pt x="3931664" y="1295639"/>
                    <a:pt x="3381529" y="1323111"/>
                    <a:pt x="3125484" y="1347355"/>
                  </a:cubicBezTo>
                  <a:cubicBezTo>
                    <a:pt x="2893329" y="1398157"/>
                    <a:pt x="2726655" y="1343203"/>
                    <a:pt x="2445050" y="1347355"/>
                  </a:cubicBezTo>
                  <a:cubicBezTo>
                    <a:pt x="2110519" y="1338422"/>
                    <a:pt x="1871928" y="1378031"/>
                    <a:pt x="1587702" y="1347355"/>
                  </a:cubicBezTo>
                  <a:cubicBezTo>
                    <a:pt x="1285134" y="1334153"/>
                    <a:pt x="1305877" y="1343540"/>
                    <a:pt x="1172638" y="1347355"/>
                  </a:cubicBezTo>
                  <a:cubicBezTo>
                    <a:pt x="1090596" y="1359226"/>
                    <a:pt x="574688" y="1350309"/>
                    <a:pt x="226834" y="1347355"/>
                  </a:cubicBezTo>
                  <a:cubicBezTo>
                    <a:pt x="-12678" y="1363346"/>
                    <a:pt x="84785" y="1248148"/>
                    <a:pt x="0" y="1122790"/>
                  </a:cubicBezTo>
                  <a:cubicBezTo>
                    <a:pt x="130884" y="961466"/>
                    <a:pt x="-135160" y="829933"/>
                    <a:pt x="0" y="700623"/>
                  </a:cubicBezTo>
                  <a:cubicBezTo>
                    <a:pt x="-129454" y="581351"/>
                    <a:pt x="103491" y="415093"/>
                    <a:pt x="0" y="224563"/>
                  </a:cubicBezTo>
                  <a:close/>
                </a:path>
                <a:path w="9299316" h="1347355" stroke="0" extrusionOk="0">
                  <a:moveTo>
                    <a:pt x="0" y="224563"/>
                  </a:moveTo>
                  <a:cubicBezTo>
                    <a:pt x="39279" y="109475"/>
                    <a:pt x="88524" y="48713"/>
                    <a:pt x="226834" y="0"/>
                  </a:cubicBezTo>
                  <a:cubicBezTo>
                    <a:pt x="401896" y="37237"/>
                    <a:pt x="522892" y="-18700"/>
                    <a:pt x="641898" y="0"/>
                  </a:cubicBezTo>
                  <a:cubicBezTo>
                    <a:pt x="789413" y="45410"/>
                    <a:pt x="932695" y="26367"/>
                    <a:pt x="1056964" y="0"/>
                  </a:cubicBezTo>
                  <a:cubicBezTo>
                    <a:pt x="1172607" y="-74249"/>
                    <a:pt x="1365541" y="41345"/>
                    <a:pt x="1648941" y="0"/>
                  </a:cubicBezTo>
                  <a:cubicBezTo>
                    <a:pt x="1882291" y="12031"/>
                    <a:pt x="2108539" y="17661"/>
                    <a:pt x="2506289" y="0"/>
                  </a:cubicBezTo>
                  <a:cubicBezTo>
                    <a:pt x="2827171" y="3181"/>
                    <a:pt x="2802127" y="-1620"/>
                    <a:pt x="2921353" y="0"/>
                  </a:cubicBezTo>
                  <a:cubicBezTo>
                    <a:pt x="2976045" y="-2209"/>
                    <a:pt x="3190712" y="33891"/>
                    <a:pt x="3424874" y="0"/>
                  </a:cubicBezTo>
                  <a:cubicBezTo>
                    <a:pt x="3653094" y="4461"/>
                    <a:pt x="3731497" y="19619"/>
                    <a:pt x="3928396" y="0"/>
                  </a:cubicBezTo>
                  <a:cubicBezTo>
                    <a:pt x="4113066" y="-39418"/>
                    <a:pt x="4248746" y="51592"/>
                    <a:pt x="4520374" y="0"/>
                  </a:cubicBezTo>
                  <a:cubicBezTo>
                    <a:pt x="4832916" y="-14746"/>
                    <a:pt x="4970170" y="52370"/>
                    <a:pt x="5200808" y="0"/>
                  </a:cubicBezTo>
                  <a:cubicBezTo>
                    <a:pt x="5415992" y="-24705"/>
                    <a:pt x="5423790" y="-9877"/>
                    <a:pt x="5615874" y="0"/>
                  </a:cubicBezTo>
                  <a:cubicBezTo>
                    <a:pt x="5811516" y="-5969"/>
                    <a:pt x="5888111" y="6267"/>
                    <a:pt x="6119395" y="0"/>
                  </a:cubicBezTo>
                  <a:cubicBezTo>
                    <a:pt x="6355100" y="40320"/>
                    <a:pt x="6579870" y="-8166"/>
                    <a:pt x="6888286" y="0"/>
                  </a:cubicBezTo>
                  <a:cubicBezTo>
                    <a:pt x="7107339" y="577"/>
                    <a:pt x="7366870" y="-74991"/>
                    <a:pt x="7657175" y="0"/>
                  </a:cubicBezTo>
                  <a:cubicBezTo>
                    <a:pt x="7881974" y="110861"/>
                    <a:pt x="8466194" y="64446"/>
                    <a:pt x="9072479" y="0"/>
                  </a:cubicBezTo>
                  <a:cubicBezTo>
                    <a:pt x="9252390" y="12040"/>
                    <a:pt x="9283314" y="69034"/>
                    <a:pt x="9299316" y="224563"/>
                  </a:cubicBezTo>
                  <a:cubicBezTo>
                    <a:pt x="9297170" y="302582"/>
                    <a:pt x="9227249" y="569363"/>
                    <a:pt x="9299316" y="682659"/>
                  </a:cubicBezTo>
                  <a:cubicBezTo>
                    <a:pt x="9150438" y="825578"/>
                    <a:pt x="9304716" y="979247"/>
                    <a:pt x="9299316" y="1122790"/>
                  </a:cubicBezTo>
                  <a:cubicBezTo>
                    <a:pt x="9255111" y="1243143"/>
                    <a:pt x="9185058" y="1345903"/>
                    <a:pt x="9072479" y="1347355"/>
                  </a:cubicBezTo>
                  <a:cubicBezTo>
                    <a:pt x="8789530" y="1375969"/>
                    <a:pt x="8562031" y="1323695"/>
                    <a:pt x="8392045" y="1347355"/>
                  </a:cubicBezTo>
                  <a:cubicBezTo>
                    <a:pt x="8260444" y="1342369"/>
                    <a:pt x="7958551" y="1364855"/>
                    <a:pt x="7534697" y="1347355"/>
                  </a:cubicBezTo>
                  <a:cubicBezTo>
                    <a:pt x="7183368" y="1332829"/>
                    <a:pt x="7070841" y="1310344"/>
                    <a:pt x="6854263" y="1347355"/>
                  </a:cubicBezTo>
                  <a:cubicBezTo>
                    <a:pt x="6722588" y="1379920"/>
                    <a:pt x="6508516" y="1411241"/>
                    <a:pt x="6173829" y="1347355"/>
                  </a:cubicBezTo>
                  <a:cubicBezTo>
                    <a:pt x="5837789" y="1310585"/>
                    <a:pt x="5847597" y="1326565"/>
                    <a:pt x="5581851" y="1347355"/>
                  </a:cubicBezTo>
                  <a:cubicBezTo>
                    <a:pt x="5292160" y="1382196"/>
                    <a:pt x="5186408" y="1332787"/>
                    <a:pt x="5078331" y="1347355"/>
                  </a:cubicBezTo>
                  <a:cubicBezTo>
                    <a:pt x="5034729" y="1307331"/>
                    <a:pt x="4803253" y="1326662"/>
                    <a:pt x="4574810" y="1347355"/>
                  </a:cubicBezTo>
                  <a:cubicBezTo>
                    <a:pt x="4372478" y="1291539"/>
                    <a:pt x="4251793" y="1348127"/>
                    <a:pt x="3982830" y="1347355"/>
                  </a:cubicBezTo>
                  <a:cubicBezTo>
                    <a:pt x="3828273" y="1317106"/>
                    <a:pt x="3559050" y="1347971"/>
                    <a:pt x="3213941" y="1347355"/>
                  </a:cubicBezTo>
                  <a:cubicBezTo>
                    <a:pt x="2950259" y="1370944"/>
                    <a:pt x="2947169" y="1349482"/>
                    <a:pt x="2710419" y="1347355"/>
                  </a:cubicBezTo>
                  <a:cubicBezTo>
                    <a:pt x="2622365" y="1326141"/>
                    <a:pt x="2402946" y="1327894"/>
                    <a:pt x="2273172" y="1347355"/>
                  </a:cubicBezTo>
                  <a:cubicBezTo>
                    <a:pt x="2143398" y="1366816"/>
                    <a:pt x="2036867" y="1367346"/>
                    <a:pt x="1853071" y="1347355"/>
                  </a:cubicBezTo>
                  <a:cubicBezTo>
                    <a:pt x="1462173" y="1340952"/>
                    <a:pt x="1308348" y="1305254"/>
                    <a:pt x="995725" y="1347355"/>
                  </a:cubicBezTo>
                  <a:cubicBezTo>
                    <a:pt x="625881" y="1354558"/>
                    <a:pt x="533558" y="1359746"/>
                    <a:pt x="226834" y="1347355"/>
                  </a:cubicBezTo>
                  <a:cubicBezTo>
                    <a:pt x="101790" y="1352034"/>
                    <a:pt x="64397" y="1252399"/>
                    <a:pt x="0" y="1122790"/>
                  </a:cubicBezTo>
                  <a:cubicBezTo>
                    <a:pt x="97561" y="969249"/>
                    <a:pt x="-13750" y="763666"/>
                    <a:pt x="0" y="655712"/>
                  </a:cubicBezTo>
                  <a:cubicBezTo>
                    <a:pt x="-18397" y="541726"/>
                    <a:pt x="-8822" y="307108"/>
                    <a:pt x="0" y="224563"/>
                  </a:cubicBezTo>
                  <a:close/>
                </a:path>
                <a:path w="9299316" h="1347355" fill="none" stroke="0" extrusionOk="0">
                  <a:moveTo>
                    <a:pt x="0" y="224563"/>
                  </a:moveTo>
                  <a:cubicBezTo>
                    <a:pt x="24605" y="97818"/>
                    <a:pt x="114852" y="7403"/>
                    <a:pt x="226834" y="0"/>
                  </a:cubicBezTo>
                  <a:cubicBezTo>
                    <a:pt x="428163" y="-17735"/>
                    <a:pt x="574214" y="37165"/>
                    <a:pt x="730355" y="0"/>
                  </a:cubicBezTo>
                  <a:cubicBezTo>
                    <a:pt x="949704" y="16109"/>
                    <a:pt x="1281025" y="61622"/>
                    <a:pt x="1587702" y="0"/>
                  </a:cubicBezTo>
                  <a:cubicBezTo>
                    <a:pt x="1916708" y="-18514"/>
                    <a:pt x="1849419" y="37047"/>
                    <a:pt x="2002766" y="0"/>
                  </a:cubicBezTo>
                  <a:cubicBezTo>
                    <a:pt x="2172400" y="-68164"/>
                    <a:pt x="2545086" y="-11679"/>
                    <a:pt x="2771659" y="0"/>
                  </a:cubicBezTo>
                  <a:cubicBezTo>
                    <a:pt x="2985163" y="19637"/>
                    <a:pt x="2997910" y="11784"/>
                    <a:pt x="3186723" y="0"/>
                  </a:cubicBezTo>
                  <a:cubicBezTo>
                    <a:pt x="3367422" y="1439"/>
                    <a:pt x="3466664" y="-3203"/>
                    <a:pt x="3690244" y="0"/>
                  </a:cubicBezTo>
                  <a:cubicBezTo>
                    <a:pt x="3878421" y="-11190"/>
                    <a:pt x="4034000" y="13043"/>
                    <a:pt x="4282222" y="0"/>
                  </a:cubicBezTo>
                  <a:cubicBezTo>
                    <a:pt x="4490119" y="-19305"/>
                    <a:pt x="4525756" y="21256"/>
                    <a:pt x="4697287" y="0"/>
                  </a:cubicBezTo>
                  <a:cubicBezTo>
                    <a:pt x="4880151" y="-25567"/>
                    <a:pt x="5057150" y="-13389"/>
                    <a:pt x="5289265" y="0"/>
                  </a:cubicBezTo>
                  <a:cubicBezTo>
                    <a:pt x="5553570" y="14115"/>
                    <a:pt x="5578991" y="7927"/>
                    <a:pt x="5792786" y="0"/>
                  </a:cubicBezTo>
                  <a:cubicBezTo>
                    <a:pt x="6045669" y="9572"/>
                    <a:pt x="6298047" y="-8097"/>
                    <a:pt x="6473220" y="0"/>
                  </a:cubicBezTo>
                  <a:cubicBezTo>
                    <a:pt x="6642058" y="38268"/>
                    <a:pt x="6777287" y="-31616"/>
                    <a:pt x="7065198" y="0"/>
                  </a:cubicBezTo>
                  <a:cubicBezTo>
                    <a:pt x="7340637" y="14079"/>
                    <a:pt x="7593683" y="-32259"/>
                    <a:pt x="7745632" y="0"/>
                  </a:cubicBezTo>
                  <a:cubicBezTo>
                    <a:pt x="7899050" y="-44804"/>
                    <a:pt x="8716897" y="-48057"/>
                    <a:pt x="9072479" y="0"/>
                  </a:cubicBezTo>
                  <a:cubicBezTo>
                    <a:pt x="9182847" y="2430"/>
                    <a:pt x="9341417" y="123054"/>
                    <a:pt x="9299316" y="224563"/>
                  </a:cubicBezTo>
                  <a:cubicBezTo>
                    <a:pt x="9257427" y="374121"/>
                    <a:pt x="9146366" y="495554"/>
                    <a:pt x="9299316" y="655712"/>
                  </a:cubicBezTo>
                  <a:cubicBezTo>
                    <a:pt x="9358118" y="814766"/>
                    <a:pt x="9377872" y="940237"/>
                    <a:pt x="9299316" y="1122790"/>
                  </a:cubicBezTo>
                  <a:cubicBezTo>
                    <a:pt x="9299079" y="1235447"/>
                    <a:pt x="9176442" y="1330667"/>
                    <a:pt x="9072479" y="1347355"/>
                  </a:cubicBezTo>
                  <a:cubicBezTo>
                    <a:pt x="8845630" y="1311100"/>
                    <a:pt x="8585180" y="1340880"/>
                    <a:pt x="8303588" y="1347355"/>
                  </a:cubicBezTo>
                  <a:cubicBezTo>
                    <a:pt x="8065917" y="1349978"/>
                    <a:pt x="7764224" y="1402906"/>
                    <a:pt x="7534697" y="1347355"/>
                  </a:cubicBezTo>
                  <a:cubicBezTo>
                    <a:pt x="7334221" y="1292234"/>
                    <a:pt x="6967640" y="1369209"/>
                    <a:pt x="6677351" y="1347355"/>
                  </a:cubicBezTo>
                  <a:cubicBezTo>
                    <a:pt x="6413750" y="1282593"/>
                    <a:pt x="6196004" y="1380703"/>
                    <a:pt x="5908460" y="1347355"/>
                  </a:cubicBezTo>
                  <a:cubicBezTo>
                    <a:pt x="5615614" y="1324428"/>
                    <a:pt x="5628385" y="1337746"/>
                    <a:pt x="5493395" y="1347355"/>
                  </a:cubicBezTo>
                  <a:cubicBezTo>
                    <a:pt x="5348139" y="1328966"/>
                    <a:pt x="5213609" y="1364393"/>
                    <a:pt x="5078331" y="1347355"/>
                  </a:cubicBezTo>
                  <a:cubicBezTo>
                    <a:pt x="4870691" y="1335137"/>
                    <a:pt x="4732765" y="1386663"/>
                    <a:pt x="4486353" y="1347355"/>
                  </a:cubicBezTo>
                  <a:cubicBezTo>
                    <a:pt x="4266181" y="1335273"/>
                    <a:pt x="4115136" y="1382601"/>
                    <a:pt x="3982830" y="1347355"/>
                  </a:cubicBezTo>
                  <a:cubicBezTo>
                    <a:pt x="3891874" y="1360285"/>
                    <a:pt x="3366559" y="1291296"/>
                    <a:pt x="3125484" y="1347355"/>
                  </a:cubicBezTo>
                  <a:cubicBezTo>
                    <a:pt x="2865708" y="1372644"/>
                    <a:pt x="2773154" y="1392750"/>
                    <a:pt x="2445050" y="1347355"/>
                  </a:cubicBezTo>
                  <a:cubicBezTo>
                    <a:pt x="2141518" y="1303644"/>
                    <a:pt x="1900425" y="1375927"/>
                    <a:pt x="1587702" y="1347355"/>
                  </a:cubicBezTo>
                  <a:cubicBezTo>
                    <a:pt x="1292650" y="1328586"/>
                    <a:pt x="1317432" y="1330353"/>
                    <a:pt x="1172638" y="1347355"/>
                  </a:cubicBezTo>
                  <a:cubicBezTo>
                    <a:pt x="965067" y="1377438"/>
                    <a:pt x="499198" y="1367492"/>
                    <a:pt x="226834" y="1347355"/>
                  </a:cubicBezTo>
                  <a:cubicBezTo>
                    <a:pt x="1592" y="1381575"/>
                    <a:pt x="67905" y="1243960"/>
                    <a:pt x="0" y="1122790"/>
                  </a:cubicBezTo>
                  <a:cubicBezTo>
                    <a:pt x="103725" y="969826"/>
                    <a:pt x="-55285" y="837435"/>
                    <a:pt x="0" y="700623"/>
                  </a:cubicBezTo>
                  <a:cubicBezTo>
                    <a:pt x="-12467" y="609015"/>
                    <a:pt x="-1352" y="360497"/>
                    <a:pt x="0" y="224563"/>
                  </a:cubicBezTo>
                  <a:close/>
                </a:path>
                <a:path w="9299316" h="1347355" fill="none" stroke="0" extrusionOk="0">
                  <a:moveTo>
                    <a:pt x="0" y="224563"/>
                  </a:moveTo>
                  <a:cubicBezTo>
                    <a:pt x="44221" y="74254"/>
                    <a:pt x="100834" y="-5095"/>
                    <a:pt x="226834" y="0"/>
                  </a:cubicBezTo>
                  <a:cubicBezTo>
                    <a:pt x="412798" y="7008"/>
                    <a:pt x="565730" y="21275"/>
                    <a:pt x="730355" y="0"/>
                  </a:cubicBezTo>
                  <a:cubicBezTo>
                    <a:pt x="911185" y="-19630"/>
                    <a:pt x="1212027" y="6760"/>
                    <a:pt x="1587702" y="0"/>
                  </a:cubicBezTo>
                  <a:cubicBezTo>
                    <a:pt x="1897423" y="-23556"/>
                    <a:pt x="1830601" y="15255"/>
                    <a:pt x="2002766" y="0"/>
                  </a:cubicBezTo>
                  <a:cubicBezTo>
                    <a:pt x="2210877" y="-26545"/>
                    <a:pt x="2484943" y="11196"/>
                    <a:pt x="2771659" y="0"/>
                  </a:cubicBezTo>
                  <a:cubicBezTo>
                    <a:pt x="2983604" y="22263"/>
                    <a:pt x="2995620" y="15875"/>
                    <a:pt x="3186723" y="0"/>
                  </a:cubicBezTo>
                  <a:cubicBezTo>
                    <a:pt x="3358444" y="-616"/>
                    <a:pt x="3527129" y="17322"/>
                    <a:pt x="3690244" y="0"/>
                  </a:cubicBezTo>
                  <a:cubicBezTo>
                    <a:pt x="3931840" y="-17130"/>
                    <a:pt x="4040746" y="35014"/>
                    <a:pt x="4282222" y="0"/>
                  </a:cubicBezTo>
                  <a:cubicBezTo>
                    <a:pt x="4499908" y="-13420"/>
                    <a:pt x="4488061" y="18737"/>
                    <a:pt x="4697287" y="0"/>
                  </a:cubicBezTo>
                  <a:cubicBezTo>
                    <a:pt x="4878625" y="-16535"/>
                    <a:pt x="5040228" y="3030"/>
                    <a:pt x="5289265" y="0"/>
                  </a:cubicBezTo>
                  <a:cubicBezTo>
                    <a:pt x="5551319" y="11188"/>
                    <a:pt x="5580085" y="11814"/>
                    <a:pt x="5792786" y="0"/>
                  </a:cubicBezTo>
                  <a:cubicBezTo>
                    <a:pt x="6037088" y="-27504"/>
                    <a:pt x="6323334" y="-21598"/>
                    <a:pt x="6473220" y="0"/>
                  </a:cubicBezTo>
                  <a:cubicBezTo>
                    <a:pt x="6622515" y="11047"/>
                    <a:pt x="6827952" y="-31710"/>
                    <a:pt x="7065198" y="0"/>
                  </a:cubicBezTo>
                  <a:cubicBezTo>
                    <a:pt x="7339394" y="14396"/>
                    <a:pt x="7600982" y="-2236"/>
                    <a:pt x="7745632" y="0"/>
                  </a:cubicBezTo>
                  <a:cubicBezTo>
                    <a:pt x="7886148" y="-906"/>
                    <a:pt x="8645755" y="21884"/>
                    <a:pt x="9072479" y="0"/>
                  </a:cubicBezTo>
                  <a:cubicBezTo>
                    <a:pt x="9216918" y="-1196"/>
                    <a:pt x="9375097" y="112790"/>
                    <a:pt x="9299316" y="224563"/>
                  </a:cubicBezTo>
                  <a:cubicBezTo>
                    <a:pt x="9421837" y="349700"/>
                    <a:pt x="9246189" y="509612"/>
                    <a:pt x="9299316" y="655712"/>
                  </a:cubicBezTo>
                  <a:cubicBezTo>
                    <a:pt x="9332205" y="837324"/>
                    <a:pt x="9223244" y="974542"/>
                    <a:pt x="9299316" y="1122790"/>
                  </a:cubicBezTo>
                  <a:cubicBezTo>
                    <a:pt x="9296133" y="1269998"/>
                    <a:pt x="9184427" y="1353028"/>
                    <a:pt x="9072479" y="1347355"/>
                  </a:cubicBezTo>
                  <a:cubicBezTo>
                    <a:pt x="8797962" y="1315934"/>
                    <a:pt x="8590828" y="1328026"/>
                    <a:pt x="8303588" y="1347355"/>
                  </a:cubicBezTo>
                  <a:cubicBezTo>
                    <a:pt x="8021943" y="1356032"/>
                    <a:pt x="7766309" y="1337575"/>
                    <a:pt x="7534697" y="1347355"/>
                  </a:cubicBezTo>
                  <a:cubicBezTo>
                    <a:pt x="7334972" y="1293347"/>
                    <a:pt x="6938425" y="1312638"/>
                    <a:pt x="6677351" y="1347355"/>
                  </a:cubicBezTo>
                  <a:cubicBezTo>
                    <a:pt x="6395963" y="1324098"/>
                    <a:pt x="6165640" y="1367848"/>
                    <a:pt x="5908460" y="1347355"/>
                  </a:cubicBezTo>
                  <a:cubicBezTo>
                    <a:pt x="5621935" y="1327733"/>
                    <a:pt x="5622643" y="1336193"/>
                    <a:pt x="5493395" y="1347355"/>
                  </a:cubicBezTo>
                  <a:cubicBezTo>
                    <a:pt x="5336720" y="1330822"/>
                    <a:pt x="5209730" y="1335622"/>
                    <a:pt x="5078331" y="1347355"/>
                  </a:cubicBezTo>
                  <a:cubicBezTo>
                    <a:pt x="4922537" y="1346335"/>
                    <a:pt x="4794839" y="1319085"/>
                    <a:pt x="4486353" y="1347355"/>
                  </a:cubicBezTo>
                  <a:cubicBezTo>
                    <a:pt x="4276176" y="1341719"/>
                    <a:pt x="4140184" y="1351560"/>
                    <a:pt x="3982830" y="1347355"/>
                  </a:cubicBezTo>
                  <a:cubicBezTo>
                    <a:pt x="3928613" y="1287216"/>
                    <a:pt x="3376533" y="1312676"/>
                    <a:pt x="3125484" y="1347355"/>
                  </a:cubicBezTo>
                  <a:cubicBezTo>
                    <a:pt x="2894020" y="1372223"/>
                    <a:pt x="2760629" y="1373191"/>
                    <a:pt x="2445050" y="1347355"/>
                  </a:cubicBezTo>
                  <a:cubicBezTo>
                    <a:pt x="2142209" y="1285553"/>
                    <a:pt x="1893816" y="1352024"/>
                    <a:pt x="1587702" y="1347355"/>
                  </a:cubicBezTo>
                  <a:cubicBezTo>
                    <a:pt x="1286346" y="1330088"/>
                    <a:pt x="1305258" y="1335969"/>
                    <a:pt x="1172638" y="1347355"/>
                  </a:cubicBezTo>
                  <a:cubicBezTo>
                    <a:pt x="1065387" y="1387708"/>
                    <a:pt x="551593" y="1303165"/>
                    <a:pt x="226834" y="1347355"/>
                  </a:cubicBezTo>
                  <a:cubicBezTo>
                    <a:pt x="-30954" y="1376585"/>
                    <a:pt x="84397" y="1244138"/>
                    <a:pt x="0" y="1122790"/>
                  </a:cubicBezTo>
                  <a:cubicBezTo>
                    <a:pt x="125403" y="981002"/>
                    <a:pt x="-159818" y="817513"/>
                    <a:pt x="0" y="700623"/>
                  </a:cubicBezTo>
                  <a:cubicBezTo>
                    <a:pt x="-113524" y="593887"/>
                    <a:pt x="77419" y="410684"/>
                    <a:pt x="0" y="224563"/>
                  </a:cubicBezTo>
                  <a:close/>
                </a:path>
              </a:pathLst>
            </a:custGeom>
            <a:solidFill>
              <a:srgbClr val="FF4678"/>
            </a:solidFill>
            <a:ln w="19050">
              <a:noFill/>
              <a:prstDash val="lgDash"/>
              <a:extLst>
                <a:ext uri="{C807C97D-BFC1-408E-A445-0C87EB9F89A2}">
                  <ask:lineSketchStyleProps xmlns:ask="http://schemas.microsoft.com/office/drawing/2018/sketchyshapes" xmlns="" sd="3374639765">
                    <a:custGeom>
                      <a:avLst/>
                      <a:gdLst>
                        <a:gd name="connsiteX0" fmla="*/ 0 w 5295423"/>
                        <a:gd name="connsiteY0" fmla="*/ 516587 h 3099459"/>
                        <a:gd name="connsiteX1" fmla="*/ 129169 w 5295423"/>
                        <a:gd name="connsiteY1" fmla="*/ 0 h 3099459"/>
                        <a:gd name="connsiteX2" fmla="*/ 415895 w 5295423"/>
                        <a:gd name="connsiteY2" fmla="*/ 0 h 3099459"/>
                        <a:gd name="connsiteX3" fmla="*/ 904105 w 5295423"/>
                        <a:gd name="connsiteY3" fmla="*/ 0 h 3099459"/>
                        <a:gd name="connsiteX4" fmla="*/ 1140460 w 5295423"/>
                        <a:gd name="connsiteY4" fmla="*/ 0 h 3099459"/>
                        <a:gd name="connsiteX5" fmla="*/ 1578300 w 5295423"/>
                        <a:gd name="connsiteY5" fmla="*/ 0 h 3099459"/>
                        <a:gd name="connsiteX6" fmla="*/ 1814655 w 5295423"/>
                        <a:gd name="connsiteY6" fmla="*/ 0 h 3099459"/>
                        <a:gd name="connsiteX7" fmla="*/ 2101381 w 5295423"/>
                        <a:gd name="connsiteY7" fmla="*/ 0 h 3099459"/>
                        <a:gd name="connsiteX8" fmla="*/ 2438478 w 5295423"/>
                        <a:gd name="connsiteY8" fmla="*/ 0 h 3099459"/>
                        <a:gd name="connsiteX9" fmla="*/ 2674834 w 5295423"/>
                        <a:gd name="connsiteY9" fmla="*/ 0 h 3099459"/>
                        <a:gd name="connsiteX10" fmla="*/ 3011931 w 5295423"/>
                        <a:gd name="connsiteY10" fmla="*/ 0 h 3099459"/>
                        <a:gd name="connsiteX11" fmla="*/ 3298657 w 5295423"/>
                        <a:gd name="connsiteY11" fmla="*/ 0 h 3099459"/>
                        <a:gd name="connsiteX12" fmla="*/ 3686125 w 5295423"/>
                        <a:gd name="connsiteY12" fmla="*/ 0 h 3099459"/>
                        <a:gd name="connsiteX13" fmla="*/ 4023222 w 5295423"/>
                        <a:gd name="connsiteY13" fmla="*/ 0 h 3099459"/>
                        <a:gd name="connsiteX14" fmla="*/ 4410690 w 5295423"/>
                        <a:gd name="connsiteY14" fmla="*/ 0 h 3099459"/>
                        <a:gd name="connsiteX15" fmla="*/ 5166253 w 5295423"/>
                        <a:gd name="connsiteY15" fmla="*/ 0 h 3099459"/>
                        <a:gd name="connsiteX16" fmla="*/ 5295423 w 5295423"/>
                        <a:gd name="connsiteY16" fmla="*/ 516587 h 3099459"/>
                        <a:gd name="connsiteX17" fmla="*/ 5295423 w 5295423"/>
                        <a:gd name="connsiteY17" fmla="*/ 1508403 h 3099459"/>
                        <a:gd name="connsiteX18" fmla="*/ 5295423 w 5295423"/>
                        <a:gd name="connsiteY18" fmla="*/ 2582871 h 3099459"/>
                        <a:gd name="connsiteX19" fmla="*/ 5166253 w 5295423"/>
                        <a:gd name="connsiteY19" fmla="*/ 3099459 h 3099459"/>
                        <a:gd name="connsiteX20" fmla="*/ 4728414 w 5295423"/>
                        <a:gd name="connsiteY20" fmla="*/ 3099459 h 3099459"/>
                        <a:gd name="connsiteX21" fmla="*/ 4290575 w 5295423"/>
                        <a:gd name="connsiteY21" fmla="*/ 3099459 h 3099459"/>
                        <a:gd name="connsiteX22" fmla="*/ 3802366 w 5295423"/>
                        <a:gd name="connsiteY22" fmla="*/ 3099459 h 3099459"/>
                        <a:gd name="connsiteX23" fmla="*/ 3364527 w 5295423"/>
                        <a:gd name="connsiteY23" fmla="*/ 3099459 h 3099459"/>
                        <a:gd name="connsiteX24" fmla="*/ 3128171 w 5295423"/>
                        <a:gd name="connsiteY24" fmla="*/ 3099459 h 3099459"/>
                        <a:gd name="connsiteX25" fmla="*/ 2891816 w 5295423"/>
                        <a:gd name="connsiteY25" fmla="*/ 3099459 h 3099459"/>
                        <a:gd name="connsiteX26" fmla="*/ 2554719 w 5295423"/>
                        <a:gd name="connsiteY26" fmla="*/ 3099459 h 3099459"/>
                        <a:gd name="connsiteX27" fmla="*/ 2267992 w 5295423"/>
                        <a:gd name="connsiteY27" fmla="*/ 3099459 h 3099459"/>
                        <a:gd name="connsiteX28" fmla="*/ 1779783 w 5295423"/>
                        <a:gd name="connsiteY28" fmla="*/ 3099459 h 3099459"/>
                        <a:gd name="connsiteX29" fmla="*/ 1392315 w 5295423"/>
                        <a:gd name="connsiteY29" fmla="*/ 3099459 h 3099459"/>
                        <a:gd name="connsiteX30" fmla="*/ 904105 w 5295423"/>
                        <a:gd name="connsiteY30" fmla="*/ 3099459 h 3099459"/>
                        <a:gd name="connsiteX31" fmla="*/ 667750 w 5295423"/>
                        <a:gd name="connsiteY31" fmla="*/ 3099459 h 3099459"/>
                        <a:gd name="connsiteX32" fmla="*/ 129169 w 5295423"/>
                        <a:gd name="connsiteY32" fmla="*/ 3099459 h 3099459"/>
                        <a:gd name="connsiteX33" fmla="*/ 0 w 5295423"/>
                        <a:gd name="connsiteY33" fmla="*/ 2582871 h 3099459"/>
                        <a:gd name="connsiteX34" fmla="*/ 0 w 5295423"/>
                        <a:gd name="connsiteY34" fmla="*/ 1611717 h 3099459"/>
                        <a:gd name="connsiteX35" fmla="*/ 0 w 5295423"/>
                        <a:gd name="connsiteY35" fmla="*/ 516587 h 3099459"/>
                        <a:gd name="connsiteX0" fmla="*/ 0 w 5295423"/>
                        <a:gd name="connsiteY0" fmla="*/ 516587 h 3099459"/>
                        <a:gd name="connsiteX1" fmla="*/ 129169 w 5295423"/>
                        <a:gd name="connsiteY1" fmla="*/ 0 h 3099459"/>
                        <a:gd name="connsiteX2" fmla="*/ 365524 w 5295423"/>
                        <a:gd name="connsiteY2" fmla="*/ 0 h 3099459"/>
                        <a:gd name="connsiteX3" fmla="*/ 601880 w 5295423"/>
                        <a:gd name="connsiteY3" fmla="*/ 0 h 3099459"/>
                        <a:gd name="connsiteX4" fmla="*/ 938977 w 5295423"/>
                        <a:gd name="connsiteY4" fmla="*/ 0 h 3099459"/>
                        <a:gd name="connsiteX5" fmla="*/ 1427187 w 5295423"/>
                        <a:gd name="connsiteY5" fmla="*/ 0 h 3099459"/>
                        <a:gd name="connsiteX6" fmla="*/ 1663542 w 5295423"/>
                        <a:gd name="connsiteY6" fmla="*/ 0 h 3099459"/>
                        <a:gd name="connsiteX7" fmla="*/ 1950268 w 5295423"/>
                        <a:gd name="connsiteY7" fmla="*/ 0 h 3099459"/>
                        <a:gd name="connsiteX8" fmla="*/ 2236995 w 5295423"/>
                        <a:gd name="connsiteY8" fmla="*/ 0 h 3099459"/>
                        <a:gd name="connsiteX9" fmla="*/ 2574092 w 5295423"/>
                        <a:gd name="connsiteY9" fmla="*/ 0 h 3099459"/>
                        <a:gd name="connsiteX10" fmla="*/ 2961560 w 5295423"/>
                        <a:gd name="connsiteY10" fmla="*/ 0 h 3099459"/>
                        <a:gd name="connsiteX11" fmla="*/ 3197916 w 5295423"/>
                        <a:gd name="connsiteY11" fmla="*/ 0 h 3099459"/>
                        <a:gd name="connsiteX12" fmla="*/ 3484642 w 5295423"/>
                        <a:gd name="connsiteY12" fmla="*/ 0 h 3099459"/>
                        <a:gd name="connsiteX13" fmla="*/ 3922481 w 5295423"/>
                        <a:gd name="connsiteY13" fmla="*/ 0 h 3099459"/>
                        <a:gd name="connsiteX14" fmla="*/ 4360319 w 5295423"/>
                        <a:gd name="connsiteY14" fmla="*/ 0 h 3099459"/>
                        <a:gd name="connsiteX15" fmla="*/ 5166253 w 5295423"/>
                        <a:gd name="connsiteY15" fmla="*/ 0 h 3099459"/>
                        <a:gd name="connsiteX16" fmla="*/ 5295423 w 5295423"/>
                        <a:gd name="connsiteY16" fmla="*/ 516587 h 3099459"/>
                        <a:gd name="connsiteX17" fmla="*/ 5295423 w 5295423"/>
                        <a:gd name="connsiteY17" fmla="*/ 1570392 h 3099459"/>
                        <a:gd name="connsiteX18" fmla="*/ 5295423 w 5295423"/>
                        <a:gd name="connsiteY18" fmla="*/ 2582871 h 3099459"/>
                        <a:gd name="connsiteX19" fmla="*/ 5166253 w 5295423"/>
                        <a:gd name="connsiteY19" fmla="*/ 3099459 h 3099459"/>
                        <a:gd name="connsiteX20" fmla="*/ 4778785 w 5295423"/>
                        <a:gd name="connsiteY20" fmla="*/ 3099459 h 3099459"/>
                        <a:gd name="connsiteX21" fmla="*/ 4290575 w 5295423"/>
                        <a:gd name="connsiteY21" fmla="*/ 3099459 h 3099459"/>
                        <a:gd name="connsiteX22" fmla="*/ 3903107 w 5295423"/>
                        <a:gd name="connsiteY22" fmla="*/ 3099459 h 3099459"/>
                        <a:gd name="connsiteX23" fmla="*/ 3515639 w 5295423"/>
                        <a:gd name="connsiteY23" fmla="*/ 3099459 h 3099459"/>
                        <a:gd name="connsiteX24" fmla="*/ 3178542 w 5295423"/>
                        <a:gd name="connsiteY24" fmla="*/ 3099459 h 3099459"/>
                        <a:gd name="connsiteX25" fmla="*/ 2891816 w 5295423"/>
                        <a:gd name="connsiteY25" fmla="*/ 3099459 h 3099459"/>
                        <a:gd name="connsiteX26" fmla="*/ 2605090 w 5295423"/>
                        <a:gd name="connsiteY26" fmla="*/ 3099459 h 3099459"/>
                        <a:gd name="connsiteX27" fmla="*/ 2267992 w 5295423"/>
                        <a:gd name="connsiteY27" fmla="*/ 3099459 h 3099459"/>
                        <a:gd name="connsiteX28" fmla="*/ 1830154 w 5295423"/>
                        <a:gd name="connsiteY28" fmla="*/ 3099459 h 3099459"/>
                        <a:gd name="connsiteX29" fmla="*/ 1543427 w 5295423"/>
                        <a:gd name="connsiteY29" fmla="*/ 3099459 h 3099459"/>
                        <a:gd name="connsiteX30" fmla="*/ 1055217 w 5295423"/>
                        <a:gd name="connsiteY30" fmla="*/ 3099459 h 3099459"/>
                        <a:gd name="connsiteX31" fmla="*/ 567008 w 5295423"/>
                        <a:gd name="connsiteY31" fmla="*/ 3099459 h 3099459"/>
                        <a:gd name="connsiteX32" fmla="*/ 129169 w 5295423"/>
                        <a:gd name="connsiteY32" fmla="*/ 3099459 h 3099459"/>
                        <a:gd name="connsiteX33" fmla="*/ 0 w 5295423"/>
                        <a:gd name="connsiteY33" fmla="*/ 2582871 h 3099459"/>
                        <a:gd name="connsiteX34" fmla="*/ 0 w 5295423"/>
                        <a:gd name="connsiteY34" fmla="*/ 1508403 h 3099459"/>
                        <a:gd name="connsiteX35" fmla="*/ 0 w 5295423"/>
                        <a:gd name="connsiteY35" fmla="*/ 516587 h 3099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95423" h="3099459" fill="none" extrusionOk="0">
                          <a:moveTo>
                            <a:pt x="0" y="516587"/>
                          </a:moveTo>
                          <a:cubicBezTo>
                            <a:pt x="9728" y="181295"/>
                            <a:pt x="57513" y="-27088"/>
                            <a:pt x="129169" y="0"/>
                          </a:cubicBezTo>
                          <a:cubicBezTo>
                            <a:pt x="242581" y="23260"/>
                            <a:pt x="326030" y="39409"/>
                            <a:pt x="415895" y="0"/>
                          </a:cubicBezTo>
                          <a:cubicBezTo>
                            <a:pt x="469297" y="-16445"/>
                            <a:pt x="683732" y="88533"/>
                            <a:pt x="904105" y="0"/>
                          </a:cubicBezTo>
                          <a:cubicBezTo>
                            <a:pt x="1078455" y="-78098"/>
                            <a:pt x="1043139" y="39309"/>
                            <a:pt x="1140460" y="0"/>
                          </a:cubicBezTo>
                          <a:cubicBezTo>
                            <a:pt x="1227542" y="-48518"/>
                            <a:pt x="1434427" y="-50032"/>
                            <a:pt x="1578300" y="0"/>
                          </a:cubicBezTo>
                          <a:cubicBezTo>
                            <a:pt x="1697783" y="46803"/>
                            <a:pt x="1705691" y="34001"/>
                            <a:pt x="1814655" y="0"/>
                          </a:cubicBezTo>
                          <a:cubicBezTo>
                            <a:pt x="1922304" y="-25912"/>
                            <a:pt x="1998378" y="1241"/>
                            <a:pt x="2101381" y="0"/>
                          </a:cubicBezTo>
                          <a:cubicBezTo>
                            <a:pt x="2237578" y="6828"/>
                            <a:pt x="2305003" y="58550"/>
                            <a:pt x="2438478" y="0"/>
                          </a:cubicBezTo>
                          <a:cubicBezTo>
                            <a:pt x="2559150" y="-33370"/>
                            <a:pt x="2554891" y="40671"/>
                            <a:pt x="2674834" y="0"/>
                          </a:cubicBezTo>
                          <a:cubicBezTo>
                            <a:pt x="2773242" y="-40989"/>
                            <a:pt x="2853646" y="-20720"/>
                            <a:pt x="3011931" y="0"/>
                          </a:cubicBezTo>
                          <a:cubicBezTo>
                            <a:pt x="3162763" y="31081"/>
                            <a:pt x="3178366" y="31095"/>
                            <a:pt x="3298657" y="0"/>
                          </a:cubicBezTo>
                          <a:cubicBezTo>
                            <a:pt x="3422339" y="-48938"/>
                            <a:pt x="3613723" y="-70092"/>
                            <a:pt x="3686125" y="0"/>
                          </a:cubicBezTo>
                          <a:cubicBezTo>
                            <a:pt x="3766938" y="70529"/>
                            <a:pt x="3894756" y="-48618"/>
                            <a:pt x="4023222" y="0"/>
                          </a:cubicBezTo>
                          <a:cubicBezTo>
                            <a:pt x="4178359" y="39797"/>
                            <a:pt x="4328377" y="4397"/>
                            <a:pt x="4410690" y="0"/>
                          </a:cubicBezTo>
                          <a:cubicBezTo>
                            <a:pt x="4527935" y="45943"/>
                            <a:pt x="4928497" y="-42355"/>
                            <a:pt x="5166253" y="0"/>
                          </a:cubicBezTo>
                          <a:cubicBezTo>
                            <a:pt x="5266370" y="17290"/>
                            <a:pt x="5331035" y="224494"/>
                            <a:pt x="5295423" y="516587"/>
                          </a:cubicBezTo>
                          <a:cubicBezTo>
                            <a:pt x="5365833" y="754888"/>
                            <a:pt x="5267656" y="1168446"/>
                            <a:pt x="5295423" y="1508403"/>
                          </a:cubicBezTo>
                          <a:cubicBezTo>
                            <a:pt x="5308488" y="1933167"/>
                            <a:pt x="5233501" y="2238458"/>
                            <a:pt x="5295423" y="2582871"/>
                          </a:cubicBezTo>
                          <a:cubicBezTo>
                            <a:pt x="5295684" y="2878814"/>
                            <a:pt x="5231549" y="3072332"/>
                            <a:pt x="5166253" y="3099459"/>
                          </a:cubicBezTo>
                          <a:cubicBezTo>
                            <a:pt x="5004571" y="3012954"/>
                            <a:pt x="4896883" y="3107004"/>
                            <a:pt x="4728414" y="3099459"/>
                          </a:cubicBezTo>
                          <a:cubicBezTo>
                            <a:pt x="4564562" y="3127472"/>
                            <a:pt x="4430540" y="3185744"/>
                            <a:pt x="4290575" y="3099459"/>
                          </a:cubicBezTo>
                          <a:cubicBezTo>
                            <a:pt x="4162395" y="3034482"/>
                            <a:pt x="3962103" y="3107905"/>
                            <a:pt x="3802366" y="3099459"/>
                          </a:cubicBezTo>
                          <a:cubicBezTo>
                            <a:pt x="3646208" y="3065597"/>
                            <a:pt x="3515712" y="3111286"/>
                            <a:pt x="3364527" y="3099459"/>
                          </a:cubicBezTo>
                          <a:cubicBezTo>
                            <a:pt x="3201929" y="3055961"/>
                            <a:pt x="3201761" y="3075381"/>
                            <a:pt x="3128171" y="3099459"/>
                          </a:cubicBezTo>
                          <a:cubicBezTo>
                            <a:pt x="3046892" y="3118052"/>
                            <a:pt x="2970415" y="3124989"/>
                            <a:pt x="2891816" y="3099459"/>
                          </a:cubicBezTo>
                          <a:cubicBezTo>
                            <a:pt x="2814000" y="3078669"/>
                            <a:pt x="2725067" y="3120289"/>
                            <a:pt x="2554719" y="3099459"/>
                          </a:cubicBezTo>
                          <a:cubicBezTo>
                            <a:pt x="2422515" y="3078680"/>
                            <a:pt x="2344060" y="3136716"/>
                            <a:pt x="2267992" y="3099459"/>
                          </a:cubicBezTo>
                          <a:cubicBezTo>
                            <a:pt x="2212455" y="3043684"/>
                            <a:pt x="1927425" y="3025916"/>
                            <a:pt x="1779783" y="3099459"/>
                          </a:cubicBezTo>
                          <a:cubicBezTo>
                            <a:pt x="1639885" y="3192759"/>
                            <a:pt x="1559844" y="3142077"/>
                            <a:pt x="1392315" y="3099459"/>
                          </a:cubicBezTo>
                          <a:cubicBezTo>
                            <a:pt x="1211807" y="3054002"/>
                            <a:pt x="1069355" y="3148742"/>
                            <a:pt x="904105" y="3099459"/>
                          </a:cubicBezTo>
                          <a:cubicBezTo>
                            <a:pt x="733451" y="3058584"/>
                            <a:pt x="745973" y="3081472"/>
                            <a:pt x="667750" y="3099459"/>
                          </a:cubicBezTo>
                          <a:cubicBezTo>
                            <a:pt x="609524" y="3123330"/>
                            <a:pt x="303800" y="3093232"/>
                            <a:pt x="129169" y="3099459"/>
                          </a:cubicBezTo>
                          <a:cubicBezTo>
                            <a:pt x="-3137" y="3138146"/>
                            <a:pt x="34283" y="2869930"/>
                            <a:pt x="0" y="2582871"/>
                          </a:cubicBezTo>
                          <a:cubicBezTo>
                            <a:pt x="64809" y="2242522"/>
                            <a:pt x="-68917" y="1911456"/>
                            <a:pt x="0" y="1611717"/>
                          </a:cubicBezTo>
                          <a:cubicBezTo>
                            <a:pt x="-47287" y="1316644"/>
                            <a:pt x="54504" y="927575"/>
                            <a:pt x="0" y="516587"/>
                          </a:cubicBezTo>
                          <a:close/>
                        </a:path>
                        <a:path w="5295423" h="3099459" stroke="0" extrusionOk="0">
                          <a:moveTo>
                            <a:pt x="0" y="516587"/>
                          </a:moveTo>
                          <a:cubicBezTo>
                            <a:pt x="18117" y="232016"/>
                            <a:pt x="52784" y="70686"/>
                            <a:pt x="129169" y="0"/>
                          </a:cubicBezTo>
                          <a:cubicBezTo>
                            <a:pt x="235382" y="50952"/>
                            <a:pt x="286364" y="-45835"/>
                            <a:pt x="365524" y="0"/>
                          </a:cubicBezTo>
                          <a:cubicBezTo>
                            <a:pt x="451126" y="62143"/>
                            <a:pt x="532509" y="49581"/>
                            <a:pt x="601880" y="0"/>
                          </a:cubicBezTo>
                          <a:cubicBezTo>
                            <a:pt x="665698" y="-50200"/>
                            <a:pt x="793179" y="59274"/>
                            <a:pt x="938977" y="0"/>
                          </a:cubicBezTo>
                          <a:cubicBezTo>
                            <a:pt x="1073322" y="-18905"/>
                            <a:pt x="1208769" y="14266"/>
                            <a:pt x="1427187" y="0"/>
                          </a:cubicBezTo>
                          <a:cubicBezTo>
                            <a:pt x="1610808" y="8764"/>
                            <a:pt x="1597374" y="-9589"/>
                            <a:pt x="1663542" y="0"/>
                          </a:cubicBezTo>
                          <a:cubicBezTo>
                            <a:pt x="1711081" y="7325"/>
                            <a:pt x="1820695" y="51779"/>
                            <a:pt x="1950268" y="0"/>
                          </a:cubicBezTo>
                          <a:cubicBezTo>
                            <a:pt x="2076688" y="-40794"/>
                            <a:pt x="2128518" y="27559"/>
                            <a:pt x="2236995" y="0"/>
                          </a:cubicBezTo>
                          <a:cubicBezTo>
                            <a:pt x="2339971" y="-30679"/>
                            <a:pt x="2414940" y="74701"/>
                            <a:pt x="2574092" y="0"/>
                          </a:cubicBezTo>
                          <a:cubicBezTo>
                            <a:pt x="2744470" y="-57721"/>
                            <a:pt x="2838018" y="70894"/>
                            <a:pt x="2961560" y="0"/>
                          </a:cubicBezTo>
                          <a:cubicBezTo>
                            <a:pt x="3083519" y="-59571"/>
                            <a:pt x="3088219" y="-26014"/>
                            <a:pt x="3197916" y="0"/>
                          </a:cubicBezTo>
                          <a:cubicBezTo>
                            <a:pt x="3309281" y="19692"/>
                            <a:pt x="3354426" y="-3404"/>
                            <a:pt x="3484642" y="0"/>
                          </a:cubicBezTo>
                          <a:cubicBezTo>
                            <a:pt x="3615861" y="23305"/>
                            <a:pt x="3773096" y="-41848"/>
                            <a:pt x="3922481" y="0"/>
                          </a:cubicBezTo>
                          <a:cubicBezTo>
                            <a:pt x="4047634" y="31208"/>
                            <a:pt x="4197829" y="-97983"/>
                            <a:pt x="4360319" y="0"/>
                          </a:cubicBezTo>
                          <a:cubicBezTo>
                            <a:pt x="4514315" y="95854"/>
                            <a:pt x="4872978" y="-19926"/>
                            <a:pt x="5166253" y="0"/>
                          </a:cubicBezTo>
                          <a:cubicBezTo>
                            <a:pt x="5266127" y="9152"/>
                            <a:pt x="5287584" y="199146"/>
                            <a:pt x="5295423" y="516587"/>
                          </a:cubicBezTo>
                          <a:cubicBezTo>
                            <a:pt x="5293455" y="731352"/>
                            <a:pt x="5269603" y="1296320"/>
                            <a:pt x="5295423" y="1570392"/>
                          </a:cubicBezTo>
                          <a:cubicBezTo>
                            <a:pt x="5226754" y="1875239"/>
                            <a:pt x="5297589" y="2239734"/>
                            <a:pt x="5295423" y="2582871"/>
                          </a:cubicBezTo>
                          <a:cubicBezTo>
                            <a:pt x="5275350" y="2862514"/>
                            <a:pt x="5235408" y="3125432"/>
                            <a:pt x="5166253" y="3099459"/>
                          </a:cubicBezTo>
                          <a:cubicBezTo>
                            <a:pt x="5011361" y="3102407"/>
                            <a:pt x="4867294" y="3058762"/>
                            <a:pt x="4778785" y="3099459"/>
                          </a:cubicBezTo>
                          <a:cubicBezTo>
                            <a:pt x="4701526" y="3126185"/>
                            <a:pt x="4527085" y="3141866"/>
                            <a:pt x="4290575" y="3099459"/>
                          </a:cubicBezTo>
                          <a:cubicBezTo>
                            <a:pt x="4087241" y="3057434"/>
                            <a:pt x="4024121" y="3019463"/>
                            <a:pt x="3903107" y="3099459"/>
                          </a:cubicBezTo>
                          <a:cubicBezTo>
                            <a:pt x="3813363" y="3170920"/>
                            <a:pt x="3706307" y="3182823"/>
                            <a:pt x="3515639" y="3099459"/>
                          </a:cubicBezTo>
                          <a:cubicBezTo>
                            <a:pt x="3324750" y="3022979"/>
                            <a:pt x="3330492" y="3049525"/>
                            <a:pt x="3178542" y="3099459"/>
                          </a:cubicBezTo>
                          <a:cubicBezTo>
                            <a:pt x="3020964" y="3154177"/>
                            <a:pt x="2952108" y="3111366"/>
                            <a:pt x="2891816" y="3099459"/>
                          </a:cubicBezTo>
                          <a:cubicBezTo>
                            <a:pt x="2843411" y="3070472"/>
                            <a:pt x="2727884" y="3125603"/>
                            <a:pt x="2605090" y="3099459"/>
                          </a:cubicBezTo>
                          <a:cubicBezTo>
                            <a:pt x="2489127" y="3035902"/>
                            <a:pt x="2416492" y="3106627"/>
                            <a:pt x="2267992" y="3099459"/>
                          </a:cubicBezTo>
                          <a:cubicBezTo>
                            <a:pt x="2155350" y="3078166"/>
                            <a:pt x="2011428" y="3059191"/>
                            <a:pt x="1830154" y="3099459"/>
                          </a:cubicBezTo>
                          <a:cubicBezTo>
                            <a:pt x="1679637" y="3153603"/>
                            <a:pt x="1675400" y="3097814"/>
                            <a:pt x="1543427" y="3099459"/>
                          </a:cubicBezTo>
                          <a:cubicBezTo>
                            <a:pt x="1439843" y="3101472"/>
                            <a:pt x="1291396" y="3094440"/>
                            <a:pt x="1055217" y="3099459"/>
                          </a:cubicBezTo>
                          <a:cubicBezTo>
                            <a:pt x="846689" y="3110928"/>
                            <a:pt x="751903" y="3036805"/>
                            <a:pt x="567008" y="3099459"/>
                          </a:cubicBezTo>
                          <a:cubicBezTo>
                            <a:pt x="359780" y="3136050"/>
                            <a:pt x="299775" y="3079278"/>
                            <a:pt x="129169" y="3099459"/>
                          </a:cubicBezTo>
                          <a:cubicBezTo>
                            <a:pt x="52345" y="3145241"/>
                            <a:pt x="41907" y="2864371"/>
                            <a:pt x="0" y="2582871"/>
                          </a:cubicBezTo>
                          <a:cubicBezTo>
                            <a:pt x="53857" y="2199028"/>
                            <a:pt x="-7951" y="1802433"/>
                            <a:pt x="0" y="1508403"/>
                          </a:cubicBezTo>
                          <a:cubicBezTo>
                            <a:pt x="-5400" y="1192770"/>
                            <a:pt x="-11828" y="749278"/>
                            <a:pt x="0" y="516587"/>
                          </a:cubicBezTo>
                          <a:close/>
                        </a:path>
                        <a:path w="5295423" h="3099459" fill="none" stroke="0" extrusionOk="0">
                          <a:moveTo>
                            <a:pt x="0" y="516587"/>
                          </a:moveTo>
                          <a:cubicBezTo>
                            <a:pt x="17854" y="168390"/>
                            <a:pt x="65125" y="-13022"/>
                            <a:pt x="129169" y="0"/>
                          </a:cubicBezTo>
                          <a:cubicBezTo>
                            <a:pt x="233146" y="21304"/>
                            <a:pt x="328217" y="30247"/>
                            <a:pt x="415895" y="0"/>
                          </a:cubicBezTo>
                          <a:cubicBezTo>
                            <a:pt x="507471" y="-28768"/>
                            <a:pt x="725608" y="46481"/>
                            <a:pt x="904105" y="0"/>
                          </a:cubicBezTo>
                          <a:cubicBezTo>
                            <a:pt x="1100073" y="-82021"/>
                            <a:pt x="1049175" y="37993"/>
                            <a:pt x="1140460" y="0"/>
                          </a:cubicBezTo>
                          <a:cubicBezTo>
                            <a:pt x="1245221" y="-46742"/>
                            <a:pt x="1452130" y="-38064"/>
                            <a:pt x="1578300" y="0"/>
                          </a:cubicBezTo>
                          <a:cubicBezTo>
                            <a:pt x="1699682" y="45569"/>
                            <a:pt x="1707355" y="33588"/>
                            <a:pt x="1814655" y="0"/>
                          </a:cubicBezTo>
                          <a:cubicBezTo>
                            <a:pt x="1915899" y="-26606"/>
                            <a:pt x="1991485" y="17684"/>
                            <a:pt x="2101381" y="0"/>
                          </a:cubicBezTo>
                          <a:cubicBezTo>
                            <a:pt x="2221393" y="-31419"/>
                            <a:pt x="2311281" y="61607"/>
                            <a:pt x="2438478" y="0"/>
                          </a:cubicBezTo>
                          <a:cubicBezTo>
                            <a:pt x="2555406" y="-39684"/>
                            <a:pt x="2577351" y="45618"/>
                            <a:pt x="2674834" y="0"/>
                          </a:cubicBezTo>
                          <a:cubicBezTo>
                            <a:pt x="2787321" y="-41099"/>
                            <a:pt x="2878557" y="-20665"/>
                            <a:pt x="3011931" y="0"/>
                          </a:cubicBezTo>
                          <a:cubicBezTo>
                            <a:pt x="3163418" y="27724"/>
                            <a:pt x="3177702" y="31369"/>
                            <a:pt x="3298657" y="0"/>
                          </a:cubicBezTo>
                          <a:cubicBezTo>
                            <a:pt x="3432165" y="-35113"/>
                            <a:pt x="3589580" y="-62793"/>
                            <a:pt x="3686125" y="0"/>
                          </a:cubicBezTo>
                          <a:cubicBezTo>
                            <a:pt x="3783372" y="37787"/>
                            <a:pt x="3856477" y="-75578"/>
                            <a:pt x="4023222" y="0"/>
                          </a:cubicBezTo>
                          <a:cubicBezTo>
                            <a:pt x="4170691" y="40957"/>
                            <a:pt x="4330895" y="-26902"/>
                            <a:pt x="4410690" y="0"/>
                          </a:cubicBezTo>
                          <a:cubicBezTo>
                            <a:pt x="4461295" y="4975"/>
                            <a:pt x="4938593" y="-46219"/>
                            <a:pt x="5166253" y="0"/>
                          </a:cubicBezTo>
                          <a:cubicBezTo>
                            <a:pt x="5222465" y="42598"/>
                            <a:pt x="5312432" y="224608"/>
                            <a:pt x="5295423" y="516587"/>
                          </a:cubicBezTo>
                          <a:cubicBezTo>
                            <a:pt x="5291739" y="820653"/>
                            <a:pt x="5218718" y="1168001"/>
                            <a:pt x="5295423" y="1508403"/>
                          </a:cubicBezTo>
                          <a:cubicBezTo>
                            <a:pt x="5334956" y="1866502"/>
                            <a:pt x="5329457" y="2223845"/>
                            <a:pt x="5295423" y="2582871"/>
                          </a:cubicBezTo>
                          <a:cubicBezTo>
                            <a:pt x="5289252" y="2890528"/>
                            <a:pt x="5230754" y="3085261"/>
                            <a:pt x="5166253" y="3099459"/>
                          </a:cubicBezTo>
                          <a:cubicBezTo>
                            <a:pt x="5031322" y="3024708"/>
                            <a:pt x="4902667" y="3069411"/>
                            <a:pt x="4728414" y="3099459"/>
                          </a:cubicBezTo>
                          <a:cubicBezTo>
                            <a:pt x="4571388" y="3111580"/>
                            <a:pt x="4423583" y="3138128"/>
                            <a:pt x="4290575" y="3099459"/>
                          </a:cubicBezTo>
                          <a:cubicBezTo>
                            <a:pt x="4170405" y="3012325"/>
                            <a:pt x="3949736" y="3115525"/>
                            <a:pt x="3802366" y="3099459"/>
                          </a:cubicBezTo>
                          <a:cubicBezTo>
                            <a:pt x="3634396" y="3050528"/>
                            <a:pt x="3514329" y="3169521"/>
                            <a:pt x="3364527" y="3099459"/>
                          </a:cubicBezTo>
                          <a:cubicBezTo>
                            <a:pt x="3197460" y="3052513"/>
                            <a:pt x="3204744" y="3070439"/>
                            <a:pt x="3128171" y="3099459"/>
                          </a:cubicBezTo>
                          <a:cubicBezTo>
                            <a:pt x="3042722" y="3109667"/>
                            <a:pt x="2972020" y="3124728"/>
                            <a:pt x="2891816" y="3099459"/>
                          </a:cubicBezTo>
                          <a:cubicBezTo>
                            <a:pt x="2784007" y="3078631"/>
                            <a:pt x="2699559" y="3121055"/>
                            <a:pt x="2554719" y="3099459"/>
                          </a:cubicBezTo>
                          <a:cubicBezTo>
                            <a:pt x="2427435" y="3076873"/>
                            <a:pt x="2340052" y="3146091"/>
                            <a:pt x="2267992" y="3099459"/>
                          </a:cubicBezTo>
                          <a:cubicBezTo>
                            <a:pt x="2221271" y="3034212"/>
                            <a:pt x="1907576" y="3007377"/>
                            <a:pt x="1779783" y="3099459"/>
                          </a:cubicBezTo>
                          <a:cubicBezTo>
                            <a:pt x="1637487" y="3172777"/>
                            <a:pt x="1571402" y="3152575"/>
                            <a:pt x="1392315" y="3099459"/>
                          </a:cubicBezTo>
                          <a:cubicBezTo>
                            <a:pt x="1222175" y="3043184"/>
                            <a:pt x="1082290" y="3132921"/>
                            <a:pt x="904105" y="3099459"/>
                          </a:cubicBezTo>
                          <a:cubicBezTo>
                            <a:pt x="732438" y="3057647"/>
                            <a:pt x="749021" y="3076499"/>
                            <a:pt x="667750" y="3099459"/>
                          </a:cubicBezTo>
                          <a:cubicBezTo>
                            <a:pt x="581498" y="3144370"/>
                            <a:pt x="281847" y="3062979"/>
                            <a:pt x="129169" y="3099459"/>
                          </a:cubicBezTo>
                          <a:cubicBezTo>
                            <a:pt x="16643" y="3164868"/>
                            <a:pt x="34896" y="2864837"/>
                            <a:pt x="0" y="2582871"/>
                          </a:cubicBezTo>
                          <a:cubicBezTo>
                            <a:pt x="54001" y="2313299"/>
                            <a:pt x="-43813" y="1901465"/>
                            <a:pt x="0" y="1611717"/>
                          </a:cubicBezTo>
                          <a:cubicBezTo>
                            <a:pt x="-7894" y="1313673"/>
                            <a:pt x="-14583" y="869495"/>
                            <a:pt x="0" y="51658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F0F0F0"/>
                </a:solidFill>
                <a:effectLst/>
                <a:uLnTx/>
                <a:uFillTx/>
                <a:latin typeface="Cambria" panose="02040503050406030204" pitchFamily="18" charset="0"/>
                <a:ea typeface="Cambria" panose="02040503050406030204" pitchFamily="18" charset="0"/>
              </a:endParaRPr>
            </a:p>
          </p:txBody>
        </p:sp>
        <p:sp>
          <p:nvSpPr>
            <p:cNvPr id="10" name="Hộp Văn bản 4">
              <a:extLst>
                <a:ext uri="{FF2B5EF4-FFF2-40B4-BE49-F238E27FC236}">
                  <a16:creationId xmlns:a16="http://schemas.microsoft.com/office/drawing/2014/main" id="{A6F93DF8-8534-4C1E-8644-AFECA697139B}"/>
                </a:ext>
              </a:extLst>
            </p:cNvPr>
            <p:cNvSpPr txBox="1"/>
            <p:nvPr/>
          </p:nvSpPr>
          <p:spPr>
            <a:xfrm>
              <a:off x="2073985" y="1408297"/>
              <a:ext cx="8415070" cy="13824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Đọc thông tin và quan sát hình 2, em hãy xác định vị trí địa lí của Cam-pu-chia trên lược đồ.</a:t>
              </a:r>
            </a:p>
          </p:txBody>
        </p:sp>
      </p:grpSp>
      <p:pic>
        <p:nvPicPr>
          <p:cNvPr id="3" name="Picture 2">
            <a:extLst>
              <a:ext uri="{FF2B5EF4-FFF2-40B4-BE49-F238E27FC236}">
                <a16:creationId xmlns:a16="http://schemas.microsoft.com/office/drawing/2014/main" id="{78DFAAB2-B458-95FC-E11F-10863EF1F890}"/>
              </a:ext>
            </a:extLst>
          </p:cNvPr>
          <p:cNvPicPr>
            <a:picLocks noChangeAspect="1"/>
          </p:cNvPicPr>
          <p:nvPr/>
        </p:nvPicPr>
        <p:blipFill>
          <a:blip r:embed="rId2"/>
          <a:stretch>
            <a:fillRect/>
          </a:stretch>
        </p:blipFill>
        <p:spPr>
          <a:xfrm>
            <a:off x="6029383" y="406532"/>
            <a:ext cx="6303007" cy="5961217"/>
          </a:xfrm>
          <a:prstGeom prst="rect">
            <a:avLst/>
          </a:prstGeom>
        </p:spPr>
      </p:pic>
      <p:sp>
        <p:nvSpPr>
          <p:cNvPr id="8" name="Freeform: Shape 7">
            <a:extLst>
              <a:ext uri="{FF2B5EF4-FFF2-40B4-BE49-F238E27FC236}">
                <a16:creationId xmlns:a16="http://schemas.microsoft.com/office/drawing/2014/main" id="{4C92BA18-72D8-2042-2652-7D1AF3737893}"/>
              </a:ext>
            </a:extLst>
          </p:cNvPr>
          <p:cNvSpPr/>
          <p:nvPr/>
        </p:nvSpPr>
        <p:spPr>
          <a:xfrm>
            <a:off x="6488935" y="859144"/>
            <a:ext cx="5101041" cy="4263699"/>
          </a:xfrm>
          <a:custGeom>
            <a:avLst/>
            <a:gdLst>
              <a:gd name="connsiteX0" fmla="*/ 1432193 w 5101041"/>
              <a:gd name="connsiteY0" fmla="*/ 4263699 h 4263699"/>
              <a:gd name="connsiteX1" fmla="*/ 1421176 w 5101041"/>
              <a:gd name="connsiteY1" fmla="*/ 4142514 h 4263699"/>
              <a:gd name="connsiteX2" fmla="*/ 1410159 w 5101041"/>
              <a:gd name="connsiteY2" fmla="*/ 4098446 h 4263699"/>
              <a:gd name="connsiteX3" fmla="*/ 1399142 w 5101041"/>
              <a:gd name="connsiteY3" fmla="*/ 4043362 h 4263699"/>
              <a:gd name="connsiteX4" fmla="*/ 1421176 w 5101041"/>
              <a:gd name="connsiteY4" fmla="*/ 3999295 h 4263699"/>
              <a:gd name="connsiteX5" fmla="*/ 1498294 w 5101041"/>
              <a:gd name="connsiteY5" fmla="*/ 4010311 h 4263699"/>
              <a:gd name="connsiteX6" fmla="*/ 1531345 w 5101041"/>
              <a:gd name="connsiteY6" fmla="*/ 4032345 h 4263699"/>
              <a:gd name="connsiteX7" fmla="*/ 1553378 w 5101041"/>
              <a:gd name="connsiteY7" fmla="*/ 4065396 h 4263699"/>
              <a:gd name="connsiteX8" fmla="*/ 1597446 w 5101041"/>
              <a:gd name="connsiteY8" fmla="*/ 4076413 h 4263699"/>
              <a:gd name="connsiteX9" fmla="*/ 1718631 w 5101041"/>
              <a:gd name="connsiteY9" fmla="*/ 4087429 h 4263699"/>
              <a:gd name="connsiteX10" fmla="*/ 1795749 w 5101041"/>
              <a:gd name="connsiteY10" fmla="*/ 4109463 h 4263699"/>
              <a:gd name="connsiteX11" fmla="*/ 1850834 w 5101041"/>
              <a:gd name="connsiteY11" fmla="*/ 4142514 h 4263699"/>
              <a:gd name="connsiteX12" fmla="*/ 1916935 w 5101041"/>
              <a:gd name="connsiteY12" fmla="*/ 4175564 h 4263699"/>
              <a:gd name="connsiteX13" fmla="*/ 2016087 w 5101041"/>
              <a:gd name="connsiteY13" fmla="*/ 4241666 h 4263699"/>
              <a:gd name="connsiteX14" fmla="*/ 2049137 w 5101041"/>
              <a:gd name="connsiteY14" fmla="*/ 4252683 h 4263699"/>
              <a:gd name="connsiteX15" fmla="*/ 2082188 w 5101041"/>
              <a:gd name="connsiteY15" fmla="*/ 4241666 h 4263699"/>
              <a:gd name="connsiteX16" fmla="*/ 2104222 w 5101041"/>
              <a:gd name="connsiteY16" fmla="*/ 4186581 h 4263699"/>
              <a:gd name="connsiteX17" fmla="*/ 2170323 w 5101041"/>
              <a:gd name="connsiteY17" fmla="*/ 4120480 h 4263699"/>
              <a:gd name="connsiteX18" fmla="*/ 2478795 w 5101041"/>
              <a:gd name="connsiteY18" fmla="*/ 4098446 h 4263699"/>
              <a:gd name="connsiteX19" fmla="*/ 2511846 w 5101041"/>
              <a:gd name="connsiteY19" fmla="*/ 4054379 h 4263699"/>
              <a:gd name="connsiteX20" fmla="*/ 2522863 w 5101041"/>
              <a:gd name="connsiteY20" fmla="*/ 3999295 h 4263699"/>
              <a:gd name="connsiteX21" fmla="*/ 2555913 w 5101041"/>
              <a:gd name="connsiteY21" fmla="*/ 3977261 h 4263699"/>
              <a:gd name="connsiteX22" fmla="*/ 2677099 w 5101041"/>
              <a:gd name="connsiteY22" fmla="*/ 3933193 h 4263699"/>
              <a:gd name="connsiteX23" fmla="*/ 2699132 w 5101041"/>
              <a:gd name="connsiteY23" fmla="*/ 3756923 h 4263699"/>
              <a:gd name="connsiteX24" fmla="*/ 2754217 w 5101041"/>
              <a:gd name="connsiteY24" fmla="*/ 3734890 h 4263699"/>
              <a:gd name="connsiteX25" fmla="*/ 2864385 w 5101041"/>
              <a:gd name="connsiteY25" fmla="*/ 3745907 h 4263699"/>
              <a:gd name="connsiteX26" fmla="*/ 3051672 w 5101041"/>
              <a:gd name="connsiteY26" fmla="*/ 3745907 h 4263699"/>
              <a:gd name="connsiteX27" fmla="*/ 3084723 w 5101041"/>
              <a:gd name="connsiteY27" fmla="*/ 3723873 h 4263699"/>
              <a:gd name="connsiteX28" fmla="*/ 3128790 w 5101041"/>
              <a:gd name="connsiteY28" fmla="*/ 3701839 h 4263699"/>
              <a:gd name="connsiteX29" fmla="*/ 3194892 w 5101041"/>
              <a:gd name="connsiteY29" fmla="*/ 3679805 h 4263699"/>
              <a:gd name="connsiteX30" fmla="*/ 3260993 w 5101041"/>
              <a:gd name="connsiteY30" fmla="*/ 3690822 h 4263699"/>
              <a:gd name="connsiteX31" fmla="*/ 3305060 w 5101041"/>
              <a:gd name="connsiteY31" fmla="*/ 3723873 h 4263699"/>
              <a:gd name="connsiteX32" fmla="*/ 3360145 w 5101041"/>
              <a:gd name="connsiteY32" fmla="*/ 3756923 h 4263699"/>
              <a:gd name="connsiteX33" fmla="*/ 3426246 w 5101041"/>
              <a:gd name="connsiteY33" fmla="*/ 3778957 h 4263699"/>
              <a:gd name="connsiteX34" fmla="*/ 3492347 w 5101041"/>
              <a:gd name="connsiteY34" fmla="*/ 3845058 h 4263699"/>
              <a:gd name="connsiteX35" fmla="*/ 3558448 w 5101041"/>
              <a:gd name="connsiteY35" fmla="*/ 3889126 h 4263699"/>
              <a:gd name="connsiteX36" fmla="*/ 3734718 w 5101041"/>
              <a:gd name="connsiteY36" fmla="*/ 3878109 h 4263699"/>
              <a:gd name="connsiteX37" fmla="*/ 3745735 w 5101041"/>
              <a:gd name="connsiteY37" fmla="*/ 3657772 h 4263699"/>
              <a:gd name="connsiteX38" fmla="*/ 3756752 w 5101041"/>
              <a:gd name="connsiteY38" fmla="*/ 3569637 h 4263699"/>
              <a:gd name="connsiteX39" fmla="*/ 3723701 w 5101041"/>
              <a:gd name="connsiteY39" fmla="*/ 3492519 h 4263699"/>
              <a:gd name="connsiteX40" fmla="*/ 3690651 w 5101041"/>
              <a:gd name="connsiteY40" fmla="*/ 3481502 h 4263699"/>
              <a:gd name="connsiteX41" fmla="*/ 3635566 w 5101041"/>
              <a:gd name="connsiteY41" fmla="*/ 3459468 h 4263699"/>
              <a:gd name="connsiteX42" fmla="*/ 3613532 w 5101041"/>
              <a:gd name="connsiteY42" fmla="*/ 3426417 h 4263699"/>
              <a:gd name="connsiteX43" fmla="*/ 3514381 w 5101041"/>
              <a:gd name="connsiteY43" fmla="*/ 3382350 h 4263699"/>
              <a:gd name="connsiteX44" fmla="*/ 3481330 w 5101041"/>
              <a:gd name="connsiteY44" fmla="*/ 3360316 h 4263699"/>
              <a:gd name="connsiteX45" fmla="*/ 3448279 w 5101041"/>
              <a:gd name="connsiteY45" fmla="*/ 3184046 h 4263699"/>
              <a:gd name="connsiteX46" fmla="*/ 3426246 w 5101041"/>
              <a:gd name="connsiteY46" fmla="*/ 3139979 h 4263699"/>
              <a:gd name="connsiteX47" fmla="*/ 3415229 w 5101041"/>
              <a:gd name="connsiteY47" fmla="*/ 3106928 h 4263699"/>
              <a:gd name="connsiteX48" fmla="*/ 3459296 w 5101041"/>
              <a:gd name="connsiteY48" fmla="*/ 3051844 h 4263699"/>
              <a:gd name="connsiteX49" fmla="*/ 3536414 w 5101041"/>
              <a:gd name="connsiteY49" fmla="*/ 2985743 h 4263699"/>
              <a:gd name="connsiteX50" fmla="*/ 3547431 w 5101041"/>
              <a:gd name="connsiteY50" fmla="*/ 2952692 h 4263699"/>
              <a:gd name="connsiteX51" fmla="*/ 3690651 w 5101041"/>
              <a:gd name="connsiteY51" fmla="*/ 2930658 h 4263699"/>
              <a:gd name="connsiteX52" fmla="*/ 3789802 w 5101041"/>
              <a:gd name="connsiteY52" fmla="*/ 2974726 h 4263699"/>
              <a:gd name="connsiteX53" fmla="*/ 3866920 w 5101041"/>
              <a:gd name="connsiteY53" fmla="*/ 2996760 h 4263699"/>
              <a:gd name="connsiteX54" fmla="*/ 3899971 w 5101041"/>
              <a:gd name="connsiteY54" fmla="*/ 3007776 h 4263699"/>
              <a:gd name="connsiteX55" fmla="*/ 3933022 w 5101041"/>
              <a:gd name="connsiteY55" fmla="*/ 2974726 h 4263699"/>
              <a:gd name="connsiteX56" fmla="*/ 3955055 w 5101041"/>
              <a:gd name="connsiteY56" fmla="*/ 2809473 h 4263699"/>
              <a:gd name="connsiteX57" fmla="*/ 4021157 w 5101041"/>
              <a:gd name="connsiteY57" fmla="*/ 2754389 h 4263699"/>
              <a:gd name="connsiteX58" fmla="*/ 4054207 w 5101041"/>
              <a:gd name="connsiteY58" fmla="*/ 2743372 h 4263699"/>
              <a:gd name="connsiteX59" fmla="*/ 4120308 w 5101041"/>
              <a:gd name="connsiteY59" fmla="*/ 2710321 h 4263699"/>
              <a:gd name="connsiteX60" fmla="*/ 4307595 w 5101041"/>
              <a:gd name="connsiteY60" fmla="*/ 2677270 h 4263699"/>
              <a:gd name="connsiteX61" fmla="*/ 4395730 w 5101041"/>
              <a:gd name="connsiteY61" fmla="*/ 2633203 h 4263699"/>
              <a:gd name="connsiteX62" fmla="*/ 4428781 w 5101041"/>
              <a:gd name="connsiteY62" fmla="*/ 2622186 h 4263699"/>
              <a:gd name="connsiteX63" fmla="*/ 4505899 w 5101041"/>
              <a:gd name="connsiteY63" fmla="*/ 2556085 h 4263699"/>
              <a:gd name="connsiteX64" fmla="*/ 4549966 w 5101041"/>
              <a:gd name="connsiteY64" fmla="*/ 2512017 h 4263699"/>
              <a:gd name="connsiteX65" fmla="*/ 4649118 w 5101041"/>
              <a:gd name="connsiteY65" fmla="*/ 2456933 h 4263699"/>
              <a:gd name="connsiteX66" fmla="*/ 4693185 w 5101041"/>
              <a:gd name="connsiteY66" fmla="*/ 2423883 h 4263699"/>
              <a:gd name="connsiteX67" fmla="*/ 4726236 w 5101041"/>
              <a:gd name="connsiteY67" fmla="*/ 2412866 h 4263699"/>
              <a:gd name="connsiteX68" fmla="*/ 4759287 w 5101041"/>
              <a:gd name="connsiteY68" fmla="*/ 2379815 h 4263699"/>
              <a:gd name="connsiteX69" fmla="*/ 4792337 w 5101041"/>
              <a:gd name="connsiteY69" fmla="*/ 2357781 h 4263699"/>
              <a:gd name="connsiteX70" fmla="*/ 4825388 w 5101041"/>
              <a:gd name="connsiteY70" fmla="*/ 2423883 h 4263699"/>
              <a:gd name="connsiteX71" fmla="*/ 4891489 w 5101041"/>
              <a:gd name="connsiteY71" fmla="*/ 2467950 h 4263699"/>
              <a:gd name="connsiteX72" fmla="*/ 4935557 w 5101041"/>
              <a:gd name="connsiteY72" fmla="*/ 2456933 h 4263699"/>
              <a:gd name="connsiteX73" fmla="*/ 5001658 w 5101041"/>
              <a:gd name="connsiteY73" fmla="*/ 2368798 h 4263699"/>
              <a:gd name="connsiteX74" fmla="*/ 5067759 w 5101041"/>
              <a:gd name="connsiteY74" fmla="*/ 2291680 h 4263699"/>
              <a:gd name="connsiteX75" fmla="*/ 5100810 w 5101041"/>
              <a:gd name="connsiteY75" fmla="*/ 2192528 h 4263699"/>
              <a:gd name="connsiteX76" fmla="*/ 5067759 w 5101041"/>
              <a:gd name="connsiteY76" fmla="*/ 1983208 h 4263699"/>
              <a:gd name="connsiteX77" fmla="*/ 5045725 w 5101041"/>
              <a:gd name="connsiteY77" fmla="*/ 1950157 h 4263699"/>
              <a:gd name="connsiteX78" fmla="*/ 5034708 w 5101041"/>
              <a:gd name="connsiteY78" fmla="*/ 1895073 h 4263699"/>
              <a:gd name="connsiteX79" fmla="*/ 5012675 w 5101041"/>
              <a:gd name="connsiteY79" fmla="*/ 1862022 h 4263699"/>
              <a:gd name="connsiteX80" fmla="*/ 4979624 w 5101041"/>
              <a:gd name="connsiteY80" fmla="*/ 1784904 h 4263699"/>
              <a:gd name="connsiteX81" fmla="*/ 5001658 w 5101041"/>
              <a:gd name="connsiteY81" fmla="*/ 1564567 h 4263699"/>
              <a:gd name="connsiteX82" fmla="*/ 5034708 w 5101041"/>
              <a:gd name="connsiteY82" fmla="*/ 1520499 h 4263699"/>
              <a:gd name="connsiteX83" fmla="*/ 5067759 w 5101041"/>
              <a:gd name="connsiteY83" fmla="*/ 1454398 h 4263699"/>
              <a:gd name="connsiteX84" fmla="*/ 5089793 w 5101041"/>
              <a:gd name="connsiteY84" fmla="*/ 1344229 h 4263699"/>
              <a:gd name="connsiteX85" fmla="*/ 5067759 w 5101041"/>
              <a:gd name="connsiteY85" fmla="*/ 1024740 h 4263699"/>
              <a:gd name="connsiteX86" fmla="*/ 5056742 w 5101041"/>
              <a:gd name="connsiteY86" fmla="*/ 991690 h 4263699"/>
              <a:gd name="connsiteX87" fmla="*/ 5034708 w 5101041"/>
              <a:gd name="connsiteY87" fmla="*/ 947622 h 4263699"/>
              <a:gd name="connsiteX88" fmla="*/ 4990641 w 5101041"/>
              <a:gd name="connsiteY88" fmla="*/ 892538 h 4263699"/>
              <a:gd name="connsiteX89" fmla="*/ 4968607 w 5101041"/>
              <a:gd name="connsiteY89" fmla="*/ 859487 h 4263699"/>
              <a:gd name="connsiteX90" fmla="*/ 4935557 w 5101041"/>
              <a:gd name="connsiteY90" fmla="*/ 771352 h 4263699"/>
              <a:gd name="connsiteX91" fmla="*/ 4924540 w 5101041"/>
              <a:gd name="connsiteY91" fmla="*/ 727285 h 4263699"/>
              <a:gd name="connsiteX92" fmla="*/ 4880472 w 5101041"/>
              <a:gd name="connsiteY92" fmla="*/ 650167 h 4263699"/>
              <a:gd name="connsiteX93" fmla="*/ 4869455 w 5101041"/>
              <a:gd name="connsiteY93" fmla="*/ 440846 h 4263699"/>
              <a:gd name="connsiteX94" fmla="*/ 4946573 w 5101041"/>
              <a:gd name="connsiteY94" fmla="*/ 396779 h 4263699"/>
              <a:gd name="connsiteX95" fmla="*/ 4990641 w 5101041"/>
              <a:gd name="connsiteY95" fmla="*/ 352711 h 4263699"/>
              <a:gd name="connsiteX96" fmla="*/ 5001658 w 5101041"/>
              <a:gd name="connsiteY96" fmla="*/ 297627 h 4263699"/>
              <a:gd name="connsiteX97" fmla="*/ 5012675 w 5101041"/>
              <a:gd name="connsiteY97" fmla="*/ 143391 h 4263699"/>
              <a:gd name="connsiteX98" fmla="*/ 5056742 w 5101041"/>
              <a:gd name="connsiteY98" fmla="*/ 55256 h 4263699"/>
              <a:gd name="connsiteX99" fmla="*/ 5067759 w 5101041"/>
              <a:gd name="connsiteY99" fmla="*/ 22205 h 4263699"/>
              <a:gd name="connsiteX100" fmla="*/ 5012675 w 5101041"/>
              <a:gd name="connsiteY100" fmla="*/ 172 h 4263699"/>
              <a:gd name="connsiteX101" fmla="*/ 4924540 w 5101041"/>
              <a:gd name="connsiteY101" fmla="*/ 22205 h 4263699"/>
              <a:gd name="connsiteX102" fmla="*/ 4891489 w 5101041"/>
              <a:gd name="connsiteY102" fmla="*/ 44239 h 4263699"/>
              <a:gd name="connsiteX103" fmla="*/ 4847422 w 5101041"/>
              <a:gd name="connsiteY103" fmla="*/ 77290 h 4263699"/>
              <a:gd name="connsiteX104" fmla="*/ 4814371 w 5101041"/>
              <a:gd name="connsiteY104" fmla="*/ 88307 h 4263699"/>
              <a:gd name="connsiteX105" fmla="*/ 4737253 w 5101041"/>
              <a:gd name="connsiteY105" fmla="*/ 110340 h 4263699"/>
              <a:gd name="connsiteX106" fmla="*/ 4682169 w 5101041"/>
              <a:gd name="connsiteY106" fmla="*/ 143391 h 4263699"/>
              <a:gd name="connsiteX107" fmla="*/ 4583017 w 5101041"/>
              <a:gd name="connsiteY107" fmla="*/ 220509 h 4263699"/>
              <a:gd name="connsiteX108" fmla="*/ 4560983 w 5101041"/>
              <a:gd name="connsiteY108" fmla="*/ 253560 h 4263699"/>
              <a:gd name="connsiteX109" fmla="*/ 4516916 w 5101041"/>
              <a:gd name="connsiteY109" fmla="*/ 264576 h 4263699"/>
              <a:gd name="connsiteX110" fmla="*/ 4395730 w 5101041"/>
              <a:gd name="connsiteY110" fmla="*/ 275593 h 4263699"/>
              <a:gd name="connsiteX111" fmla="*/ 4362679 w 5101041"/>
              <a:gd name="connsiteY111" fmla="*/ 308644 h 4263699"/>
              <a:gd name="connsiteX112" fmla="*/ 4230477 w 5101041"/>
              <a:gd name="connsiteY112" fmla="*/ 308644 h 4263699"/>
              <a:gd name="connsiteX113" fmla="*/ 4197426 w 5101041"/>
              <a:gd name="connsiteY113" fmla="*/ 286610 h 4263699"/>
              <a:gd name="connsiteX114" fmla="*/ 4109292 w 5101041"/>
              <a:gd name="connsiteY114" fmla="*/ 198475 h 4263699"/>
              <a:gd name="connsiteX115" fmla="*/ 4032173 w 5101041"/>
              <a:gd name="connsiteY115" fmla="*/ 165425 h 4263699"/>
              <a:gd name="connsiteX116" fmla="*/ 3977089 w 5101041"/>
              <a:gd name="connsiteY116" fmla="*/ 110340 h 4263699"/>
              <a:gd name="connsiteX117" fmla="*/ 3910988 w 5101041"/>
              <a:gd name="connsiteY117" fmla="*/ 121357 h 4263699"/>
              <a:gd name="connsiteX118" fmla="*/ 3833870 w 5101041"/>
              <a:gd name="connsiteY118" fmla="*/ 187458 h 4263699"/>
              <a:gd name="connsiteX119" fmla="*/ 3800819 w 5101041"/>
              <a:gd name="connsiteY119" fmla="*/ 198475 h 4263699"/>
              <a:gd name="connsiteX120" fmla="*/ 3723701 w 5101041"/>
              <a:gd name="connsiteY120" fmla="*/ 242543 h 4263699"/>
              <a:gd name="connsiteX121" fmla="*/ 3668617 w 5101041"/>
              <a:gd name="connsiteY121" fmla="*/ 264576 h 4263699"/>
              <a:gd name="connsiteX122" fmla="*/ 3635566 w 5101041"/>
              <a:gd name="connsiteY122" fmla="*/ 286610 h 4263699"/>
              <a:gd name="connsiteX123" fmla="*/ 3591499 w 5101041"/>
              <a:gd name="connsiteY123" fmla="*/ 319661 h 4263699"/>
              <a:gd name="connsiteX124" fmla="*/ 3547431 w 5101041"/>
              <a:gd name="connsiteY124" fmla="*/ 330678 h 4263699"/>
              <a:gd name="connsiteX125" fmla="*/ 3525398 w 5101041"/>
              <a:gd name="connsiteY125" fmla="*/ 495931 h 4263699"/>
              <a:gd name="connsiteX126" fmla="*/ 3580482 w 5101041"/>
              <a:gd name="connsiteY126" fmla="*/ 606099 h 4263699"/>
              <a:gd name="connsiteX127" fmla="*/ 3591499 w 5101041"/>
              <a:gd name="connsiteY127" fmla="*/ 661184 h 4263699"/>
              <a:gd name="connsiteX128" fmla="*/ 3547431 w 5101041"/>
              <a:gd name="connsiteY128" fmla="*/ 738302 h 4263699"/>
              <a:gd name="connsiteX129" fmla="*/ 3481330 w 5101041"/>
              <a:gd name="connsiteY129" fmla="*/ 716268 h 4263699"/>
              <a:gd name="connsiteX130" fmla="*/ 3448279 w 5101041"/>
              <a:gd name="connsiteY130" fmla="*/ 683217 h 4263699"/>
              <a:gd name="connsiteX131" fmla="*/ 3393195 w 5101041"/>
              <a:gd name="connsiteY131" fmla="*/ 650167 h 4263699"/>
              <a:gd name="connsiteX132" fmla="*/ 3360145 w 5101041"/>
              <a:gd name="connsiteY132" fmla="*/ 628133 h 4263699"/>
              <a:gd name="connsiteX133" fmla="*/ 3327094 w 5101041"/>
              <a:gd name="connsiteY133" fmla="*/ 617116 h 4263699"/>
              <a:gd name="connsiteX134" fmla="*/ 3283026 w 5101041"/>
              <a:gd name="connsiteY134" fmla="*/ 595083 h 4263699"/>
              <a:gd name="connsiteX135" fmla="*/ 3205908 w 5101041"/>
              <a:gd name="connsiteY135" fmla="*/ 573049 h 4263699"/>
              <a:gd name="connsiteX136" fmla="*/ 3128790 w 5101041"/>
              <a:gd name="connsiteY136" fmla="*/ 551015 h 4263699"/>
              <a:gd name="connsiteX137" fmla="*/ 3095740 w 5101041"/>
              <a:gd name="connsiteY137" fmla="*/ 539998 h 4263699"/>
              <a:gd name="connsiteX138" fmla="*/ 3062689 w 5101041"/>
              <a:gd name="connsiteY138" fmla="*/ 517964 h 4263699"/>
              <a:gd name="connsiteX139" fmla="*/ 2897436 w 5101041"/>
              <a:gd name="connsiteY139" fmla="*/ 495931 h 4263699"/>
              <a:gd name="connsiteX140" fmla="*/ 2842352 w 5101041"/>
              <a:gd name="connsiteY140" fmla="*/ 440846 h 4263699"/>
              <a:gd name="connsiteX141" fmla="*/ 2831335 w 5101041"/>
              <a:gd name="connsiteY141" fmla="*/ 407796 h 4263699"/>
              <a:gd name="connsiteX142" fmla="*/ 2622014 w 5101041"/>
              <a:gd name="connsiteY142" fmla="*/ 341695 h 4263699"/>
              <a:gd name="connsiteX143" fmla="*/ 2588964 w 5101041"/>
              <a:gd name="connsiteY143" fmla="*/ 319661 h 4263699"/>
              <a:gd name="connsiteX144" fmla="*/ 2522863 w 5101041"/>
              <a:gd name="connsiteY144" fmla="*/ 253560 h 4263699"/>
              <a:gd name="connsiteX145" fmla="*/ 2412694 w 5101041"/>
              <a:gd name="connsiteY145" fmla="*/ 231526 h 4263699"/>
              <a:gd name="connsiteX146" fmla="*/ 2148289 w 5101041"/>
              <a:gd name="connsiteY146" fmla="*/ 253560 h 4263699"/>
              <a:gd name="connsiteX147" fmla="*/ 2115238 w 5101041"/>
              <a:gd name="connsiteY147" fmla="*/ 264576 h 4263699"/>
              <a:gd name="connsiteX148" fmla="*/ 1630496 w 5101041"/>
              <a:gd name="connsiteY148" fmla="*/ 253560 h 4263699"/>
              <a:gd name="connsiteX149" fmla="*/ 1553378 w 5101041"/>
              <a:gd name="connsiteY149" fmla="*/ 231526 h 4263699"/>
              <a:gd name="connsiteX150" fmla="*/ 1344058 w 5101041"/>
              <a:gd name="connsiteY150" fmla="*/ 209492 h 4263699"/>
              <a:gd name="connsiteX151" fmla="*/ 1112704 w 5101041"/>
              <a:gd name="connsiteY151" fmla="*/ 220509 h 4263699"/>
              <a:gd name="connsiteX152" fmla="*/ 1013552 w 5101041"/>
              <a:gd name="connsiteY152" fmla="*/ 264576 h 4263699"/>
              <a:gd name="connsiteX153" fmla="*/ 947451 w 5101041"/>
              <a:gd name="connsiteY153" fmla="*/ 286610 h 4263699"/>
              <a:gd name="connsiteX154" fmla="*/ 793214 w 5101041"/>
              <a:gd name="connsiteY154" fmla="*/ 297627 h 4263699"/>
              <a:gd name="connsiteX155" fmla="*/ 694063 w 5101041"/>
              <a:gd name="connsiteY155" fmla="*/ 330678 h 4263699"/>
              <a:gd name="connsiteX156" fmla="*/ 583894 w 5101041"/>
              <a:gd name="connsiteY156" fmla="*/ 374745 h 4263699"/>
              <a:gd name="connsiteX157" fmla="*/ 495759 w 5101041"/>
              <a:gd name="connsiteY157" fmla="*/ 473897 h 4263699"/>
              <a:gd name="connsiteX158" fmla="*/ 473725 w 5101041"/>
              <a:gd name="connsiteY158" fmla="*/ 562032 h 4263699"/>
              <a:gd name="connsiteX159" fmla="*/ 451692 w 5101041"/>
              <a:gd name="connsiteY159" fmla="*/ 595083 h 4263699"/>
              <a:gd name="connsiteX160" fmla="*/ 418641 w 5101041"/>
              <a:gd name="connsiteY160" fmla="*/ 650167 h 4263699"/>
              <a:gd name="connsiteX161" fmla="*/ 363557 w 5101041"/>
              <a:gd name="connsiteY161" fmla="*/ 749319 h 4263699"/>
              <a:gd name="connsiteX162" fmla="*/ 319489 w 5101041"/>
              <a:gd name="connsiteY162" fmla="*/ 793386 h 4263699"/>
              <a:gd name="connsiteX163" fmla="*/ 220337 w 5101041"/>
              <a:gd name="connsiteY163" fmla="*/ 859487 h 4263699"/>
              <a:gd name="connsiteX164" fmla="*/ 165253 w 5101041"/>
              <a:gd name="connsiteY164" fmla="*/ 914572 h 4263699"/>
              <a:gd name="connsiteX165" fmla="*/ 99152 w 5101041"/>
              <a:gd name="connsiteY165" fmla="*/ 991690 h 4263699"/>
              <a:gd name="connsiteX166" fmla="*/ 0 w 5101041"/>
              <a:gd name="connsiteY166" fmla="*/ 1013723 h 4263699"/>
              <a:gd name="connsiteX167" fmla="*/ 44067 w 5101041"/>
              <a:gd name="connsiteY167" fmla="*/ 1311179 h 4263699"/>
              <a:gd name="connsiteX168" fmla="*/ 77118 w 5101041"/>
              <a:gd name="connsiteY168" fmla="*/ 1509483 h 4263699"/>
              <a:gd name="connsiteX169" fmla="*/ 110169 w 5101041"/>
              <a:gd name="connsiteY169" fmla="*/ 1564567 h 4263699"/>
              <a:gd name="connsiteX170" fmla="*/ 132202 w 5101041"/>
              <a:gd name="connsiteY170" fmla="*/ 1619651 h 4263699"/>
              <a:gd name="connsiteX171" fmla="*/ 143219 w 5101041"/>
              <a:gd name="connsiteY171" fmla="*/ 1873039 h 4263699"/>
              <a:gd name="connsiteX172" fmla="*/ 176270 w 5101041"/>
              <a:gd name="connsiteY172" fmla="*/ 1906090 h 4263699"/>
              <a:gd name="connsiteX173" fmla="*/ 209320 w 5101041"/>
              <a:gd name="connsiteY173" fmla="*/ 1972191 h 4263699"/>
              <a:gd name="connsiteX174" fmla="*/ 242371 w 5101041"/>
              <a:gd name="connsiteY174" fmla="*/ 2049309 h 4263699"/>
              <a:gd name="connsiteX175" fmla="*/ 275422 w 5101041"/>
              <a:gd name="connsiteY175" fmla="*/ 2093376 h 4263699"/>
              <a:gd name="connsiteX176" fmla="*/ 308472 w 5101041"/>
              <a:gd name="connsiteY176" fmla="*/ 2170495 h 4263699"/>
              <a:gd name="connsiteX177" fmla="*/ 330506 w 5101041"/>
              <a:gd name="connsiteY177" fmla="*/ 2214562 h 4263699"/>
              <a:gd name="connsiteX178" fmla="*/ 352540 w 5101041"/>
              <a:gd name="connsiteY178" fmla="*/ 2335748 h 4263699"/>
              <a:gd name="connsiteX179" fmla="*/ 374573 w 5101041"/>
              <a:gd name="connsiteY179" fmla="*/ 2545068 h 4263699"/>
              <a:gd name="connsiteX180" fmla="*/ 418641 w 5101041"/>
              <a:gd name="connsiteY180" fmla="*/ 2677270 h 4263699"/>
              <a:gd name="connsiteX181" fmla="*/ 451692 w 5101041"/>
              <a:gd name="connsiteY181" fmla="*/ 2765405 h 4263699"/>
              <a:gd name="connsiteX182" fmla="*/ 462708 w 5101041"/>
              <a:gd name="connsiteY182" fmla="*/ 3018793 h 4263699"/>
              <a:gd name="connsiteX183" fmla="*/ 484742 w 5101041"/>
              <a:gd name="connsiteY183" fmla="*/ 3062861 h 4263699"/>
              <a:gd name="connsiteX184" fmla="*/ 539826 w 5101041"/>
              <a:gd name="connsiteY184" fmla="*/ 3206080 h 4263699"/>
              <a:gd name="connsiteX185" fmla="*/ 561860 w 5101041"/>
              <a:gd name="connsiteY185" fmla="*/ 3294215 h 4263699"/>
              <a:gd name="connsiteX186" fmla="*/ 572877 w 5101041"/>
              <a:gd name="connsiteY186" fmla="*/ 3349299 h 4263699"/>
              <a:gd name="connsiteX187" fmla="*/ 594911 w 5101041"/>
              <a:gd name="connsiteY187" fmla="*/ 3415401 h 4263699"/>
              <a:gd name="connsiteX188" fmla="*/ 616945 w 5101041"/>
              <a:gd name="connsiteY188" fmla="*/ 3503536 h 4263699"/>
              <a:gd name="connsiteX189" fmla="*/ 638978 w 5101041"/>
              <a:gd name="connsiteY189" fmla="*/ 3547603 h 4263699"/>
              <a:gd name="connsiteX190" fmla="*/ 705079 w 5101041"/>
              <a:gd name="connsiteY190" fmla="*/ 3690822 h 4263699"/>
              <a:gd name="connsiteX191" fmla="*/ 727113 w 5101041"/>
              <a:gd name="connsiteY191" fmla="*/ 3734890 h 4263699"/>
              <a:gd name="connsiteX192" fmla="*/ 749147 w 5101041"/>
              <a:gd name="connsiteY192" fmla="*/ 3823025 h 4263699"/>
              <a:gd name="connsiteX193" fmla="*/ 793214 w 5101041"/>
              <a:gd name="connsiteY193" fmla="*/ 3977261 h 4263699"/>
              <a:gd name="connsiteX194" fmla="*/ 848299 w 5101041"/>
              <a:gd name="connsiteY194" fmla="*/ 4065396 h 4263699"/>
              <a:gd name="connsiteX195" fmla="*/ 947451 w 5101041"/>
              <a:gd name="connsiteY195" fmla="*/ 4175564 h 4263699"/>
              <a:gd name="connsiteX196" fmla="*/ 925417 w 5101041"/>
              <a:gd name="connsiteY196" fmla="*/ 4098446 h 4263699"/>
              <a:gd name="connsiteX197" fmla="*/ 914400 w 5101041"/>
              <a:gd name="connsiteY197" fmla="*/ 4065396 h 4263699"/>
              <a:gd name="connsiteX198" fmla="*/ 903383 w 5101041"/>
              <a:gd name="connsiteY198" fmla="*/ 4021328 h 4263699"/>
              <a:gd name="connsiteX199" fmla="*/ 914400 w 5101041"/>
              <a:gd name="connsiteY199" fmla="*/ 3966244 h 4263699"/>
              <a:gd name="connsiteX200" fmla="*/ 925417 w 5101041"/>
              <a:gd name="connsiteY200" fmla="*/ 3933193 h 4263699"/>
              <a:gd name="connsiteX201" fmla="*/ 914400 w 5101041"/>
              <a:gd name="connsiteY201" fmla="*/ 3834042 h 4263699"/>
              <a:gd name="connsiteX202" fmla="*/ 925417 w 5101041"/>
              <a:gd name="connsiteY202" fmla="*/ 3778957 h 4263699"/>
              <a:gd name="connsiteX203" fmla="*/ 991518 w 5101041"/>
              <a:gd name="connsiteY203" fmla="*/ 3756923 h 4263699"/>
              <a:gd name="connsiteX204" fmla="*/ 1046602 w 5101041"/>
              <a:gd name="connsiteY204" fmla="*/ 3701839 h 4263699"/>
              <a:gd name="connsiteX205" fmla="*/ 1057619 w 5101041"/>
              <a:gd name="connsiteY205" fmla="*/ 3635738 h 4263699"/>
              <a:gd name="connsiteX206" fmla="*/ 1068636 w 5101041"/>
              <a:gd name="connsiteY206" fmla="*/ 3591670 h 4263699"/>
              <a:gd name="connsiteX207" fmla="*/ 1079653 w 5101041"/>
              <a:gd name="connsiteY207" fmla="*/ 3536586 h 4263699"/>
              <a:gd name="connsiteX208" fmla="*/ 1112704 w 5101041"/>
              <a:gd name="connsiteY208" fmla="*/ 3525569 h 4263699"/>
              <a:gd name="connsiteX209" fmla="*/ 1178805 w 5101041"/>
              <a:gd name="connsiteY209" fmla="*/ 3558620 h 4263699"/>
              <a:gd name="connsiteX210" fmla="*/ 1200838 w 5101041"/>
              <a:gd name="connsiteY210" fmla="*/ 3613704 h 4263699"/>
              <a:gd name="connsiteX211" fmla="*/ 1222872 w 5101041"/>
              <a:gd name="connsiteY211" fmla="*/ 3712856 h 4263699"/>
              <a:gd name="connsiteX212" fmla="*/ 1211855 w 5101041"/>
              <a:gd name="connsiteY212" fmla="*/ 3789974 h 4263699"/>
              <a:gd name="connsiteX213" fmla="*/ 1167788 w 5101041"/>
              <a:gd name="connsiteY213" fmla="*/ 3823025 h 4263699"/>
              <a:gd name="connsiteX214" fmla="*/ 1101687 w 5101041"/>
              <a:gd name="connsiteY214" fmla="*/ 3878109 h 4263699"/>
              <a:gd name="connsiteX215" fmla="*/ 1090670 w 5101041"/>
              <a:gd name="connsiteY215" fmla="*/ 3911160 h 4263699"/>
              <a:gd name="connsiteX216" fmla="*/ 1057619 w 5101041"/>
              <a:gd name="connsiteY216" fmla="*/ 3955227 h 4263699"/>
              <a:gd name="connsiteX217" fmla="*/ 1156771 w 5101041"/>
              <a:gd name="connsiteY217" fmla="*/ 4109463 h 4263699"/>
              <a:gd name="connsiteX218" fmla="*/ 1189822 w 5101041"/>
              <a:gd name="connsiteY218" fmla="*/ 4131497 h 4263699"/>
              <a:gd name="connsiteX219" fmla="*/ 1244906 w 5101041"/>
              <a:gd name="connsiteY219" fmla="*/ 4153531 h 4263699"/>
              <a:gd name="connsiteX220" fmla="*/ 1333041 w 5101041"/>
              <a:gd name="connsiteY220" fmla="*/ 4208615 h 4263699"/>
              <a:gd name="connsiteX221" fmla="*/ 1432193 w 5101041"/>
              <a:gd name="connsiteY221" fmla="*/ 4263699 h 4263699"/>
              <a:gd name="connsiteX222" fmla="*/ 1432193 w 5101041"/>
              <a:gd name="connsiteY222" fmla="*/ 4263699 h 426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5101041" h="4263699">
                <a:moveTo>
                  <a:pt x="1432193" y="4263699"/>
                </a:moveTo>
                <a:cubicBezTo>
                  <a:pt x="1430357" y="4243502"/>
                  <a:pt x="1426537" y="4182720"/>
                  <a:pt x="1421176" y="4142514"/>
                </a:cubicBezTo>
                <a:cubicBezTo>
                  <a:pt x="1419175" y="4127505"/>
                  <a:pt x="1413444" y="4113227"/>
                  <a:pt x="1410159" y="4098446"/>
                </a:cubicBezTo>
                <a:cubicBezTo>
                  <a:pt x="1406097" y="4080167"/>
                  <a:pt x="1402814" y="4061723"/>
                  <a:pt x="1399142" y="4043362"/>
                </a:cubicBezTo>
                <a:cubicBezTo>
                  <a:pt x="1406487" y="4028673"/>
                  <a:pt x="1410662" y="4011911"/>
                  <a:pt x="1421176" y="3999295"/>
                </a:cubicBezTo>
                <a:cubicBezTo>
                  <a:pt x="1456775" y="3956576"/>
                  <a:pt x="1461285" y="3983877"/>
                  <a:pt x="1498294" y="4010311"/>
                </a:cubicBezTo>
                <a:cubicBezTo>
                  <a:pt x="1509069" y="4018007"/>
                  <a:pt x="1520328" y="4025000"/>
                  <a:pt x="1531345" y="4032345"/>
                </a:cubicBezTo>
                <a:cubicBezTo>
                  <a:pt x="1538689" y="4043362"/>
                  <a:pt x="1542361" y="4058051"/>
                  <a:pt x="1553378" y="4065396"/>
                </a:cubicBezTo>
                <a:cubicBezTo>
                  <a:pt x="1565976" y="4073795"/>
                  <a:pt x="1582437" y="4074412"/>
                  <a:pt x="1597446" y="4076413"/>
                </a:cubicBezTo>
                <a:cubicBezTo>
                  <a:pt x="1637652" y="4081774"/>
                  <a:pt x="1678236" y="4083757"/>
                  <a:pt x="1718631" y="4087429"/>
                </a:cubicBezTo>
                <a:cubicBezTo>
                  <a:pt x="1744337" y="4094774"/>
                  <a:pt x="1771071" y="4099180"/>
                  <a:pt x="1795749" y="4109463"/>
                </a:cubicBezTo>
                <a:cubicBezTo>
                  <a:pt x="1815515" y="4117699"/>
                  <a:pt x="1832035" y="4132260"/>
                  <a:pt x="1850834" y="4142514"/>
                </a:cubicBezTo>
                <a:cubicBezTo>
                  <a:pt x="1872460" y="4154310"/>
                  <a:pt x="1894901" y="4164547"/>
                  <a:pt x="1916935" y="4175564"/>
                </a:cubicBezTo>
                <a:cubicBezTo>
                  <a:pt x="1963920" y="4238213"/>
                  <a:pt x="1932566" y="4213825"/>
                  <a:pt x="2016087" y="4241666"/>
                </a:cubicBezTo>
                <a:lnTo>
                  <a:pt x="2049137" y="4252683"/>
                </a:lnTo>
                <a:cubicBezTo>
                  <a:pt x="2060154" y="4249011"/>
                  <a:pt x="2074754" y="4250587"/>
                  <a:pt x="2082188" y="4241666"/>
                </a:cubicBezTo>
                <a:cubicBezTo>
                  <a:pt x="2094848" y="4226474"/>
                  <a:pt x="2094618" y="4203868"/>
                  <a:pt x="2104222" y="4186581"/>
                </a:cubicBezTo>
                <a:cubicBezTo>
                  <a:pt x="2112205" y="4172212"/>
                  <a:pt x="2145800" y="4123644"/>
                  <a:pt x="2170323" y="4120480"/>
                </a:cubicBezTo>
                <a:cubicBezTo>
                  <a:pt x="2272561" y="4107288"/>
                  <a:pt x="2375971" y="4105791"/>
                  <a:pt x="2478795" y="4098446"/>
                </a:cubicBezTo>
                <a:cubicBezTo>
                  <a:pt x="2489812" y="4083757"/>
                  <a:pt x="2504389" y="4071158"/>
                  <a:pt x="2511846" y="4054379"/>
                </a:cubicBezTo>
                <a:cubicBezTo>
                  <a:pt x="2519451" y="4037268"/>
                  <a:pt x="2513573" y="4015553"/>
                  <a:pt x="2522863" y="3999295"/>
                </a:cubicBezTo>
                <a:cubicBezTo>
                  <a:pt x="2529432" y="3987799"/>
                  <a:pt x="2543620" y="3982178"/>
                  <a:pt x="2555913" y="3977261"/>
                </a:cubicBezTo>
                <a:cubicBezTo>
                  <a:pt x="2755015" y="3897619"/>
                  <a:pt x="2543884" y="3999800"/>
                  <a:pt x="2677099" y="3933193"/>
                </a:cubicBezTo>
                <a:cubicBezTo>
                  <a:pt x="2684443" y="3874436"/>
                  <a:pt x="2677670" y="3812111"/>
                  <a:pt x="2699132" y="3756923"/>
                </a:cubicBezTo>
                <a:cubicBezTo>
                  <a:pt x="2706300" y="3738492"/>
                  <a:pt x="2734485" y="3736205"/>
                  <a:pt x="2754217" y="3734890"/>
                </a:cubicBezTo>
                <a:cubicBezTo>
                  <a:pt x="2791041" y="3732435"/>
                  <a:pt x="2827662" y="3742235"/>
                  <a:pt x="2864385" y="3745907"/>
                </a:cubicBezTo>
                <a:cubicBezTo>
                  <a:pt x="2938636" y="3770655"/>
                  <a:pt x="2920022" y="3769139"/>
                  <a:pt x="3051672" y="3745907"/>
                </a:cubicBezTo>
                <a:cubicBezTo>
                  <a:pt x="3064711" y="3743606"/>
                  <a:pt x="3073227" y="3730442"/>
                  <a:pt x="3084723" y="3723873"/>
                </a:cubicBezTo>
                <a:cubicBezTo>
                  <a:pt x="3098982" y="3715725"/>
                  <a:pt x="3113542" y="3707938"/>
                  <a:pt x="3128790" y="3701839"/>
                </a:cubicBezTo>
                <a:cubicBezTo>
                  <a:pt x="3150355" y="3693213"/>
                  <a:pt x="3194892" y="3679805"/>
                  <a:pt x="3194892" y="3679805"/>
                </a:cubicBezTo>
                <a:cubicBezTo>
                  <a:pt x="3216926" y="3683477"/>
                  <a:pt x="3240253" y="3682526"/>
                  <a:pt x="3260993" y="3690822"/>
                </a:cubicBezTo>
                <a:cubicBezTo>
                  <a:pt x="3278041" y="3697641"/>
                  <a:pt x="3289782" y="3713688"/>
                  <a:pt x="3305060" y="3723873"/>
                </a:cubicBezTo>
                <a:cubicBezTo>
                  <a:pt x="3322877" y="3735751"/>
                  <a:pt x="3340651" y="3748062"/>
                  <a:pt x="3360145" y="3756923"/>
                </a:cubicBezTo>
                <a:cubicBezTo>
                  <a:pt x="3381289" y="3766534"/>
                  <a:pt x="3426246" y="3778957"/>
                  <a:pt x="3426246" y="3778957"/>
                </a:cubicBezTo>
                <a:cubicBezTo>
                  <a:pt x="3533699" y="3850595"/>
                  <a:pt x="3369358" y="3735735"/>
                  <a:pt x="3492347" y="3845058"/>
                </a:cubicBezTo>
                <a:cubicBezTo>
                  <a:pt x="3512139" y="3862651"/>
                  <a:pt x="3536414" y="3874437"/>
                  <a:pt x="3558448" y="3889126"/>
                </a:cubicBezTo>
                <a:cubicBezTo>
                  <a:pt x="3617205" y="3885454"/>
                  <a:pt x="3697676" y="3923866"/>
                  <a:pt x="3734718" y="3878109"/>
                </a:cubicBezTo>
                <a:cubicBezTo>
                  <a:pt x="3780988" y="3820952"/>
                  <a:pt x="3740496" y="3731123"/>
                  <a:pt x="3745735" y="3657772"/>
                </a:cubicBezTo>
                <a:cubicBezTo>
                  <a:pt x="3747844" y="3628240"/>
                  <a:pt x="3753080" y="3599015"/>
                  <a:pt x="3756752" y="3569637"/>
                </a:cubicBezTo>
                <a:cubicBezTo>
                  <a:pt x="3745735" y="3543931"/>
                  <a:pt x="3740481" y="3514893"/>
                  <a:pt x="3723701" y="3492519"/>
                </a:cubicBezTo>
                <a:cubicBezTo>
                  <a:pt x="3716733" y="3483229"/>
                  <a:pt x="3701524" y="3485580"/>
                  <a:pt x="3690651" y="3481502"/>
                </a:cubicBezTo>
                <a:cubicBezTo>
                  <a:pt x="3672134" y="3474558"/>
                  <a:pt x="3653928" y="3466813"/>
                  <a:pt x="3635566" y="3459468"/>
                </a:cubicBezTo>
                <a:cubicBezTo>
                  <a:pt x="3628221" y="3448451"/>
                  <a:pt x="3622895" y="3435780"/>
                  <a:pt x="3613532" y="3426417"/>
                </a:cubicBezTo>
                <a:cubicBezTo>
                  <a:pt x="3583615" y="3396500"/>
                  <a:pt x="3553649" y="3399803"/>
                  <a:pt x="3514381" y="3382350"/>
                </a:cubicBezTo>
                <a:cubicBezTo>
                  <a:pt x="3502281" y="3376972"/>
                  <a:pt x="3492347" y="3367661"/>
                  <a:pt x="3481330" y="3360316"/>
                </a:cubicBezTo>
                <a:cubicBezTo>
                  <a:pt x="3430324" y="3258307"/>
                  <a:pt x="3485420" y="3382134"/>
                  <a:pt x="3448279" y="3184046"/>
                </a:cubicBezTo>
                <a:cubicBezTo>
                  <a:pt x="3445253" y="3167905"/>
                  <a:pt x="3432715" y="3155074"/>
                  <a:pt x="3426246" y="3139979"/>
                </a:cubicBezTo>
                <a:cubicBezTo>
                  <a:pt x="3421672" y="3129305"/>
                  <a:pt x="3418901" y="3117945"/>
                  <a:pt x="3415229" y="3106928"/>
                </a:cubicBezTo>
                <a:cubicBezTo>
                  <a:pt x="3438824" y="3012550"/>
                  <a:pt x="3404395" y="3097595"/>
                  <a:pt x="3459296" y="3051844"/>
                </a:cubicBezTo>
                <a:cubicBezTo>
                  <a:pt x="3566551" y="2962463"/>
                  <a:pt x="3418368" y="3044765"/>
                  <a:pt x="3536414" y="2985743"/>
                </a:cubicBezTo>
                <a:cubicBezTo>
                  <a:pt x="3540086" y="2974726"/>
                  <a:pt x="3540989" y="2962355"/>
                  <a:pt x="3547431" y="2952692"/>
                </a:cubicBezTo>
                <a:cubicBezTo>
                  <a:pt x="3588095" y="2891698"/>
                  <a:pt x="3608765" y="2922470"/>
                  <a:pt x="3690651" y="2930658"/>
                </a:cubicBezTo>
                <a:cubicBezTo>
                  <a:pt x="3861190" y="2987505"/>
                  <a:pt x="3685050" y="2922349"/>
                  <a:pt x="3789802" y="2974726"/>
                </a:cubicBezTo>
                <a:cubicBezTo>
                  <a:pt x="3807410" y="2983530"/>
                  <a:pt x="3850450" y="2992054"/>
                  <a:pt x="3866920" y="2996760"/>
                </a:cubicBezTo>
                <a:cubicBezTo>
                  <a:pt x="3878086" y="2999950"/>
                  <a:pt x="3888954" y="3004104"/>
                  <a:pt x="3899971" y="3007776"/>
                </a:cubicBezTo>
                <a:cubicBezTo>
                  <a:pt x="3910988" y="2996759"/>
                  <a:pt x="3927698" y="2989368"/>
                  <a:pt x="3933022" y="2974726"/>
                </a:cubicBezTo>
                <a:cubicBezTo>
                  <a:pt x="3934232" y="2971399"/>
                  <a:pt x="3951276" y="2818920"/>
                  <a:pt x="3955055" y="2809473"/>
                </a:cubicBezTo>
                <a:cubicBezTo>
                  <a:pt x="3961147" y="2794243"/>
                  <a:pt x="4006009" y="2761963"/>
                  <a:pt x="4021157" y="2754389"/>
                </a:cubicBezTo>
                <a:cubicBezTo>
                  <a:pt x="4031544" y="2749196"/>
                  <a:pt x="4043820" y="2748565"/>
                  <a:pt x="4054207" y="2743372"/>
                </a:cubicBezTo>
                <a:cubicBezTo>
                  <a:pt x="4095429" y="2722761"/>
                  <a:pt x="4076005" y="2718628"/>
                  <a:pt x="4120308" y="2710321"/>
                </a:cubicBezTo>
                <a:cubicBezTo>
                  <a:pt x="4149260" y="2704892"/>
                  <a:pt x="4257179" y="2694075"/>
                  <a:pt x="4307595" y="2677270"/>
                </a:cubicBezTo>
                <a:cubicBezTo>
                  <a:pt x="4421962" y="2639148"/>
                  <a:pt x="4314763" y="2673687"/>
                  <a:pt x="4395730" y="2633203"/>
                </a:cubicBezTo>
                <a:cubicBezTo>
                  <a:pt x="4406117" y="2628010"/>
                  <a:pt x="4417764" y="2625858"/>
                  <a:pt x="4428781" y="2622186"/>
                </a:cubicBezTo>
                <a:cubicBezTo>
                  <a:pt x="4454487" y="2600152"/>
                  <a:pt x="4480847" y="2578860"/>
                  <a:pt x="4505899" y="2556085"/>
                </a:cubicBezTo>
                <a:cubicBezTo>
                  <a:pt x="4521270" y="2542111"/>
                  <a:pt x="4533745" y="2524994"/>
                  <a:pt x="4549966" y="2512017"/>
                </a:cubicBezTo>
                <a:cubicBezTo>
                  <a:pt x="4604081" y="2468724"/>
                  <a:pt x="4600438" y="2473160"/>
                  <a:pt x="4649118" y="2456933"/>
                </a:cubicBezTo>
                <a:cubicBezTo>
                  <a:pt x="4663807" y="2445916"/>
                  <a:pt x="4677243" y="2432993"/>
                  <a:pt x="4693185" y="2423883"/>
                </a:cubicBezTo>
                <a:cubicBezTo>
                  <a:pt x="4703268" y="2418121"/>
                  <a:pt x="4716573" y="2419308"/>
                  <a:pt x="4726236" y="2412866"/>
                </a:cubicBezTo>
                <a:cubicBezTo>
                  <a:pt x="4739200" y="2404224"/>
                  <a:pt x="4747318" y="2389789"/>
                  <a:pt x="4759287" y="2379815"/>
                </a:cubicBezTo>
                <a:cubicBezTo>
                  <a:pt x="4769459" y="2371339"/>
                  <a:pt x="4781320" y="2365126"/>
                  <a:pt x="4792337" y="2357781"/>
                </a:cubicBezTo>
                <a:cubicBezTo>
                  <a:pt x="4800196" y="2381357"/>
                  <a:pt x="4805288" y="2406295"/>
                  <a:pt x="4825388" y="2423883"/>
                </a:cubicBezTo>
                <a:cubicBezTo>
                  <a:pt x="4845317" y="2441321"/>
                  <a:pt x="4891489" y="2467950"/>
                  <a:pt x="4891489" y="2467950"/>
                </a:cubicBezTo>
                <a:cubicBezTo>
                  <a:pt x="4906178" y="2464278"/>
                  <a:pt x="4923444" y="2466018"/>
                  <a:pt x="4935557" y="2456933"/>
                </a:cubicBezTo>
                <a:cubicBezTo>
                  <a:pt x="4966702" y="2433574"/>
                  <a:pt x="4978515" y="2397727"/>
                  <a:pt x="5001658" y="2368798"/>
                </a:cubicBezTo>
                <a:cubicBezTo>
                  <a:pt x="5022808" y="2342360"/>
                  <a:pt x="5045725" y="2317386"/>
                  <a:pt x="5067759" y="2291680"/>
                </a:cubicBezTo>
                <a:cubicBezTo>
                  <a:pt x="5078776" y="2258629"/>
                  <a:pt x="5103703" y="2227246"/>
                  <a:pt x="5100810" y="2192528"/>
                </a:cubicBezTo>
                <a:cubicBezTo>
                  <a:pt x="5093524" y="2105100"/>
                  <a:pt x="5098343" y="2059668"/>
                  <a:pt x="5067759" y="1983208"/>
                </a:cubicBezTo>
                <a:cubicBezTo>
                  <a:pt x="5062841" y="1970914"/>
                  <a:pt x="5053070" y="1961174"/>
                  <a:pt x="5045725" y="1950157"/>
                </a:cubicBezTo>
                <a:cubicBezTo>
                  <a:pt x="5042053" y="1931796"/>
                  <a:pt x="5041283" y="1912606"/>
                  <a:pt x="5034708" y="1895073"/>
                </a:cubicBezTo>
                <a:cubicBezTo>
                  <a:pt x="5030059" y="1882675"/>
                  <a:pt x="5019244" y="1873518"/>
                  <a:pt x="5012675" y="1862022"/>
                </a:cubicBezTo>
                <a:cubicBezTo>
                  <a:pt x="4990892" y="1823901"/>
                  <a:pt x="4991985" y="1821986"/>
                  <a:pt x="4979624" y="1784904"/>
                </a:cubicBezTo>
                <a:cubicBezTo>
                  <a:pt x="4986969" y="1711458"/>
                  <a:pt x="4986604" y="1636828"/>
                  <a:pt x="5001658" y="1564567"/>
                </a:cubicBezTo>
                <a:cubicBezTo>
                  <a:pt x="5005403" y="1546591"/>
                  <a:pt x="5025598" y="1536441"/>
                  <a:pt x="5034708" y="1520499"/>
                </a:cubicBezTo>
                <a:cubicBezTo>
                  <a:pt x="5125922" y="1360874"/>
                  <a:pt x="4952617" y="1627111"/>
                  <a:pt x="5067759" y="1454398"/>
                </a:cubicBezTo>
                <a:cubicBezTo>
                  <a:pt x="5074570" y="1427156"/>
                  <a:pt x="5090486" y="1368472"/>
                  <a:pt x="5089793" y="1344229"/>
                </a:cubicBezTo>
                <a:cubicBezTo>
                  <a:pt x="5086744" y="1237523"/>
                  <a:pt x="5077723" y="1131023"/>
                  <a:pt x="5067759" y="1024740"/>
                </a:cubicBezTo>
                <a:cubicBezTo>
                  <a:pt x="5066675" y="1013178"/>
                  <a:pt x="5061316" y="1002364"/>
                  <a:pt x="5056742" y="991690"/>
                </a:cubicBezTo>
                <a:cubicBezTo>
                  <a:pt x="5050273" y="976595"/>
                  <a:pt x="5043818" y="961287"/>
                  <a:pt x="5034708" y="947622"/>
                </a:cubicBezTo>
                <a:cubicBezTo>
                  <a:pt x="5021665" y="928057"/>
                  <a:pt x="5004749" y="911349"/>
                  <a:pt x="4990641" y="892538"/>
                </a:cubicBezTo>
                <a:cubicBezTo>
                  <a:pt x="4982697" y="881945"/>
                  <a:pt x="4975952" y="870504"/>
                  <a:pt x="4968607" y="859487"/>
                </a:cubicBezTo>
                <a:cubicBezTo>
                  <a:pt x="4940328" y="746375"/>
                  <a:pt x="4978764" y="886572"/>
                  <a:pt x="4935557" y="771352"/>
                </a:cubicBezTo>
                <a:cubicBezTo>
                  <a:pt x="4930241" y="757175"/>
                  <a:pt x="4929856" y="741462"/>
                  <a:pt x="4924540" y="727285"/>
                </a:cubicBezTo>
                <a:cubicBezTo>
                  <a:pt x="4912558" y="695334"/>
                  <a:pt x="4898738" y="677565"/>
                  <a:pt x="4880472" y="650167"/>
                </a:cubicBezTo>
                <a:cubicBezTo>
                  <a:pt x="4856470" y="578161"/>
                  <a:pt x="4829499" y="525752"/>
                  <a:pt x="4869455" y="440846"/>
                </a:cubicBezTo>
                <a:cubicBezTo>
                  <a:pt x="4882061" y="414057"/>
                  <a:pt x="4922629" y="414193"/>
                  <a:pt x="4946573" y="396779"/>
                </a:cubicBezTo>
                <a:cubicBezTo>
                  <a:pt x="4963374" y="384560"/>
                  <a:pt x="4975952" y="367400"/>
                  <a:pt x="4990641" y="352711"/>
                </a:cubicBezTo>
                <a:cubicBezTo>
                  <a:pt x="4994313" y="334350"/>
                  <a:pt x="4999698" y="316249"/>
                  <a:pt x="5001658" y="297627"/>
                </a:cubicBezTo>
                <a:cubicBezTo>
                  <a:pt x="5007054" y="246367"/>
                  <a:pt x="5001252" y="193652"/>
                  <a:pt x="5012675" y="143391"/>
                </a:cubicBezTo>
                <a:cubicBezTo>
                  <a:pt x="5019954" y="111362"/>
                  <a:pt x="5046355" y="86416"/>
                  <a:pt x="5056742" y="55256"/>
                </a:cubicBezTo>
                <a:lnTo>
                  <a:pt x="5067759" y="22205"/>
                </a:lnTo>
                <a:cubicBezTo>
                  <a:pt x="5049398" y="14861"/>
                  <a:pt x="5032353" y="2140"/>
                  <a:pt x="5012675" y="172"/>
                </a:cubicBezTo>
                <a:cubicBezTo>
                  <a:pt x="4992224" y="-1873"/>
                  <a:pt x="4946815" y="14781"/>
                  <a:pt x="4924540" y="22205"/>
                </a:cubicBezTo>
                <a:cubicBezTo>
                  <a:pt x="4913523" y="29550"/>
                  <a:pt x="4902263" y="36543"/>
                  <a:pt x="4891489" y="44239"/>
                </a:cubicBezTo>
                <a:cubicBezTo>
                  <a:pt x="4876548" y="54911"/>
                  <a:pt x="4863364" y="68180"/>
                  <a:pt x="4847422" y="77290"/>
                </a:cubicBezTo>
                <a:cubicBezTo>
                  <a:pt x="4837339" y="83052"/>
                  <a:pt x="4825494" y="84970"/>
                  <a:pt x="4814371" y="88307"/>
                </a:cubicBezTo>
                <a:cubicBezTo>
                  <a:pt x="4788764" y="95989"/>
                  <a:pt x="4762959" y="102996"/>
                  <a:pt x="4737253" y="110340"/>
                </a:cubicBezTo>
                <a:cubicBezTo>
                  <a:pt x="4718892" y="121357"/>
                  <a:pt x="4698742" y="129832"/>
                  <a:pt x="4682169" y="143391"/>
                </a:cubicBezTo>
                <a:cubicBezTo>
                  <a:pt x="4579989" y="226992"/>
                  <a:pt x="4656013" y="196176"/>
                  <a:pt x="4583017" y="220509"/>
                </a:cubicBezTo>
                <a:cubicBezTo>
                  <a:pt x="4575672" y="231526"/>
                  <a:pt x="4572000" y="246215"/>
                  <a:pt x="4560983" y="253560"/>
                </a:cubicBezTo>
                <a:cubicBezTo>
                  <a:pt x="4548385" y="261959"/>
                  <a:pt x="4531924" y="262575"/>
                  <a:pt x="4516916" y="264576"/>
                </a:cubicBezTo>
                <a:cubicBezTo>
                  <a:pt x="4476710" y="269937"/>
                  <a:pt x="4436125" y="271921"/>
                  <a:pt x="4395730" y="275593"/>
                </a:cubicBezTo>
                <a:cubicBezTo>
                  <a:pt x="4384713" y="286610"/>
                  <a:pt x="4376614" y="301676"/>
                  <a:pt x="4362679" y="308644"/>
                </a:cubicBezTo>
                <a:cubicBezTo>
                  <a:pt x="4319721" y="330123"/>
                  <a:pt x="4274006" y="314863"/>
                  <a:pt x="4230477" y="308644"/>
                </a:cubicBezTo>
                <a:cubicBezTo>
                  <a:pt x="4219460" y="301299"/>
                  <a:pt x="4207223" y="295517"/>
                  <a:pt x="4197426" y="286610"/>
                </a:cubicBezTo>
                <a:cubicBezTo>
                  <a:pt x="4166684" y="258662"/>
                  <a:pt x="4146453" y="217055"/>
                  <a:pt x="4109292" y="198475"/>
                </a:cubicBezTo>
                <a:cubicBezTo>
                  <a:pt x="4054837" y="171249"/>
                  <a:pt x="4080804" y="181635"/>
                  <a:pt x="4032173" y="165425"/>
                </a:cubicBezTo>
                <a:cubicBezTo>
                  <a:pt x="4020422" y="147797"/>
                  <a:pt x="4003531" y="113278"/>
                  <a:pt x="3977089" y="110340"/>
                </a:cubicBezTo>
                <a:cubicBezTo>
                  <a:pt x="3954888" y="107873"/>
                  <a:pt x="3933022" y="117685"/>
                  <a:pt x="3910988" y="121357"/>
                </a:cubicBezTo>
                <a:cubicBezTo>
                  <a:pt x="3883882" y="148463"/>
                  <a:pt x="3867427" y="170680"/>
                  <a:pt x="3833870" y="187458"/>
                </a:cubicBezTo>
                <a:cubicBezTo>
                  <a:pt x="3823483" y="192651"/>
                  <a:pt x="3811836" y="194803"/>
                  <a:pt x="3800819" y="198475"/>
                </a:cubicBezTo>
                <a:cubicBezTo>
                  <a:pt x="3765373" y="222106"/>
                  <a:pt x="3765634" y="223906"/>
                  <a:pt x="3723701" y="242543"/>
                </a:cubicBezTo>
                <a:cubicBezTo>
                  <a:pt x="3705630" y="250575"/>
                  <a:pt x="3686305" y="255732"/>
                  <a:pt x="3668617" y="264576"/>
                </a:cubicBezTo>
                <a:cubicBezTo>
                  <a:pt x="3656774" y="270497"/>
                  <a:pt x="3646340" y="278914"/>
                  <a:pt x="3635566" y="286610"/>
                </a:cubicBezTo>
                <a:cubicBezTo>
                  <a:pt x="3620625" y="297282"/>
                  <a:pt x="3607922" y="311449"/>
                  <a:pt x="3591499" y="319661"/>
                </a:cubicBezTo>
                <a:cubicBezTo>
                  <a:pt x="3577956" y="326433"/>
                  <a:pt x="3562120" y="327006"/>
                  <a:pt x="3547431" y="330678"/>
                </a:cubicBezTo>
                <a:cubicBezTo>
                  <a:pt x="3498950" y="395320"/>
                  <a:pt x="3493044" y="382692"/>
                  <a:pt x="3525398" y="495931"/>
                </a:cubicBezTo>
                <a:cubicBezTo>
                  <a:pt x="3536677" y="535408"/>
                  <a:pt x="3580482" y="606099"/>
                  <a:pt x="3580482" y="606099"/>
                </a:cubicBezTo>
                <a:cubicBezTo>
                  <a:pt x="3584154" y="624461"/>
                  <a:pt x="3591499" y="642459"/>
                  <a:pt x="3591499" y="661184"/>
                </a:cubicBezTo>
                <a:cubicBezTo>
                  <a:pt x="3591499" y="689222"/>
                  <a:pt x="3560848" y="720412"/>
                  <a:pt x="3547431" y="738302"/>
                </a:cubicBezTo>
                <a:cubicBezTo>
                  <a:pt x="3525397" y="730957"/>
                  <a:pt x="3501633" y="727547"/>
                  <a:pt x="3481330" y="716268"/>
                </a:cubicBezTo>
                <a:cubicBezTo>
                  <a:pt x="3467710" y="708701"/>
                  <a:pt x="3460743" y="692565"/>
                  <a:pt x="3448279" y="683217"/>
                </a:cubicBezTo>
                <a:cubicBezTo>
                  <a:pt x="3431149" y="670369"/>
                  <a:pt x="3411353" y="661516"/>
                  <a:pt x="3393195" y="650167"/>
                </a:cubicBezTo>
                <a:cubicBezTo>
                  <a:pt x="3381967" y="643150"/>
                  <a:pt x="3371988" y="634054"/>
                  <a:pt x="3360145" y="628133"/>
                </a:cubicBezTo>
                <a:cubicBezTo>
                  <a:pt x="3349758" y="622939"/>
                  <a:pt x="3337768" y="621690"/>
                  <a:pt x="3327094" y="617116"/>
                </a:cubicBezTo>
                <a:cubicBezTo>
                  <a:pt x="3311999" y="610647"/>
                  <a:pt x="3298121" y="601552"/>
                  <a:pt x="3283026" y="595083"/>
                </a:cubicBezTo>
                <a:cubicBezTo>
                  <a:pt x="3258394" y="584526"/>
                  <a:pt x="3231537" y="580039"/>
                  <a:pt x="3205908" y="573049"/>
                </a:cubicBezTo>
                <a:cubicBezTo>
                  <a:pt x="3180115" y="566015"/>
                  <a:pt x="3154397" y="558697"/>
                  <a:pt x="3128790" y="551015"/>
                </a:cubicBezTo>
                <a:cubicBezTo>
                  <a:pt x="3117667" y="547678"/>
                  <a:pt x="3106127" y="545191"/>
                  <a:pt x="3095740" y="539998"/>
                </a:cubicBezTo>
                <a:cubicBezTo>
                  <a:pt x="3083897" y="534076"/>
                  <a:pt x="3075614" y="520836"/>
                  <a:pt x="3062689" y="517964"/>
                </a:cubicBezTo>
                <a:cubicBezTo>
                  <a:pt x="3008441" y="505909"/>
                  <a:pt x="2952520" y="503275"/>
                  <a:pt x="2897436" y="495931"/>
                </a:cubicBezTo>
                <a:cubicBezTo>
                  <a:pt x="2864384" y="473896"/>
                  <a:pt x="2860714" y="477571"/>
                  <a:pt x="2842352" y="440846"/>
                </a:cubicBezTo>
                <a:cubicBezTo>
                  <a:pt x="2837159" y="430459"/>
                  <a:pt x="2839546" y="416007"/>
                  <a:pt x="2831335" y="407796"/>
                </a:cubicBezTo>
                <a:cubicBezTo>
                  <a:pt x="2766915" y="343376"/>
                  <a:pt x="2715036" y="356006"/>
                  <a:pt x="2622014" y="341695"/>
                </a:cubicBezTo>
                <a:cubicBezTo>
                  <a:pt x="2610997" y="334350"/>
                  <a:pt x="2598860" y="328458"/>
                  <a:pt x="2588964" y="319661"/>
                </a:cubicBezTo>
                <a:cubicBezTo>
                  <a:pt x="2565675" y="298959"/>
                  <a:pt x="2553599" y="258683"/>
                  <a:pt x="2522863" y="253560"/>
                </a:cubicBezTo>
                <a:cubicBezTo>
                  <a:pt x="2441826" y="240054"/>
                  <a:pt x="2478432" y="247961"/>
                  <a:pt x="2412694" y="231526"/>
                </a:cubicBezTo>
                <a:cubicBezTo>
                  <a:pt x="2324559" y="238871"/>
                  <a:pt x="2236189" y="243794"/>
                  <a:pt x="2148289" y="253560"/>
                </a:cubicBezTo>
                <a:cubicBezTo>
                  <a:pt x="2136747" y="254842"/>
                  <a:pt x="2126851" y="264576"/>
                  <a:pt x="2115238" y="264576"/>
                </a:cubicBezTo>
                <a:cubicBezTo>
                  <a:pt x="1953616" y="264576"/>
                  <a:pt x="1792077" y="257232"/>
                  <a:pt x="1630496" y="253560"/>
                </a:cubicBezTo>
                <a:cubicBezTo>
                  <a:pt x="1604790" y="246215"/>
                  <a:pt x="1579428" y="237538"/>
                  <a:pt x="1553378" y="231526"/>
                </a:cubicBezTo>
                <a:cubicBezTo>
                  <a:pt x="1487269" y="216270"/>
                  <a:pt x="1408331" y="214436"/>
                  <a:pt x="1344058" y="209492"/>
                </a:cubicBezTo>
                <a:cubicBezTo>
                  <a:pt x="1266940" y="213164"/>
                  <a:pt x="1188859" y="207817"/>
                  <a:pt x="1112704" y="220509"/>
                </a:cubicBezTo>
                <a:cubicBezTo>
                  <a:pt x="1077028" y="226455"/>
                  <a:pt x="1047133" y="251144"/>
                  <a:pt x="1013552" y="264576"/>
                </a:cubicBezTo>
                <a:cubicBezTo>
                  <a:pt x="991988" y="273202"/>
                  <a:pt x="970420" y="283165"/>
                  <a:pt x="947451" y="286610"/>
                </a:cubicBezTo>
                <a:cubicBezTo>
                  <a:pt x="896478" y="294256"/>
                  <a:pt x="844626" y="293955"/>
                  <a:pt x="793214" y="297627"/>
                </a:cubicBezTo>
                <a:cubicBezTo>
                  <a:pt x="760164" y="308644"/>
                  <a:pt x="725223" y="315098"/>
                  <a:pt x="694063" y="330678"/>
                </a:cubicBezTo>
                <a:cubicBezTo>
                  <a:pt x="614418" y="370499"/>
                  <a:pt x="651860" y="357753"/>
                  <a:pt x="583894" y="374745"/>
                </a:cubicBezTo>
                <a:cubicBezTo>
                  <a:pt x="531575" y="409624"/>
                  <a:pt x="541798" y="397165"/>
                  <a:pt x="495759" y="473897"/>
                </a:cubicBezTo>
                <a:cubicBezTo>
                  <a:pt x="482168" y="496550"/>
                  <a:pt x="481623" y="540970"/>
                  <a:pt x="473725" y="562032"/>
                </a:cubicBezTo>
                <a:cubicBezTo>
                  <a:pt x="469076" y="574430"/>
                  <a:pt x="458709" y="583855"/>
                  <a:pt x="451692" y="595083"/>
                </a:cubicBezTo>
                <a:cubicBezTo>
                  <a:pt x="440343" y="613241"/>
                  <a:pt x="429040" y="631449"/>
                  <a:pt x="418641" y="650167"/>
                </a:cubicBezTo>
                <a:cubicBezTo>
                  <a:pt x="398318" y="686747"/>
                  <a:pt x="390339" y="714885"/>
                  <a:pt x="363557" y="749319"/>
                </a:cubicBezTo>
                <a:cubicBezTo>
                  <a:pt x="350803" y="765717"/>
                  <a:pt x="335955" y="780720"/>
                  <a:pt x="319489" y="793386"/>
                </a:cubicBezTo>
                <a:cubicBezTo>
                  <a:pt x="288004" y="817605"/>
                  <a:pt x="251571" y="834946"/>
                  <a:pt x="220337" y="859487"/>
                </a:cubicBezTo>
                <a:cubicBezTo>
                  <a:pt x="199919" y="875530"/>
                  <a:pt x="181195" y="894075"/>
                  <a:pt x="165253" y="914572"/>
                </a:cubicBezTo>
                <a:cubicBezTo>
                  <a:pt x="131782" y="957606"/>
                  <a:pt x="159963" y="968301"/>
                  <a:pt x="99152" y="991690"/>
                </a:cubicBezTo>
                <a:cubicBezTo>
                  <a:pt x="67552" y="1003844"/>
                  <a:pt x="33051" y="1006379"/>
                  <a:pt x="0" y="1013723"/>
                </a:cubicBezTo>
                <a:cubicBezTo>
                  <a:pt x="19682" y="1308956"/>
                  <a:pt x="-7016" y="1055762"/>
                  <a:pt x="44067" y="1311179"/>
                </a:cubicBezTo>
                <a:cubicBezTo>
                  <a:pt x="57209" y="1376891"/>
                  <a:pt x="60202" y="1444640"/>
                  <a:pt x="77118" y="1509483"/>
                </a:cubicBezTo>
                <a:cubicBezTo>
                  <a:pt x="82523" y="1530202"/>
                  <a:pt x="100593" y="1545415"/>
                  <a:pt x="110169" y="1564567"/>
                </a:cubicBezTo>
                <a:cubicBezTo>
                  <a:pt x="119013" y="1582255"/>
                  <a:pt x="124858" y="1601290"/>
                  <a:pt x="132202" y="1619651"/>
                </a:cubicBezTo>
                <a:cubicBezTo>
                  <a:pt x="135874" y="1704114"/>
                  <a:pt x="130364" y="1789480"/>
                  <a:pt x="143219" y="1873039"/>
                </a:cubicBezTo>
                <a:cubicBezTo>
                  <a:pt x="145588" y="1888438"/>
                  <a:pt x="167628" y="1893126"/>
                  <a:pt x="176270" y="1906090"/>
                </a:cubicBezTo>
                <a:cubicBezTo>
                  <a:pt x="189935" y="1926587"/>
                  <a:pt x="199315" y="1949680"/>
                  <a:pt x="209320" y="1972191"/>
                </a:cubicBezTo>
                <a:cubicBezTo>
                  <a:pt x="232385" y="2024089"/>
                  <a:pt x="205449" y="1990235"/>
                  <a:pt x="242371" y="2049309"/>
                </a:cubicBezTo>
                <a:cubicBezTo>
                  <a:pt x="252103" y="2064879"/>
                  <a:pt x="266630" y="2077257"/>
                  <a:pt x="275422" y="2093376"/>
                </a:cubicBezTo>
                <a:cubicBezTo>
                  <a:pt x="288814" y="2117929"/>
                  <a:pt x="296899" y="2145034"/>
                  <a:pt x="308472" y="2170495"/>
                </a:cubicBezTo>
                <a:cubicBezTo>
                  <a:pt x="315268" y="2185446"/>
                  <a:pt x="323161" y="2199873"/>
                  <a:pt x="330506" y="2214562"/>
                </a:cubicBezTo>
                <a:cubicBezTo>
                  <a:pt x="337042" y="2247244"/>
                  <a:pt x="349016" y="2304031"/>
                  <a:pt x="352540" y="2335748"/>
                </a:cubicBezTo>
                <a:cubicBezTo>
                  <a:pt x="355213" y="2359802"/>
                  <a:pt x="363470" y="2502877"/>
                  <a:pt x="374573" y="2545068"/>
                </a:cubicBezTo>
                <a:cubicBezTo>
                  <a:pt x="386394" y="2589990"/>
                  <a:pt x="403952" y="2633203"/>
                  <a:pt x="418641" y="2677270"/>
                </a:cubicBezTo>
                <a:cubicBezTo>
                  <a:pt x="435913" y="2729085"/>
                  <a:pt x="425343" y="2699533"/>
                  <a:pt x="451692" y="2765405"/>
                </a:cubicBezTo>
                <a:cubicBezTo>
                  <a:pt x="455364" y="2849868"/>
                  <a:pt x="453372" y="2934768"/>
                  <a:pt x="462708" y="3018793"/>
                </a:cubicBezTo>
                <a:cubicBezTo>
                  <a:pt x="464522" y="3035116"/>
                  <a:pt x="479549" y="3047281"/>
                  <a:pt x="484742" y="3062861"/>
                </a:cubicBezTo>
                <a:cubicBezTo>
                  <a:pt x="532390" y="3205804"/>
                  <a:pt x="476756" y="3100963"/>
                  <a:pt x="539826" y="3206080"/>
                </a:cubicBezTo>
                <a:cubicBezTo>
                  <a:pt x="547171" y="3235458"/>
                  <a:pt x="555921" y="3264521"/>
                  <a:pt x="561860" y="3294215"/>
                </a:cubicBezTo>
                <a:cubicBezTo>
                  <a:pt x="565532" y="3312576"/>
                  <a:pt x="567950" y="3331234"/>
                  <a:pt x="572877" y="3349299"/>
                </a:cubicBezTo>
                <a:cubicBezTo>
                  <a:pt x="578988" y="3371706"/>
                  <a:pt x="588530" y="3393069"/>
                  <a:pt x="594911" y="3415401"/>
                </a:cubicBezTo>
                <a:cubicBezTo>
                  <a:pt x="603230" y="3444518"/>
                  <a:pt x="607369" y="3474807"/>
                  <a:pt x="616945" y="3503536"/>
                </a:cubicBezTo>
                <a:cubicBezTo>
                  <a:pt x="622138" y="3519116"/>
                  <a:pt x="632308" y="3532596"/>
                  <a:pt x="638978" y="3547603"/>
                </a:cubicBezTo>
                <a:cubicBezTo>
                  <a:pt x="707437" y="3701636"/>
                  <a:pt x="595321" y="3471305"/>
                  <a:pt x="705079" y="3690822"/>
                </a:cubicBezTo>
                <a:cubicBezTo>
                  <a:pt x="712424" y="3705511"/>
                  <a:pt x="723130" y="3718957"/>
                  <a:pt x="727113" y="3734890"/>
                </a:cubicBezTo>
                <a:cubicBezTo>
                  <a:pt x="734458" y="3764268"/>
                  <a:pt x="742578" y="3793464"/>
                  <a:pt x="749147" y="3823025"/>
                </a:cubicBezTo>
                <a:cubicBezTo>
                  <a:pt x="769862" y="3916241"/>
                  <a:pt x="756424" y="3914193"/>
                  <a:pt x="793214" y="3977261"/>
                </a:cubicBezTo>
                <a:cubicBezTo>
                  <a:pt x="810670" y="4007186"/>
                  <a:pt x="823802" y="4040899"/>
                  <a:pt x="848299" y="4065396"/>
                </a:cubicBezTo>
                <a:cubicBezTo>
                  <a:pt x="934779" y="4151876"/>
                  <a:pt x="905251" y="4112266"/>
                  <a:pt x="947451" y="4175564"/>
                </a:cubicBezTo>
                <a:cubicBezTo>
                  <a:pt x="940106" y="4149858"/>
                  <a:pt x="933099" y="4124053"/>
                  <a:pt x="925417" y="4098446"/>
                </a:cubicBezTo>
                <a:cubicBezTo>
                  <a:pt x="922080" y="4087323"/>
                  <a:pt x="917590" y="4076562"/>
                  <a:pt x="914400" y="4065396"/>
                </a:cubicBezTo>
                <a:cubicBezTo>
                  <a:pt x="910240" y="4050837"/>
                  <a:pt x="907055" y="4036017"/>
                  <a:pt x="903383" y="4021328"/>
                </a:cubicBezTo>
                <a:cubicBezTo>
                  <a:pt x="907055" y="4002967"/>
                  <a:pt x="909858" y="3984410"/>
                  <a:pt x="914400" y="3966244"/>
                </a:cubicBezTo>
                <a:cubicBezTo>
                  <a:pt x="917217" y="3954978"/>
                  <a:pt x="925417" y="3944806"/>
                  <a:pt x="925417" y="3933193"/>
                </a:cubicBezTo>
                <a:cubicBezTo>
                  <a:pt x="925417" y="3899939"/>
                  <a:pt x="918072" y="3867092"/>
                  <a:pt x="914400" y="3834042"/>
                </a:cubicBezTo>
                <a:cubicBezTo>
                  <a:pt x="918072" y="3815680"/>
                  <a:pt x="912176" y="3792198"/>
                  <a:pt x="925417" y="3778957"/>
                </a:cubicBezTo>
                <a:cubicBezTo>
                  <a:pt x="941840" y="3762534"/>
                  <a:pt x="991518" y="3756923"/>
                  <a:pt x="991518" y="3756923"/>
                </a:cubicBezTo>
                <a:cubicBezTo>
                  <a:pt x="1009879" y="3738562"/>
                  <a:pt x="1034168" y="3724635"/>
                  <a:pt x="1046602" y="3701839"/>
                </a:cubicBezTo>
                <a:cubicBezTo>
                  <a:pt x="1057298" y="3682229"/>
                  <a:pt x="1053238" y="3657642"/>
                  <a:pt x="1057619" y="3635738"/>
                </a:cubicBezTo>
                <a:cubicBezTo>
                  <a:pt x="1060589" y="3620891"/>
                  <a:pt x="1065351" y="3606451"/>
                  <a:pt x="1068636" y="3591670"/>
                </a:cubicBezTo>
                <a:cubicBezTo>
                  <a:pt x="1072698" y="3573391"/>
                  <a:pt x="1069266" y="3552166"/>
                  <a:pt x="1079653" y="3536586"/>
                </a:cubicBezTo>
                <a:cubicBezTo>
                  <a:pt x="1086095" y="3526923"/>
                  <a:pt x="1101687" y="3529241"/>
                  <a:pt x="1112704" y="3525569"/>
                </a:cubicBezTo>
                <a:cubicBezTo>
                  <a:pt x="1134738" y="3536586"/>
                  <a:pt x="1161386" y="3541201"/>
                  <a:pt x="1178805" y="3558620"/>
                </a:cubicBezTo>
                <a:cubicBezTo>
                  <a:pt x="1192788" y="3572604"/>
                  <a:pt x="1194584" y="3594943"/>
                  <a:pt x="1200838" y="3613704"/>
                </a:cubicBezTo>
                <a:cubicBezTo>
                  <a:pt x="1208617" y="3637042"/>
                  <a:pt x="1218506" y="3691026"/>
                  <a:pt x="1222872" y="3712856"/>
                </a:cubicBezTo>
                <a:cubicBezTo>
                  <a:pt x="1219200" y="3738562"/>
                  <a:pt x="1223468" y="3766748"/>
                  <a:pt x="1211855" y="3789974"/>
                </a:cubicBezTo>
                <a:cubicBezTo>
                  <a:pt x="1203644" y="3806397"/>
                  <a:pt x="1180771" y="3810042"/>
                  <a:pt x="1167788" y="3823025"/>
                </a:cubicBezTo>
                <a:cubicBezTo>
                  <a:pt x="1105502" y="3885311"/>
                  <a:pt x="1196223" y="3830840"/>
                  <a:pt x="1101687" y="3878109"/>
                </a:cubicBezTo>
                <a:cubicBezTo>
                  <a:pt x="1098015" y="3889126"/>
                  <a:pt x="1096432" y="3901077"/>
                  <a:pt x="1090670" y="3911160"/>
                </a:cubicBezTo>
                <a:cubicBezTo>
                  <a:pt x="1081560" y="3927102"/>
                  <a:pt x="1061220" y="3937222"/>
                  <a:pt x="1057619" y="3955227"/>
                </a:cubicBezTo>
                <a:cubicBezTo>
                  <a:pt x="1044108" y="4022779"/>
                  <a:pt x="1111166" y="4079060"/>
                  <a:pt x="1156771" y="4109463"/>
                </a:cubicBezTo>
                <a:cubicBezTo>
                  <a:pt x="1167788" y="4116808"/>
                  <a:pt x="1177979" y="4125575"/>
                  <a:pt x="1189822" y="4131497"/>
                </a:cubicBezTo>
                <a:cubicBezTo>
                  <a:pt x="1207510" y="4140341"/>
                  <a:pt x="1227494" y="4144155"/>
                  <a:pt x="1244906" y="4153531"/>
                </a:cubicBezTo>
                <a:cubicBezTo>
                  <a:pt x="1275409" y="4169956"/>
                  <a:pt x="1304215" y="4189398"/>
                  <a:pt x="1333041" y="4208615"/>
                </a:cubicBezTo>
                <a:cubicBezTo>
                  <a:pt x="1376117" y="4237332"/>
                  <a:pt x="1373733" y="4237717"/>
                  <a:pt x="1432193" y="4263699"/>
                </a:cubicBezTo>
                <a:lnTo>
                  <a:pt x="1432193" y="4263699"/>
                </a:ln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8933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Rectangle: Rounded Corners 18">
            <a:extLst>
              <a:ext uri="{FF2B5EF4-FFF2-40B4-BE49-F238E27FC236}">
                <a16:creationId xmlns:a16="http://schemas.microsoft.com/office/drawing/2014/main" id="{4392AD8A-AA3D-CE30-1B76-5B6BDF9951BC}"/>
              </a:ext>
            </a:extLst>
          </p:cNvPr>
          <p:cNvSpPr/>
          <p:nvPr/>
        </p:nvSpPr>
        <p:spPr>
          <a:xfrm>
            <a:off x="2001520" y="765325"/>
            <a:ext cx="9438640" cy="1429236"/>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ask="http://schemas.microsoft.com/office/drawing/2018/sketchyshapes" xmln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Hộp Văn bản 4">
            <a:extLst>
              <a:ext uri="{FF2B5EF4-FFF2-40B4-BE49-F238E27FC236}">
                <a16:creationId xmlns:a16="http://schemas.microsoft.com/office/drawing/2014/main" id="{951EC7F5-87CB-E51B-74C2-42CD9BE371E7}"/>
              </a:ext>
            </a:extLst>
          </p:cNvPr>
          <p:cNvSpPr txBox="1"/>
          <p:nvPr/>
        </p:nvSpPr>
        <p:spPr>
          <a:xfrm>
            <a:off x="2296545" y="828386"/>
            <a:ext cx="8632188" cy="1446550"/>
          </a:xfrm>
          <a:prstGeom prst="rect">
            <a:avLst/>
          </a:prstGeom>
          <a:noFill/>
        </p:spPr>
        <p:txBody>
          <a:bodyPr wrap="square" rtlCol="0">
            <a:spAutoFit/>
          </a:bodyPr>
          <a:lstStyle/>
          <a:p>
            <a:pPr lvl="0" algn="ctr"/>
            <a:r>
              <a:rPr lang="vi-VN" sz="4400" b="1" dirty="0">
                <a:solidFill>
                  <a:srgbClr val="002060"/>
                </a:solidFill>
                <a:latin typeface="Calibri" panose="020F0502020204030204" pitchFamily="34" charset="0"/>
                <a:cs typeface="Calibri" panose="020F0502020204030204" pitchFamily="34" charset="0"/>
              </a:rPr>
              <a:t>Cam-pu-chia là đất nước thuộc khu vực nào của châu Á?</a:t>
            </a:r>
            <a:endParaRPr kumimoji="0" lang="vi-VN" sz="4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13" name="Hình ảnh 17" descr="Ảnh có chứa trang phục, Phim hoạt hình, Hoạt hình, minh họa&#10;&#10;Mô tả được tạo tự động">
            <a:extLst>
              <a:ext uri="{FF2B5EF4-FFF2-40B4-BE49-F238E27FC236}">
                <a16:creationId xmlns:a16="http://schemas.microsoft.com/office/drawing/2014/main" id="{C1C2A00A-00DE-5767-5E78-BF92B1D7B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88449" y="2184400"/>
            <a:ext cx="4506347" cy="4506347"/>
          </a:xfrm>
          <a:prstGeom prst="rect">
            <a:avLst/>
          </a:prstGeom>
        </p:spPr>
      </p:pic>
      <p:sp>
        <p:nvSpPr>
          <p:cNvPr id="14" name="Rectangle: Rounded Corners 13">
            <a:extLst>
              <a:ext uri="{FF2B5EF4-FFF2-40B4-BE49-F238E27FC236}">
                <a16:creationId xmlns:a16="http://schemas.microsoft.com/office/drawing/2014/main" id="{5A977BCC-39CC-4B15-0958-E6DC1FBADBB4}"/>
              </a:ext>
            </a:extLst>
          </p:cNvPr>
          <p:cNvSpPr/>
          <p:nvPr/>
        </p:nvSpPr>
        <p:spPr>
          <a:xfrm>
            <a:off x="4165600" y="3035309"/>
            <a:ext cx="6461760" cy="2759563"/>
          </a:xfrm>
          <a:prstGeom prst="roundRect">
            <a:avLst>
              <a:gd name="adj" fmla="val 40828"/>
            </a:avLst>
          </a:prstGeom>
          <a:gradFill>
            <a:gsLst>
              <a:gs pos="0">
                <a:schemeClr val="accent1">
                  <a:lumMod val="5000"/>
                  <a:lumOff val="95000"/>
                </a:schemeClr>
              </a:gs>
              <a:gs pos="33000">
                <a:srgbClr val="FFFFCC"/>
              </a:gs>
              <a:gs pos="100000">
                <a:srgbClr val="FFCCFF"/>
              </a:gs>
              <a:gs pos="100000">
                <a:schemeClr val="accent4">
                  <a:lumMod val="20000"/>
                  <a:lumOff val="80000"/>
                </a:schemeClr>
              </a:gs>
            </a:gsLst>
            <a:lin ang="5400000" scaled="1"/>
          </a:gra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4800" dirty="0">
                <a:solidFill>
                  <a:srgbClr val="FF0000"/>
                </a:solidFill>
                <a:latin typeface="Cambria" panose="02040503050406030204" pitchFamily="18" charset="0"/>
                <a:ea typeface="Cambria" panose="02040503050406030204" pitchFamily="18" charset="0"/>
              </a:rPr>
              <a:t>Cam-pu-chia thuộc khu vực Đông Nam Á của châu Á.</a:t>
            </a:r>
            <a:endParaRPr lang="en-US" sz="4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49241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42"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2"/>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7075</TotalTime>
  <Words>516</Words>
  <Application>Microsoft Office PowerPoint</Application>
  <PresentationFormat>Widescreen</PresentationFormat>
  <Paragraphs>43</Paragraphs>
  <Slides>22</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22</vt:i4>
      </vt:variant>
    </vt:vector>
  </HeadingPairs>
  <TitlesOfParts>
    <vt:vector size="34" baseType="lpstr">
      <vt:lpstr>微软雅黑</vt:lpstr>
      <vt:lpstr>Aptos</vt:lpstr>
      <vt:lpstr>Aptos Display</vt:lpstr>
      <vt:lpstr>Arial</vt:lpstr>
      <vt:lpstr>Calibri</vt:lpstr>
      <vt:lpstr>Cambria</vt:lpstr>
      <vt:lpstr>等线</vt:lpstr>
      <vt:lpstr>Oi</vt:lpstr>
      <vt:lpstr>Pompiere</vt:lpstr>
      <vt:lpstr>UTM Futura Extra</vt:lpstr>
      <vt:lpstr>Custom Design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subject>9Slide.vn</dc:subject>
  <dc:creator>Huong Thao - 0972115126</dc:creator>
  <cp:keywords>www.jpppt.com</cp:keywords>
  <dc:description>9Slide.vn</dc:description>
  <cp:lastModifiedBy>Windows 10</cp:lastModifiedBy>
  <cp:revision>140</cp:revision>
  <dcterms:created xsi:type="dcterms:W3CDTF">2019-07-14T13:31:00Z</dcterms:created>
  <dcterms:modified xsi:type="dcterms:W3CDTF">2026-03-10T14:47:51Z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