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0"/>
  </p:notesMasterIdLst>
  <p:handoutMasterIdLst>
    <p:handoutMasterId r:id="rId31"/>
  </p:handoutMasterIdLst>
  <p:sldIdLst>
    <p:sldId id="293" r:id="rId6"/>
    <p:sldId id="256" r:id="rId7"/>
    <p:sldId id="310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8" r:id="rId24"/>
    <p:sldId id="285" r:id="rId25"/>
    <p:sldId id="319" r:id="rId26"/>
    <p:sldId id="320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3" d="100"/>
          <a:sy n="53" d="100"/>
        </p:scale>
        <p:origin x="6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18" Type="http://schemas.openxmlformats.org/officeDocument/2006/relationships/slide" Target="slide16.xml"/><Relationship Id="rId26" Type="http://schemas.openxmlformats.org/officeDocument/2006/relationships/slide" Target="slide21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57.png"/><Relationship Id="rId2" Type="http://schemas.openxmlformats.org/officeDocument/2006/relationships/audio" Target="../media/media4.wma"/><Relationship Id="rId16" Type="http://schemas.openxmlformats.org/officeDocument/2006/relationships/image" Target="../media/image52.png"/><Relationship Id="rId20" Type="http://schemas.openxmlformats.org/officeDocument/2006/relationships/image" Target="../media/image14.png"/><Relationship Id="rId29" Type="http://schemas.openxmlformats.org/officeDocument/2006/relationships/image" Target="../media/image59.png"/><Relationship Id="rId1" Type="http://schemas.microsoft.com/office/2007/relationships/media" Target="../media/media4.wm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slide" Target="slide20.xml"/><Relationship Id="rId28" Type="http://schemas.openxmlformats.org/officeDocument/2006/relationships/slide" Target="slide22.xm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gif"/><Relationship Id="rId22" Type="http://schemas.openxmlformats.org/officeDocument/2006/relationships/image" Target="../media/image55.png"/><Relationship Id="rId27" Type="http://schemas.openxmlformats.org/officeDocument/2006/relationships/image" Target="../media/image58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gif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slide" Target="slide5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C3D45A7-1409-7901-62B8-EEBD50847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DAF2380-1018-598B-F847-890F1073C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586089A-241F-C226-ED37-B011820F4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2DD7260-D77D-B16F-7A31-1CCBB0509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F226359-EC94-DFB6-1BFC-ABD36EA22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DDFAD6-CEF7-41A4-8907-63E8FEC16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3EE4A27-7A1B-27F0-7C66-578E32862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09D033B-2FD3-6AAF-AF8B-51D1039E2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CEA402F-71CB-B349-0B37-9F64BE068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0F8F5FA-2952-BA28-0C24-B0C942C59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2DCBC6-69AF-EF48-961D-66C8BD02D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C56A460-C13A-05EE-B8B6-44DBDFE7A1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43C630D-C323-2723-79F6-386A20B7E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sX0" fmla="*/ 0 w 3171823"/>
                <a:gd name="csY0" fmla="*/ 96482 h 578882"/>
                <a:gd name="csX1" fmla="*/ 96482 w 3171823"/>
                <a:gd name="csY1" fmla="*/ 0 h 578882"/>
                <a:gd name="csX2" fmla="*/ 632677 w 3171823"/>
                <a:gd name="csY2" fmla="*/ 0 h 578882"/>
                <a:gd name="csX3" fmla="*/ 1228448 w 3171823"/>
                <a:gd name="csY3" fmla="*/ 0 h 578882"/>
                <a:gd name="csX4" fmla="*/ 1764643 w 3171823"/>
                <a:gd name="csY4" fmla="*/ 0 h 578882"/>
                <a:gd name="csX5" fmla="*/ 2360415 w 3171823"/>
                <a:gd name="csY5" fmla="*/ 0 h 578882"/>
                <a:gd name="csX6" fmla="*/ 3075341 w 3171823"/>
                <a:gd name="csY6" fmla="*/ 0 h 578882"/>
                <a:gd name="csX7" fmla="*/ 3171823 w 3171823"/>
                <a:gd name="csY7" fmla="*/ 96482 h 578882"/>
                <a:gd name="csX8" fmla="*/ 3171823 w 3171823"/>
                <a:gd name="csY8" fmla="*/ 482400 h 578882"/>
                <a:gd name="csX9" fmla="*/ 3075341 w 3171823"/>
                <a:gd name="csY9" fmla="*/ 578882 h 578882"/>
                <a:gd name="csX10" fmla="*/ 2509358 w 3171823"/>
                <a:gd name="csY10" fmla="*/ 578882 h 578882"/>
                <a:gd name="csX11" fmla="*/ 2002952 w 3171823"/>
                <a:gd name="csY11" fmla="*/ 578882 h 578882"/>
                <a:gd name="csX12" fmla="*/ 1377391 w 3171823"/>
                <a:gd name="csY12" fmla="*/ 578882 h 578882"/>
                <a:gd name="csX13" fmla="*/ 841197 w 3171823"/>
                <a:gd name="csY13" fmla="*/ 578882 h 578882"/>
                <a:gd name="csX14" fmla="*/ 96482 w 3171823"/>
                <a:gd name="csY14" fmla="*/ 578882 h 578882"/>
                <a:gd name="csX15" fmla="*/ 0 w 3171823"/>
                <a:gd name="csY15" fmla="*/ 482400 h 578882"/>
                <a:gd name="csX16" fmla="*/ 0 w 3171823"/>
                <a:gd name="csY16" fmla="*/ 96482 h 5788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sX0" fmla="*/ 0 w 3333949"/>
                <a:gd name="csY0" fmla="*/ 96482 h 578882"/>
                <a:gd name="csX1" fmla="*/ 96482 w 3333949"/>
                <a:gd name="csY1" fmla="*/ 0 h 578882"/>
                <a:gd name="csX2" fmla="*/ 661859 w 3333949"/>
                <a:gd name="csY2" fmla="*/ 0 h 578882"/>
                <a:gd name="csX3" fmla="*/ 1290056 w 3333949"/>
                <a:gd name="csY3" fmla="*/ 0 h 578882"/>
                <a:gd name="csX4" fmla="*/ 1855434 w 3333949"/>
                <a:gd name="csY4" fmla="*/ 0 h 578882"/>
                <a:gd name="csX5" fmla="*/ 2483631 w 3333949"/>
                <a:gd name="csY5" fmla="*/ 0 h 578882"/>
                <a:gd name="csX6" fmla="*/ 3237467 w 3333949"/>
                <a:gd name="csY6" fmla="*/ 0 h 578882"/>
                <a:gd name="csX7" fmla="*/ 3333949 w 3333949"/>
                <a:gd name="csY7" fmla="*/ 96482 h 578882"/>
                <a:gd name="csX8" fmla="*/ 3333949 w 3333949"/>
                <a:gd name="csY8" fmla="*/ 482400 h 578882"/>
                <a:gd name="csX9" fmla="*/ 3237467 w 3333949"/>
                <a:gd name="csY9" fmla="*/ 578882 h 578882"/>
                <a:gd name="csX10" fmla="*/ 2640680 w 3333949"/>
                <a:gd name="csY10" fmla="*/ 578882 h 578882"/>
                <a:gd name="csX11" fmla="*/ 2106712 w 3333949"/>
                <a:gd name="csY11" fmla="*/ 578882 h 578882"/>
                <a:gd name="csX12" fmla="*/ 1447106 w 3333949"/>
                <a:gd name="csY12" fmla="*/ 578882 h 578882"/>
                <a:gd name="csX13" fmla="*/ 881728 w 3333949"/>
                <a:gd name="csY13" fmla="*/ 578882 h 578882"/>
                <a:gd name="csX14" fmla="*/ 96482 w 3333949"/>
                <a:gd name="csY14" fmla="*/ 578882 h 578882"/>
                <a:gd name="csX15" fmla="*/ 0 w 3333949"/>
                <a:gd name="csY15" fmla="*/ 482400 h 578882"/>
                <a:gd name="csX16" fmla="*/ 0 w 3333949"/>
                <a:gd name="csY16" fmla="*/ 96482 h 5788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sX0" fmla="*/ 0 w 3333949"/>
                <a:gd name="csY0" fmla="*/ 96482 h 578882"/>
                <a:gd name="csX1" fmla="*/ 96482 w 3333949"/>
                <a:gd name="csY1" fmla="*/ 0 h 578882"/>
                <a:gd name="csX2" fmla="*/ 661859 w 3333949"/>
                <a:gd name="csY2" fmla="*/ 0 h 578882"/>
                <a:gd name="csX3" fmla="*/ 1290056 w 3333949"/>
                <a:gd name="csY3" fmla="*/ 0 h 578882"/>
                <a:gd name="csX4" fmla="*/ 1855434 w 3333949"/>
                <a:gd name="csY4" fmla="*/ 0 h 578882"/>
                <a:gd name="csX5" fmla="*/ 2483631 w 3333949"/>
                <a:gd name="csY5" fmla="*/ 0 h 578882"/>
                <a:gd name="csX6" fmla="*/ 3237467 w 3333949"/>
                <a:gd name="csY6" fmla="*/ 0 h 578882"/>
                <a:gd name="csX7" fmla="*/ 3333949 w 3333949"/>
                <a:gd name="csY7" fmla="*/ 96482 h 578882"/>
                <a:gd name="csX8" fmla="*/ 3333949 w 3333949"/>
                <a:gd name="csY8" fmla="*/ 482400 h 578882"/>
                <a:gd name="csX9" fmla="*/ 3237467 w 3333949"/>
                <a:gd name="csY9" fmla="*/ 578882 h 578882"/>
                <a:gd name="csX10" fmla="*/ 2640680 w 3333949"/>
                <a:gd name="csY10" fmla="*/ 578882 h 578882"/>
                <a:gd name="csX11" fmla="*/ 2106712 w 3333949"/>
                <a:gd name="csY11" fmla="*/ 578882 h 578882"/>
                <a:gd name="csX12" fmla="*/ 1447106 w 3333949"/>
                <a:gd name="csY12" fmla="*/ 578882 h 578882"/>
                <a:gd name="csX13" fmla="*/ 881728 w 3333949"/>
                <a:gd name="csY13" fmla="*/ 578882 h 578882"/>
                <a:gd name="csX14" fmla="*/ 96482 w 3333949"/>
                <a:gd name="csY14" fmla="*/ 578882 h 578882"/>
                <a:gd name="csX15" fmla="*/ 0 w 3333949"/>
                <a:gd name="csY15" fmla="*/ 482400 h 578882"/>
                <a:gd name="csX16" fmla="*/ 0 w 3333949"/>
                <a:gd name="csY16" fmla="*/ 96482 h 5788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sX0" fmla="*/ 0 w 4196858"/>
                <a:gd name="csY0" fmla="*/ 96482 h 578882"/>
                <a:gd name="csX1" fmla="*/ 96482 w 4196858"/>
                <a:gd name="csY1" fmla="*/ 0 h 578882"/>
                <a:gd name="csX2" fmla="*/ 803837 w 4196858"/>
                <a:gd name="csY2" fmla="*/ 0 h 578882"/>
                <a:gd name="csX3" fmla="*/ 1391074 w 4196858"/>
                <a:gd name="csY3" fmla="*/ 0 h 578882"/>
                <a:gd name="csX4" fmla="*/ 2058390 w 4196858"/>
                <a:gd name="csY4" fmla="*/ 0 h 578882"/>
                <a:gd name="csX5" fmla="*/ 2605589 w 4196858"/>
                <a:gd name="csY5" fmla="*/ 0 h 578882"/>
                <a:gd name="csX6" fmla="*/ 3152788 w 4196858"/>
                <a:gd name="csY6" fmla="*/ 0 h 578882"/>
                <a:gd name="csX7" fmla="*/ 4100376 w 4196858"/>
                <a:gd name="csY7" fmla="*/ 0 h 578882"/>
                <a:gd name="csX8" fmla="*/ 4196858 w 4196858"/>
                <a:gd name="csY8" fmla="*/ 96482 h 578882"/>
                <a:gd name="csX9" fmla="*/ 4196858 w 4196858"/>
                <a:gd name="csY9" fmla="*/ 482400 h 578882"/>
                <a:gd name="csX10" fmla="*/ 4100376 w 4196858"/>
                <a:gd name="csY10" fmla="*/ 578882 h 578882"/>
                <a:gd name="csX11" fmla="*/ 3433060 w 4196858"/>
                <a:gd name="csY11" fmla="*/ 578882 h 578882"/>
                <a:gd name="csX12" fmla="*/ 2845823 w 4196858"/>
                <a:gd name="csY12" fmla="*/ 578882 h 578882"/>
                <a:gd name="csX13" fmla="*/ 2298624 w 4196858"/>
                <a:gd name="csY13" fmla="*/ 578882 h 578882"/>
                <a:gd name="csX14" fmla="*/ 1711386 w 4196858"/>
                <a:gd name="csY14" fmla="*/ 578882 h 578882"/>
                <a:gd name="csX15" fmla="*/ 1004031 w 4196858"/>
                <a:gd name="csY15" fmla="*/ 578882 h 578882"/>
                <a:gd name="csX16" fmla="*/ 96482 w 4196858"/>
                <a:gd name="csY16" fmla="*/ 578882 h 578882"/>
                <a:gd name="csX17" fmla="*/ 0 w 4196858"/>
                <a:gd name="csY17" fmla="*/ 482400 h 578882"/>
                <a:gd name="csX18" fmla="*/ 0 w 4196858"/>
                <a:gd name="csY18" fmla="*/ 96482 h 5788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sX0" fmla="*/ 0 w 3333949"/>
              <a:gd name="csY0" fmla="*/ 96482 h 578882"/>
              <a:gd name="csX1" fmla="*/ 96482 w 3333949"/>
              <a:gd name="csY1" fmla="*/ 0 h 578882"/>
              <a:gd name="csX2" fmla="*/ 661859 w 3333949"/>
              <a:gd name="csY2" fmla="*/ 0 h 578882"/>
              <a:gd name="csX3" fmla="*/ 1290056 w 3333949"/>
              <a:gd name="csY3" fmla="*/ 0 h 578882"/>
              <a:gd name="csX4" fmla="*/ 1855434 w 3333949"/>
              <a:gd name="csY4" fmla="*/ 0 h 578882"/>
              <a:gd name="csX5" fmla="*/ 2483631 w 3333949"/>
              <a:gd name="csY5" fmla="*/ 0 h 578882"/>
              <a:gd name="csX6" fmla="*/ 3237467 w 3333949"/>
              <a:gd name="csY6" fmla="*/ 0 h 578882"/>
              <a:gd name="csX7" fmla="*/ 3333949 w 3333949"/>
              <a:gd name="csY7" fmla="*/ 96482 h 578882"/>
              <a:gd name="csX8" fmla="*/ 3333949 w 3333949"/>
              <a:gd name="csY8" fmla="*/ 482400 h 578882"/>
              <a:gd name="csX9" fmla="*/ 3237467 w 3333949"/>
              <a:gd name="csY9" fmla="*/ 578882 h 578882"/>
              <a:gd name="csX10" fmla="*/ 2640680 w 3333949"/>
              <a:gd name="csY10" fmla="*/ 578882 h 578882"/>
              <a:gd name="csX11" fmla="*/ 2106712 w 3333949"/>
              <a:gd name="csY11" fmla="*/ 578882 h 578882"/>
              <a:gd name="csX12" fmla="*/ 1447106 w 3333949"/>
              <a:gd name="csY12" fmla="*/ 578882 h 578882"/>
              <a:gd name="csX13" fmla="*/ 881728 w 3333949"/>
              <a:gd name="csY13" fmla="*/ 578882 h 578882"/>
              <a:gd name="csX14" fmla="*/ 96482 w 3333949"/>
              <a:gd name="csY14" fmla="*/ 578882 h 578882"/>
              <a:gd name="csX15" fmla="*/ 0 w 3333949"/>
              <a:gd name="csY15" fmla="*/ 482400 h 578882"/>
              <a:gd name="csX16" fmla="*/ 0 w 3333949"/>
              <a:gd name="csY16" fmla="*/ 96482 h 578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sX0" fmla="*/ 0 w 3333949"/>
              <a:gd name="csY0" fmla="*/ 96482 h 578882"/>
              <a:gd name="csX1" fmla="*/ 96482 w 3333949"/>
              <a:gd name="csY1" fmla="*/ 0 h 578882"/>
              <a:gd name="csX2" fmla="*/ 661859 w 3333949"/>
              <a:gd name="csY2" fmla="*/ 0 h 578882"/>
              <a:gd name="csX3" fmla="*/ 1290056 w 3333949"/>
              <a:gd name="csY3" fmla="*/ 0 h 578882"/>
              <a:gd name="csX4" fmla="*/ 1855434 w 3333949"/>
              <a:gd name="csY4" fmla="*/ 0 h 578882"/>
              <a:gd name="csX5" fmla="*/ 2483631 w 3333949"/>
              <a:gd name="csY5" fmla="*/ 0 h 578882"/>
              <a:gd name="csX6" fmla="*/ 3237467 w 3333949"/>
              <a:gd name="csY6" fmla="*/ 0 h 578882"/>
              <a:gd name="csX7" fmla="*/ 3333949 w 3333949"/>
              <a:gd name="csY7" fmla="*/ 96482 h 578882"/>
              <a:gd name="csX8" fmla="*/ 3333949 w 3333949"/>
              <a:gd name="csY8" fmla="*/ 482400 h 578882"/>
              <a:gd name="csX9" fmla="*/ 3237467 w 3333949"/>
              <a:gd name="csY9" fmla="*/ 578882 h 578882"/>
              <a:gd name="csX10" fmla="*/ 2640680 w 3333949"/>
              <a:gd name="csY10" fmla="*/ 578882 h 578882"/>
              <a:gd name="csX11" fmla="*/ 2106712 w 3333949"/>
              <a:gd name="csY11" fmla="*/ 578882 h 578882"/>
              <a:gd name="csX12" fmla="*/ 1447106 w 3333949"/>
              <a:gd name="csY12" fmla="*/ 578882 h 578882"/>
              <a:gd name="csX13" fmla="*/ 881728 w 3333949"/>
              <a:gd name="csY13" fmla="*/ 578882 h 578882"/>
              <a:gd name="csX14" fmla="*/ 96482 w 3333949"/>
              <a:gd name="csY14" fmla="*/ 578882 h 578882"/>
              <a:gd name="csX15" fmla="*/ 0 w 3333949"/>
              <a:gd name="csY15" fmla="*/ 482400 h 578882"/>
              <a:gd name="csX16" fmla="*/ 0 w 3333949"/>
              <a:gd name="csY16" fmla="*/ 96482 h 578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sX0" fmla="*/ 0 w 3333949"/>
              <a:gd name="csY0" fmla="*/ 96482 h 578882"/>
              <a:gd name="csX1" fmla="*/ 96482 w 3333949"/>
              <a:gd name="csY1" fmla="*/ 0 h 578882"/>
              <a:gd name="csX2" fmla="*/ 661859 w 3333949"/>
              <a:gd name="csY2" fmla="*/ 0 h 578882"/>
              <a:gd name="csX3" fmla="*/ 1290056 w 3333949"/>
              <a:gd name="csY3" fmla="*/ 0 h 578882"/>
              <a:gd name="csX4" fmla="*/ 1855434 w 3333949"/>
              <a:gd name="csY4" fmla="*/ 0 h 578882"/>
              <a:gd name="csX5" fmla="*/ 2483631 w 3333949"/>
              <a:gd name="csY5" fmla="*/ 0 h 578882"/>
              <a:gd name="csX6" fmla="*/ 3237467 w 3333949"/>
              <a:gd name="csY6" fmla="*/ 0 h 578882"/>
              <a:gd name="csX7" fmla="*/ 3333949 w 3333949"/>
              <a:gd name="csY7" fmla="*/ 96482 h 578882"/>
              <a:gd name="csX8" fmla="*/ 3333949 w 3333949"/>
              <a:gd name="csY8" fmla="*/ 482400 h 578882"/>
              <a:gd name="csX9" fmla="*/ 3237467 w 3333949"/>
              <a:gd name="csY9" fmla="*/ 578882 h 578882"/>
              <a:gd name="csX10" fmla="*/ 2640680 w 3333949"/>
              <a:gd name="csY10" fmla="*/ 578882 h 578882"/>
              <a:gd name="csX11" fmla="*/ 2106712 w 3333949"/>
              <a:gd name="csY11" fmla="*/ 578882 h 578882"/>
              <a:gd name="csX12" fmla="*/ 1447106 w 3333949"/>
              <a:gd name="csY12" fmla="*/ 578882 h 578882"/>
              <a:gd name="csX13" fmla="*/ 881728 w 3333949"/>
              <a:gd name="csY13" fmla="*/ 578882 h 578882"/>
              <a:gd name="csX14" fmla="*/ 96482 w 3333949"/>
              <a:gd name="csY14" fmla="*/ 578882 h 578882"/>
              <a:gd name="csX15" fmla="*/ 0 w 3333949"/>
              <a:gd name="csY15" fmla="*/ 482400 h 578882"/>
              <a:gd name="csX16" fmla="*/ 0 w 3333949"/>
              <a:gd name="csY16" fmla="*/ 96482 h 578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sX0" fmla="*/ 0 w 3333949"/>
              <a:gd name="csY0" fmla="*/ 96482 h 578882"/>
              <a:gd name="csX1" fmla="*/ 96482 w 3333949"/>
              <a:gd name="csY1" fmla="*/ 0 h 578882"/>
              <a:gd name="csX2" fmla="*/ 661859 w 3333949"/>
              <a:gd name="csY2" fmla="*/ 0 h 578882"/>
              <a:gd name="csX3" fmla="*/ 1290056 w 3333949"/>
              <a:gd name="csY3" fmla="*/ 0 h 578882"/>
              <a:gd name="csX4" fmla="*/ 1855434 w 3333949"/>
              <a:gd name="csY4" fmla="*/ 0 h 578882"/>
              <a:gd name="csX5" fmla="*/ 2483631 w 3333949"/>
              <a:gd name="csY5" fmla="*/ 0 h 578882"/>
              <a:gd name="csX6" fmla="*/ 3237467 w 3333949"/>
              <a:gd name="csY6" fmla="*/ 0 h 578882"/>
              <a:gd name="csX7" fmla="*/ 3333949 w 3333949"/>
              <a:gd name="csY7" fmla="*/ 96482 h 578882"/>
              <a:gd name="csX8" fmla="*/ 3333949 w 3333949"/>
              <a:gd name="csY8" fmla="*/ 482400 h 578882"/>
              <a:gd name="csX9" fmla="*/ 3237467 w 3333949"/>
              <a:gd name="csY9" fmla="*/ 578882 h 578882"/>
              <a:gd name="csX10" fmla="*/ 2640680 w 3333949"/>
              <a:gd name="csY10" fmla="*/ 578882 h 578882"/>
              <a:gd name="csX11" fmla="*/ 2106712 w 3333949"/>
              <a:gd name="csY11" fmla="*/ 578882 h 578882"/>
              <a:gd name="csX12" fmla="*/ 1447106 w 3333949"/>
              <a:gd name="csY12" fmla="*/ 578882 h 578882"/>
              <a:gd name="csX13" fmla="*/ 881728 w 3333949"/>
              <a:gd name="csY13" fmla="*/ 578882 h 578882"/>
              <a:gd name="csX14" fmla="*/ 96482 w 3333949"/>
              <a:gd name="csY14" fmla="*/ 578882 h 578882"/>
              <a:gd name="csX15" fmla="*/ 0 w 3333949"/>
              <a:gd name="csY15" fmla="*/ 482400 h 578882"/>
              <a:gd name="csX16" fmla="*/ 0 w 3333949"/>
              <a:gd name="csY16" fmla="*/ 96482 h 578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C3F21B5-A409-EBD4-6C30-D80F4CCCC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EA3E3EA-D94E-BE7D-AF97-820F9533C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0DA610D-EF35-FC39-D581-7DD7752A4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sX0" fmla="*/ 0 w 11605747"/>
                <a:gd name="csY0" fmla="*/ 1038155 h 6228806"/>
                <a:gd name="csX1" fmla="*/ 1038155 w 11605747"/>
                <a:gd name="csY1" fmla="*/ 0 h 6228806"/>
                <a:gd name="csX2" fmla="*/ 1528240 w 11605747"/>
                <a:gd name="csY2" fmla="*/ 0 h 6228806"/>
                <a:gd name="csX3" fmla="*/ 1923031 w 11605747"/>
                <a:gd name="csY3" fmla="*/ 0 h 6228806"/>
                <a:gd name="csX4" fmla="*/ 2699000 w 11605747"/>
                <a:gd name="csY4" fmla="*/ 0 h 6228806"/>
                <a:gd name="csX5" fmla="*/ 3284379 w 11605747"/>
                <a:gd name="csY5" fmla="*/ 0 h 6228806"/>
                <a:gd name="csX6" fmla="*/ 4155642 w 11605747"/>
                <a:gd name="csY6" fmla="*/ 0 h 6228806"/>
                <a:gd name="csX7" fmla="*/ 4645728 w 11605747"/>
                <a:gd name="csY7" fmla="*/ 0 h 6228806"/>
                <a:gd name="csX8" fmla="*/ 5231107 w 11605747"/>
                <a:gd name="csY8" fmla="*/ 0 h 6228806"/>
                <a:gd name="csX9" fmla="*/ 6007076 w 11605747"/>
                <a:gd name="csY9" fmla="*/ 0 h 6228806"/>
                <a:gd name="csX10" fmla="*/ 6592455 w 11605747"/>
                <a:gd name="csY10" fmla="*/ 0 h 6228806"/>
                <a:gd name="csX11" fmla="*/ 6987246 w 11605747"/>
                <a:gd name="csY11" fmla="*/ 0 h 6228806"/>
                <a:gd name="csX12" fmla="*/ 7572626 w 11605747"/>
                <a:gd name="csY12" fmla="*/ 0 h 6228806"/>
                <a:gd name="csX13" fmla="*/ 8158006 w 11605747"/>
                <a:gd name="csY13" fmla="*/ 0 h 6228806"/>
                <a:gd name="csX14" fmla="*/ 8838680 w 11605747"/>
                <a:gd name="csY14" fmla="*/ 0 h 6228806"/>
                <a:gd name="csX15" fmla="*/ 9328765 w 11605747"/>
                <a:gd name="csY15" fmla="*/ 0 h 6228806"/>
                <a:gd name="csX16" fmla="*/ 10567592 w 11605747"/>
                <a:gd name="csY16" fmla="*/ 0 h 6228806"/>
                <a:gd name="csX17" fmla="*/ 11605747 w 11605747"/>
                <a:gd name="csY17" fmla="*/ 1038155 h 6228806"/>
                <a:gd name="csX18" fmla="*/ 11605747 w 11605747"/>
                <a:gd name="csY18" fmla="*/ 1771763 h 6228806"/>
                <a:gd name="csX19" fmla="*/ 11605747 w 11605747"/>
                <a:gd name="csY19" fmla="*/ 2339270 h 6228806"/>
                <a:gd name="csX20" fmla="*/ 11605747 w 11605747"/>
                <a:gd name="csY20" fmla="*/ 3072878 h 6228806"/>
                <a:gd name="csX21" fmla="*/ 11605747 w 11605747"/>
                <a:gd name="csY21" fmla="*/ 3723436 h 6228806"/>
                <a:gd name="csX22" fmla="*/ 11605747 w 11605747"/>
                <a:gd name="csY22" fmla="*/ 4457043 h 6228806"/>
                <a:gd name="csX23" fmla="*/ 11605747 w 11605747"/>
                <a:gd name="csY23" fmla="*/ 5190651 h 6228806"/>
                <a:gd name="csX24" fmla="*/ 10567592 w 11605747"/>
                <a:gd name="csY24" fmla="*/ 6228806 h 6228806"/>
                <a:gd name="csX25" fmla="*/ 10077507 w 11605747"/>
                <a:gd name="csY25" fmla="*/ 6228806 h 6228806"/>
                <a:gd name="csX26" fmla="*/ 9206244 w 11605747"/>
                <a:gd name="csY26" fmla="*/ 6228806 h 6228806"/>
                <a:gd name="csX27" fmla="*/ 8525570 w 11605747"/>
                <a:gd name="csY27" fmla="*/ 6228806 h 6228806"/>
                <a:gd name="csX28" fmla="*/ 7844896 w 11605747"/>
                <a:gd name="csY28" fmla="*/ 6228806 h 6228806"/>
                <a:gd name="csX29" fmla="*/ 7164222 w 11605747"/>
                <a:gd name="csY29" fmla="*/ 6228806 h 6228806"/>
                <a:gd name="csX30" fmla="*/ 6292959 w 11605747"/>
                <a:gd name="csY30" fmla="*/ 6228806 h 6228806"/>
                <a:gd name="csX31" fmla="*/ 5421696 w 11605747"/>
                <a:gd name="csY31" fmla="*/ 6228806 h 6228806"/>
                <a:gd name="csX32" fmla="*/ 4645728 w 11605747"/>
                <a:gd name="csY32" fmla="*/ 6228806 h 6228806"/>
                <a:gd name="csX33" fmla="*/ 4250937 w 11605747"/>
                <a:gd name="csY33" fmla="*/ 6228806 h 6228806"/>
                <a:gd name="csX34" fmla="*/ 3760851 w 11605747"/>
                <a:gd name="csY34" fmla="*/ 6228806 h 6228806"/>
                <a:gd name="csX35" fmla="*/ 2984883 w 11605747"/>
                <a:gd name="csY35" fmla="*/ 6228806 h 6228806"/>
                <a:gd name="csX36" fmla="*/ 2113620 w 11605747"/>
                <a:gd name="csY36" fmla="*/ 6228806 h 6228806"/>
                <a:gd name="csX37" fmla="*/ 1038155 w 11605747"/>
                <a:gd name="csY37" fmla="*/ 6228806 h 6228806"/>
                <a:gd name="csX38" fmla="*/ 0 w 11605747"/>
                <a:gd name="csY38" fmla="*/ 5190651 h 6228806"/>
                <a:gd name="csX39" fmla="*/ 0 w 11605747"/>
                <a:gd name="csY39" fmla="*/ 4581618 h 6228806"/>
                <a:gd name="csX40" fmla="*/ 0 w 11605747"/>
                <a:gd name="csY40" fmla="*/ 3931061 h 6228806"/>
                <a:gd name="csX41" fmla="*/ 0 w 11605747"/>
                <a:gd name="csY41" fmla="*/ 3322028 h 6228806"/>
                <a:gd name="csX42" fmla="*/ 0 w 11605747"/>
                <a:gd name="csY42" fmla="*/ 2754520 h 6228806"/>
                <a:gd name="csX43" fmla="*/ 0 w 11605747"/>
                <a:gd name="csY43" fmla="*/ 1979387 h 6228806"/>
                <a:gd name="csX44" fmla="*/ 0 w 11605747"/>
                <a:gd name="csY44" fmla="*/ 1038155 h 62288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  <p:pic>
        <p:nvPicPr>
          <p:cNvPr id="63" name="Picture 62" descr="Logo, company name&#10;&#10;Description automatically generated">
            <a:extLst>
              <a:ext uri="{FF2B5EF4-FFF2-40B4-BE49-F238E27FC236}">
                <a16:creationId xmlns:a16="http://schemas.microsoft.com/office/drawing/2014/main" id="{A7E44AFE-212E-6E92-458D-97141A840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008" y="0"/>
            <a:ext cx="1664602" cy="17227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592</Words>
  <Application>Microsoft Office PowerPoint</Application>
  <PresentationFormat>Widescreen</PresentationFormat>
  <Paragraphs>168</Paragraphs>
  <Slides>24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微软雅黑</vt:lpstr>
      <vt:lpstr>Abril Fatface</vt:lpstr>
      <vt:lpstr>Aldrich</vt:lpstr>
      <vt:lpstr>Arial</vt:lpstr>
      <vt:lpstr>Calibri</vt:lpstr>
      <vt:lpstr>Cambria</vt:lpstr>
      <vt:lpstr>Cambria Math</vt:lpstr>
      <vt:lpstr>Griffy</vt:lpstr>
      <vt:lpstr>SVN-Bango</vt:lpstr>
      <vt:lpstr>SVN-Wallington</vt:lpstr>
      <vt:lpstr>Times New Roman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Lại Thị Sen</cp:lastModifiedBy>
  <cp:revision>61</cp:revision>
  <dcterms:created xsi:type="dcterms:W3CDTF">2021-07-24T01:07:49Z</dcterms:created>
  <dcterms:modified xsi:type="dcterms:W3CDTF">2026-01-25T10:29:48Z</dcterms:modified>
</cp:coreProperties>
</file>