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2" r:id="rId3"/>
    <p:sldId id="6048" r:id="rId4"/>
    <p:sldId id="6051" r:id="rId5"/>
    <p:sldId id="6052" r:id="rId6"/>
    <p:sldId id="6053" r:id="rId7"/>
    <p:sldId id="263" r:id="rId8"/>
    <p:sldId id="264" r:id="rId9"/>
    <p:sldId id="6054" r:id="rId10"/>
    <p:sldId id="267" r:id="rId11"/>
  </p:sldIdLst>
  <p:sldSz cx="12192000" cy="6858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6A1E-4CC8-64B7-8FAE-4980571A3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36D1D-DB7A-150C-FCB4-4A2D6BC3F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EF3-6200-078A-239D-4508C9E9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C96F-CABC-FC61-6ED5-33F6ABB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CCD1-0ABA-506F-FF18-D697A54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665154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F93-499D-38E7-78E6-51C4DEE1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98789-04D4-386A-868B-FAEF8DB7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60F5-1096-7BC5-B7C0-3590E9E2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1909-F5B0-C0E4-E93D-11E4A325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39AFB-242F-9E1B-EB4F-2F82E6B7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74744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3696F-CD9F-6983-0A90-B3904F4A7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F404A-BA8C-22F8-A419-A508F42A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E971-A30A-7423-068B-35CC6AD8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06FDA-FB0A-16CF-3AFB-5DC06A63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EC69-EB25-29FB-D25A-715CE753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887562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80BE-EEB2-8A94-0234-64C3D2C9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8FC7-9B15-D8D2-CB17-5754E5AB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ADC71-BE4F-2A7E-C7BA-2CF6D78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0258-8771-5270-EA0F-797A2235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725C-252E-44BA-F36C-31783940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980747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7C6C-C3A5-4B65-9429-B5F059F6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37E0D-0126-EE0D-C121-E6435B7B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6A78F-D74C-9EBE-F078-AD11F2D5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6AAF-DFCF-96F4-4376-959E5F02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78BC-6C09-9CDD-8335-4E2D5BDC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868850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1C27-519E-2103-7758-390D46F6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4C3A-B9BE-0EC8-D368-B12AA98DC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7AA7F-AAC9-0B15-9729-17674FE95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CB8B5-3DA9-C75E-B2B8-FC7AB651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90F1D-336B-C1B5-4ED1-2A6A7484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10A3-F68D-B354-AAEC-4B3404D3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16707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EC03-C8F3-8BDA-C62C-E69DEDB4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6DB74-E9FF-B482-A5B5-8B04E1B6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CB6A5-F79E-CF39-300B-35F616D2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CA028-F1AF-EE1A-D177-892ABC947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F6933-26AA-E1E2-B275-CB83F5195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FA6F0-C441-2D3F-FA20-55D12533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55907-CB87-6803-A9E3-F8F3E8F3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D23BB-8B9F-76E5-579D-61D2610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659548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0ECF-6A5B-DADA-93DB-400E879E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F8D47-C3CF-628A-525F-A6367924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89C19-B71C-B618-6CE4-99D854EA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6351A-F7D8-B7FB-6BAA-96534152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834510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4A0EB-D27B-F544-0AC9-EE49AAF8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28BB6-C887-CDC6-AD00-072A26E6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514FE-079A-2C55-B36D-88417575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878555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0539-06D1-6614-4920-84269701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C5F5-07BD-511F-837A-44AA5EA6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AB274-87B2-6E11-7FB8-EA33E8D13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9E54C-8A2C-D0D1-B9BA-C0ED4CE1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046A6-4835-7A6A-D0FF-751D9D85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DB15-81DE-3CB0-ABA2-74F7748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299362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5F90-68DE-A3EE-1FFE-0684CD51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E2F52-E0B5-86BA-B4A1-B8D72BD59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2841C-7F30-28DA-E3CA-6E286DC0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9CBB-065E-3335-AE20-8BC25786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DB3D2-AC45-D771-F8FF-4DDB533E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341B-0431-84BE-BC4A-BCF1E6C9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234757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92D07953-4A66-F192-575D-454B35EAEAD6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E9094E-D060-167D-88D5-F2629F14A5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D675A-368C-AA3D-28E9-1E75FED6E1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B471593-388A-1A24-DB01-99C6F42EC469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3/19/2026</a:t>
            </a:fld>
            <a:endParaRPr lang="en-US" sz="8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7F98C1-6DBB-CE7D-FEC2-DB9FD0F0CFF2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E5F0F34-9F86-4973-358C-8579FAD7D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93A5808-AAB6-D719-FFFE-B0B3AFE57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7F49846-D8D5-51A8-6744-7238C9C77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81D3DE7-6238-80CA-EDCA-FD1B451B4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78A6314-B1BB-9BDD-1D16-5B8F70A4C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77B11F5-5032-6331-06C1-F2B7C9A7A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107B42-FD32-51CF-AD4C-116DD3DD3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C507F5C-2342-BEF4-AE19-12906A9E0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3" name="Picture 2" descr="A cartoon of kids playing in a park&#10;&#10;AI-generated content may be incorrect.">
            <a:extLst>
              <a:ext uri="{FF2B5EF4-FFF2-40B4-BE49-F238E27FC236}">
                <a16:creationId xmlns:a16="http://schemas.microsoft.com/office/drawing/2014/main" id="{40BAE7CD-D259-FFE8-0A78-1200C383FC2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3F724C-95AB-D563-3325-A6C611FF56D4}"/>
              </a:ext>
            </a:extLst>
          </p:cNvPr>
          <p:cNvGrpSpPr/>
          <p:nvPr/>
        </p:nvGrpSpPr>
        <p:grpSpPr>
          <a:xfrm>
            <a:off x="246916" y="1040674"/>
            <a:ext cx="6272864" cy="5691743"/>
            <a:chOff x="815431" y="1851841"/>
            <a:chExt cx="10633167" cy="4401205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2E47E1FC-AE9A-9E68-6055-1D830DF1EA09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8F6212-CB8C-9C79-6CB8-33E31220C9E9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7B70FE-FCEF-3F53-7116-E3C98FB2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16" y="-314371"/>
            <a:ext cx="3906446" cy="2168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7D26E-7C38-137E-FBD0-3E61E65BF3A1}"/>
              </a:ext>
            </a:extLst>
          </p:cNvPr>
          <p:cNvSpPr txBox="1"/>
          <p:nvPr/>
        </p:nvSpPr>
        <p:spPr>
          <a:xfrm>
            <a:off x="433389" y="1539468"/>
            <a:ext cx="589991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Quyên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góp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ủng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bào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lụt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Tham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hội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diễn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nghệ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chào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mừng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giáo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Nam( 20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11)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326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A7B62F-BA3B-3483-C91B-9D21C952075F}"/>
              </a:ext>
            </a:extLst>
          </p:cNvPr>
          <p:cNvGrpSpPr/>
          <p:nvPr/>
        </p:nvGrpSpPr>
        <p:grpSpPr>
          <a:xfrm>
            <a:off x="366659" y="1427515"/>
            <a:ext cx="6272864" cy="5180114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F75F741-8976-C360-EE73-1D05DD3C248F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A0EB62-9C31-046C-62A5-7F3EBC71B3BA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9CB6D6-CCE0-EE21-6820-6DAFA79EAD44}"/>
              </a:ext>
            </a:extLst>
          </p:cNvPr>
          <p:cNvSpPr txBox="1"/>
          <p:nvPr/>
        </p:nvSpPr>
        <p:spPr>
          <a:xfrm>
            <a:off x="607872" y="1744157"/>
            <a:ext cx="5790437" cy="454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đủ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mục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dung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mục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bày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rõ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ràng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8221E-5FC3-F316-2351-D9A72D396942}"/>
              </a:ext>
            </a:extLst>
          </p:cNvPr>
          <p:cNvSpPr txBox="1"/>
          <p:nvPr/>
        </p:nvSpPr>
        <p:spPr>
          <a:xfrm>
            <a:off x="634589" y="149952"/>
            <a:ext cx="1119075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xét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chương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55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B58A77-71E6-A648-2168-D373A5817D21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05D0DE57-0ECD-53B3-EEC3-5B1CD4D8B442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22E3-2ADD-9209-6670-9B4CAC3687CE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8D984A-292D-F560-811A-DC5391C1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51" y="842834"/>
            <a:ext cx="5881698" cy="1504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2D8413-2120-5920-5BFF-5D452F6727C8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F6A56-E8B3-25DF-D14A-1FA1EAA87E73}"/>
              </a:ext>
            </a:extLst>
          </p:cNvPr>
          <p:cNvSpPr txBox="1"/>
          <p:nvPr/>
        </p:nvSpPr>
        <p:spPr>
          <a:xfrm>
            <a:off x="717050" y="2371317"/>
            <a:ext cx="109197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719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8387C-BE9C-0F90-C636-7A4C7083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DDBB72-0974-FAFB-EA35-61FC0145B54D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40CF5994-CBDE-E35D-6136-C682465EA1B0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043DFB-4EA9-9205-AC90-2632BF1D2FD3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6306E9-838D-B656-5279-0328E1AD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8" y="131284"/>
            <a:ext cx="4969003" cy="1271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E09DD-7A7E-6834-CF97-B243D0B737D2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E5775-E4A3-5B20-547B-6F1BDF04E21F}"/>
              </a:ext>
            </a:extLst>
          </p:cNvPr>
          <p:cNvSpPr txBox="1"/>
          <p:nvPr/>
        </p:nvSpPr>
        <p:spPr>
          <a:xfrm>
            <a:off x="519310" y="872549"/>
            <a:ext cx="1099752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(20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963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7830-7529-7D42-B604-9168625E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BF83FA-996C-B3CB-5027-D5DE8C7E67E1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0A276BBD-9431-7CAE-EE0F-4E5F3694E6CB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62E86D-41A4-784A-05FC-E636EA5DA685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5B8644-A8D8-374D-4BE4-6AE15C9FC2F2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D79F3-02BA-0222-FD72-3DB3015DEFA9}"/>
              </a:ext>
            </a:extLst>
          </p:cNvPr>
          <p:cNvSpPr txBox="1"/>
          <p:nvPr/>
        </p:nvSpPr>
        <p:spPr>
          <a:xfrm>
            <a:off x="824028" y="842834"/>
            <a:ext cx="105693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(20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11).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9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6C08-2A4D-A3E4-D449-8F678DB5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76F12-0EED-89A3-53ED-DCC2A66DEA1E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23CB8478-BA1C-AA28-6348-E8E8420A1341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9E38F5-5B70-DBBE-330F-4C1D18413245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E0B6D2-F3A3-ADBA-7BD7-10BDDDE492EE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16596-BC4D-1D1A-80F5-5AE1A8982FC2}"/>
              </a:ext>
            </a:extLst>
          </p:cNvPr>
          <p:cNvSpPr txBox="1"/>
          <p:nvPr/>
        </p:nvSpPr>
        <p:spPr>
          <a:xfrm>
            <a:off x="639306" y="1058638"/>
            <a:ext cx="108199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(20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11)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135113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754BA-592F-67CC-689F-DE7CBB6A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D72246-E610-1E93-A369-3DCC37E27999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AB8D22D7-EC01-ACF4-2890-353FB987AD1A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1C31DF-22CE-0F5F-657A-274E44F0F213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A8267B6-3337-B11D-E356-234336BD1427}"/>
              </a:ext>
            </a:extLst>
          </p:cNvPr>
          <p:cNvSpPr txBox="1"/>
          <p:nvPr/>
        </p:nvSpPr>
        <p:spPr>
          <a:xfrm>
            <a:off x="1293486" y="1289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-Chọn một hoạt động, xác định mục đích, thời gian, địa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-Liệt kê các hoạt động cụ thể và phân công người phụ trách.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-Dự kiến phương tiện, dụng cụ,... cần có.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 Ghi chép lại các nội dung đã chuẩn bị.</a:t>
            </a:r>
            <a:endParaRPr kumimoji="0" lang="en-SG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ACFCE-FFDE-CF34-A66D-E658F73241EA}"/>
              </a:ext>
            </a:extLst>
          </p:cNvPr>
          <p:cNvSpPr txBox="1"/>
          <p:nvPr/>
        </p:nvSpPr>
        <p:spPr>
          <a:xfrm>
            <a:off x="732730" y="948973"/>
            <a:ext cx="10819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78EAB-31A6-98A0-52A2-B0E85EE6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48" y="1703206"/>
            <a:ext cx="6658904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7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794363-0E01-9291-BD08-99BB71ACA132}"/>
              </a:ext>
            </a:extLst>
          </p:cNvPr>
          <p:cNvGrpSpPr/>
          <p:nvPr/>
        </p:nvGrpSpPr>
        <p:grpSpPr>
          <a:xfrm>
            <a:off x="477243" y="885175"/>
            <a:ext cx="11237514" cy="5691743"/>
            <a:chOff x="815431" y="1851841"/>
            <a:chExt cx="10633167" cy="4401205"/>
          </a:xfrm>
        </p:grpSpPr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A0A58593-B82C-CFB6-08F2-62CC0B2489CD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ACB04F-FFF2-E6BE-16F2-73FF4FEBC2D3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A5FCB8D-A0C9-F376-F011-A981C221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18" y="46110"/>
            <a:ext cx="6205744" cy="1678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919D9-2FF4-0AFA-2709-DF6C114A12A3}"/>
              </a:ext>
            </a:extLst>
          </p:cNvPr>
          <p:cNvSpPr txBox="1"/>
          <p:nvPr/>
        </p:nvSpPr>
        <p:spPr>
          <a:xfrm>
            <a:off x="477243" y="1654406"/>
            <a:ext cx="112375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13.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 descr="A cartoon of a child writing on a book at a desk&#10;&#10;AI-generated content may be incorrect.">
            <a:extLst>
              <a:ext uri="{FF2B5EF4-FFF2-40B4-BE49-F238E27FC236}">
                <a16:creationId xmlns:a16="http://schemas.microsoft.com/office/drawing/2014/main" id="{C5B33CC2-9B54-A5F6-C361-1D6A65397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04" y="3039049"/>
            <a:ext cx="3512727" cy="35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9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200CAE1-6BF1-A906-134C-EE5DBC8D7AC8}"/>
              </a:ext>
            </a:extLst>
          </p:cNvPr>
          <p:cNvGrpSpPr/>
          <p:nvPr/>
        </p:nvGrpSpPr>
        <p:grpSpPr>
          <a:xfrm>
            <a:off x="261257" y="130629"/>
            <a:ext cx="11453500" cy="6607628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8DA5C780-F3A7-0CE0-3ADB-C69646A96F16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6AB3B2-ECAE-A940-987A-3E9FF19A442C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4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7C2290-940C-3F7E-ED59-1DB97797001D}"/>
              </a:ext>
            </a:extLst>
          </p:cNvPr>
          <p:cNvSpPr txBox="1"/>
          <p:nvPr/>
        </p:nvSpPr>
        <p:spPr>
          <a:xfrm>
            <a:off x="653427" y="381159"/>
            <a:ext cx="1086957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(20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11).</a:t>
            </a:r>
          </a:p>
          <a:p>
            <a:pPr marL="342900" indent="-342900" algn="just">
              <a:buAutoNum type="arabicParenBoth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7:00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20/11/2025</a:t>
            </a: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91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78E4-1021-1330-8D73-0BB80E6E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6280D14-8DF3-F1B8-9A7C-143D217F85C9}"/>
              </a:ext>
            </a:extLst>
          </p:cNvPr>
          <p:cNvGrpSpPr/>
          <p:nvPr/>
        </p:nvGrpSpPr>
        <p:grpSpPr>
          <a:xfrm>
            <a:off x="261257" y="130629"/>
            <a:ext cx="11453500" cy="6607628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78477422-D357-1EA9-1DF8-6F1CE49F67DF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73432A-91C3-A2A1-A586-6D45334F9E56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4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2353DA-4916-CD23-6141-9B20001837D7}"/>
              </a:ext>
            </a:extLst>
          </p:cNvPr>
          <p:cNvSpPr txBox="1"/>
          <p:nvPr/>
        </p:nvSpPr>
        <p:spPr>
          <a:xfrm>
            <a:off x="553217" y="333977"/>
            <a:ext cx="10869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5E31B-581E-A021-05EF-931DD3E0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081" b="24167"/>
          <a:stretch/>
        </p:blipFill>
        <p:spPr>
          <a:xfrm>
            <a:off x="3740834" y="288098"/>
            <a:ext cx="7254240" cy="5123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0DF06-058E-8E4E-570E-7C90FEBA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324" t="83023"/>
          <a:stretch/>
        </p:blipFill>
        <p:spPr>
          <a:xfrm>
            <a:off x="9157902" y="5411630"/>
            <a:ext cx="1837172" cy="9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25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892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SVN-Newton</vt:lpstr>
      <vt:lpstr>Aptos Display</vt:lpstr>
      <vt:lpstr>Aptos</vt:lpstr>
      <vt:lpstr>Times New Roman</vt:lpstr>
      <vt:lpstr>Cambria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MANGNON</cp:keywords>
  <cp:lastModifiedBy>Trung Vu Duc</cp:lastModifiedBy>
  <cp:revision>5</cp:revision>
  <dcterms:created xsi:type="dcterms:W3CDTF">2025-02-12T10:51:26Z</dcterms:created>
  <dcterms:modified xsi:type="dcterms:W3CDTF">2026-03-19T01:47:09Z</dcterms:modified>
</cp:coreProperties>
</file>