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64" r:id="rId3"/>
    <p:sldId id="259" r:id="rId4"/>
    <p:sldId id="1426" r:id="rId5"/>
    <p:sldId id="1427" r:id="rId6"/>
    <p:sldId id="1428" r:id="rId7"/>
    <p:sldId id="1429" r:id="rId8"/>
    <p:sldId id="1430" r:id="rId9"/>
    <p:sldId id="1431" r:id="rId10"/>
    <p:sldId id="276" r:id="rId11"/>
    <p:sldId id="1432" r:id="rId12"/>
    <p:sldId id="1433" r:id="rId13"/>
    <p:sldId id="1434" r:id="rId14"/>
    <p:sldId id="277" r:id="rId15"/>
    <p:sldId id="267" r:id="rId16"/>
    <p:sldId id="1435" r:id="rId17"/>
    <p:sldId id="278" r:id="rId18"/>
    <p:sldId id="1436" r:id="rId19"/>
    <p:sldId id="1437" r:id="rId20"/>
    <p:sldId id="1438" r:id="rId21"/>
    <p:sldId id="1439" r:id="rId22"/>
    <p:sldId id="144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16E"/>
    <a:srgbClr val="F20068"/>
    <a:srgbClr val="7A1729"/>
    <a:srgbClr val="C5DFFF"/>
    <a:srgbClr val="B7D8FF"/>
    <a:srgbClr val="CDE4FF"/>
    <a:srgbClr val="F8D5FF"/>
    <a:srgbClr val="D9EAFF"/>
    <a:srgbClr val="FFA7D3"/>
    <a:srgbClr val="FB6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706CB9-8BA9-4850-94D1-33A755E849C3}" type="datetimeFigureOut">
              <a:rPr lang="en-US" smtClean="0"/>
              <a:t>3/24/2026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05E1D8-7D5F-46E1-BA3C-857BDE8644B4}" type="slidenum">
              <a:rPr lang="en-US" smtClean="0"/>
              <a:t>‹#›</a:t>
            </a:fld>
            <a:endParaRPr lang="en-US"/>
          </a:p>
        </p:txBody>
      </p:sp>
    </p:spTree>
    <p:extLst>
      <p:ext uri="{BB962C8B-B14F-4D97-AF65-F5344CB8AC3E}">
        <p14:creationId xmlns:p14="http://schemas.microsoft.com/office/powerpoint/2010/main" val="385992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9045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64023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3007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0992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mặt</a:t>
            </a:r>
            <a:r>
              <a:rPr lang="en-US" baseline="0" dirty="0"/>
              <a:t> </a:t>
            </a:r>
            <a:r>
              <a:rPr lang="en-US" baseline="0" dirty="0" err="1"/>
              <a:t>trời</a:t>
            </a:r>
            <a:r>
              <a:rPr lang="en-US" baseline="0" dirty="0"/>
              <a:t> </a:t>
            </a:r>
            <a:r>
              <a:rPr lang="en-US" baseline="0" dirty="0" err="1"/>
              <a:t>để</a:t>
            </a:r>
            <a:r>
              <a:rPr lang="en-US" baseline="0" dirty="0"/>
              <a:t> quay </a:t>
            </a:r>
            <a:r>
              <a:rPr lang="en-US" baseline="0" dirty="0" err="1"/>
              <a:t>về</a:t>
            </a:r>
            <a:r>
              <a:rPr lang="en-US" baseline="0" dirty="0"/>
              <a:t> slide </a:t>
            </a:r>
            <a:r>
              <a:rPr lang="en-US" baseline="0" dirty="0" err="1"/>
              <a:t>trò</a:t>
            </a:r>
            <a:r>
              <a:rPr lang="en-US" baseline="0" dirty="0"/>
              <a:t> </a:t>
            </a:r>
            <a:r>
              <a:rPr lang="en-US" baseline="0" dirty="0" err="1"/>
              <a:t>chơi</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6662DE-F1A6-47CD-A8C4-98B0B68DE56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909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3/24/2026</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3/24/2026</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3/24/2026</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43767" y="721617"/>
            <a:ext cx="6304400" cy="24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000" b="1"/>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522100" y="3158317"/>
            <a:ext cx="5148000" cy="562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69516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571900" y="2500025"/>
            <a:ext cx="7048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934600" y="725459"/>
            <a:ext cx="4322800" cy="177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4" name="Google Shape;14;p3"/>
          <p:cNvSpPr txBox="1">
            <a:spLocks noGrp="1"/>
          </p:cNvSpPr>
          <p:nvPr>
            <p:ph type="subTitle" idx="1"/>
          </p:nvPr>
        </p:nvSpPr>
        <p:spPr>
          <a:xfrm>
            <a:off x="2572000" y="3622425"/>
            <a:ext cx="7048000" cy="601200"/>
          </a:xfrm>
          <a:prstGeom prst="rect">
            <a:avLst/>
          </a:prstGeom>
        </p:spPr>
        <p:txBody>
          <a:bodyPr spcFirstLastPara="1" wrap="square" lIns="91425" tIns="91425" rIns="91425" bIns="91425" anchor="b" anchorCtr="0">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5" name="Google Shape;15;p3"/>
          <p:cNvGrpSpPr/>
          <p:nvPr/>
        </p:nvGrpSpPr>
        <p:grpSpPr>
          <a:xfrm>
            <a:off x="-184466" y="3531522"/>
            <a:ext cx="7748415" cy="2195639"/>
            <a:chOff x="664583" y="2178018"/>
            <a:chExt cx="7577664" cy="2147253"/>
          </a:xfrm>
        </p:grpSpPr>
        <p:sp>
          <p:nvSpPr>
            <p:cNvPr id="16" name="Google Shape;16;p3"/>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3"/>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3"/>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 name="Google Shape;19;p3"/>
          <p:cNvSpPr/>
          <p:nvPr/>
        </p:nvSpPr>
        <p:spPr>
          <a:xfrm>
            <a:off x="464867" y="8226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3"/>
          <p:cNvSpPr/>
          <p:nvPr/>
        </p:nvSpPr>
        <p:spPr>
          <a:xfrm>
            <a:off x="10054534" y="22223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1" name="Google Shape;21;p3"/>
          <p:cNvGrpSpPr/>
          <p:nvPr/>
        </p:nvGrpSpPr>
        <p:grpSpPr>
          <a:xfrm>
            <a:off x="-331600" y="5576298"/>
            <a:ext cx="12854800" cy="1281716"/>
            <a:chOff x="-248700" y="4182223"/>
            <a:chExt cx="9641100" cy="961287"/>
          </a:xfrm>
        </p:grpSpPr>
        <p:grpSp>
          <p:nvGrpSpPr>
            <p:cNvPr id="22" name="Google Shape;22;p3"/>
            <p:cNvGrpSpPr/>
            <p:nvPr/>
          </p:nvGrpSpPr>
          <p:grpSpPr>
            <a:xfrm>
              <a:off x="-248629" y="4462202"/>
              <a:ext cx="9640980" cy="681308"/>
              <a:chOff x="131200" y="4480088"/>
              <a:chExt cx="8881603" cy="627644"/>
            </a:xfrm>
          </p:grpSpPr>
          <p:sp>
            <p:nvSpPr>
              <p:cNvPr id="23" name="Google Shape;23;p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6" name="Google Shape;26;p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021630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4"/>
          <p:cNvSpPr txBox="1">
            <a:spLocks noGrp="1"/>
          </p:cNvSpPr>
          <p:nvPr>
            <p:ph type="body" idx="1"/>
          </p:nvPr>
        </p:nvSpPr>
        <p:spPr>
          <a:xfrm>
            <a:off x="950967" y="1604600"/>
            <a:ext cx="10290000" cy="4534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30" name="Google Shape;30;p4"/>
          <p:cNvSpPr/>
          <p:nvPr/>
        </p:nvSpPr>
        <p:spPr>
          <a:xfrm flipH="1">
            <a:off x="-542806" y="4476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4"/>
          <p:cNvSpPr/>
          <p:nvPr/>
        </p:nvSpPr>
        <p:spPr>
          <a:xfrm flipH="1">
            <a:off x="9417779" y="381767"/>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895636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 name="Google Shape;34;p5"/>
          <p:cNvSpPr txBox="1">
            <a:spLocks noGrp="1"/>
          </p:cNvSpPr>
          <p:nvPr>
            <p:ph type="body" idx="1"/>
          </p:nvPr>
        </p:nvSpPr>
        <p:spPr>
          <a:xfrm>
            <a:off x="2022084"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5" name="Google Shape;35;p5"/>
          <p:cNvSpPr txBox="1">
            <a:spLocks noGrp="1"/>
          </p:cNvSpPr>
          <p:nvPr>
            <p:ph type="body" idx="2"/>
          </p:nvPr>
        </p:nvSpPr>
        <p:spPr>
          <a:xfrm>
            <a:off x="7403491" y="2648892"/>
            <a:ext cx="3631200" cy="1382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6" name="Google Shape;36;p5"/>
          <p:cNvSpPr txBox="1">
            <a:spLocks noGrp="1"/>
          </p:cNvSpPr>
          <p:nvPr>
            <p:ph type="title" idx="3"/>
          </p:nvPr>
        </p:nvSpPr>
        <p:spPr>
          <a:xfrm>
            <a:off x="2025441" y="2113067"/>
            <a:ext cx="3631200" cy="700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7" name="Google Shape;37;p5"/>
          <p:cNvSpPr txBox="1">
            <a:spLocks noGrp="1"/>
          </p:cNvSpPr>
          <p:nvPr>
            <p:ph type="title" idx="4"/>
          </p:nvPr>
        </p:nvSpPr>
        <p:spPr>
          <a:xfrm>
            <a:off x="7403507" y="2113067"/>
            <a:ext cx="3631200" cy="700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8" name="Google Shape;38;p5"/>
          <p:cNvSpPr/>
          <p:nvPr/>
        </p:nvSpPr>
        <p:spPr>
          <a:xfrm>
            <a:off x="-176977" y="4463606"/>
            <a:ext cx="2791537" cy="1417929"/>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9" name="Google Shape;39;p5"/>
          <p:cNvGrpSpPr/>
          <p:nvPr/>
        </p:nvGrpSpPr>
        <p:grpSpPr>
          <a:xfrm>
            <a:off x="-331600" y="5576298"/>
            <a:ext cx="12854800" cy="1281716"/>
            <a:chOff x="-248700" y="4182223"/>
            <a:chExt cx="9641100" cy="961287"/>
          </a:xfrm>
        </p:grpSpPr>
        <p:grpSp>
          <p:nvGrpSpPr>
            <p:cNvPr id="40" name="Google Shape;40;p5"/>
            <p:cNvGrpSpPr/>
            <p:nvPr/>
          </p:nvGrpSpPr>
          <p:grpSpPr>
            <a:xfrm>
              <a:off x="-248629" y="4462202"/>
              <a:ext cx="9640980" cy="681308"/>
              <a:chOff x="131200" y="4480088"/>
              <a:chExt cx="8881603" cy="627644"/>
            </a:xfrm>
          </p:grpSpPr>
          <p:sp>
            <p:nvSpPr>
              <p:cNvPr id="41" name="Google Shape;41;p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4" name="Google Shape;44;p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5" name="Google Shape;45;p5"/>
          <p:cNvGrpSpPr/>
          <p:nvPr/>
        </p:nvGrpSpPr>
        <p:grpSpPr>
          <a:xfrm>
            <a:off x="963193" y="4625732"/>
            <a:ext cx="2680079" cy="1382920"/>
            <a:chOff x="170200" y="992400"/>
            <a:chExt cx="7153234" cy="3691066"/>
          </a:xfrm>
        </p:grpSpPr>
        <p:sp>
          <p:nvSpPr>
            <p:cNvPr id="46" name="Google Shape;46;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 name="Google Shape;60;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3" name="Google Shape;63;p5"/>
          <p:cNvGrpSpPr/>
          <p:nvPr/>
        </p:nvGrpSpPr>
        <p:grpSpPr>
          <a:xfrm>
            <a:off x="3495626" y="4625732"/>
            <a:ext cx="2680079" cy="1382920"/>
            <a:chOff x="170200" y="992400"/>
            <a:chExt cx="7153234" cy="3691066"/>
          </a:xfrm>
        </p:grpSpPr>
        <p:sp>
          <p:nvSpPr>
            <p:cNvPr id="64" name="Google Shape;64;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1" name="Google Shape;81;p5"/>
          <p:cNvGrpSpPr/>
          <p:nvPr/>
        </p:nvGrpSpPr>
        <p:grpSpPr>
          <a:xfrm>
            <a:off x="6028089" y="4625732"/>
            <a:ext cx="2680079" cy="1382920"/>
            <a:chOff x="170200" y="992400"/>
            <a:chExt cx="7153234" cy="3691066"/>
          </a:xfrm>
        </p:grpSpPr>
        <p:sp>
          <p:nvSpPr>
            <p:cNvPr id="82" name="Google Shape;82;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9" name="Google Shape;99;p5"/>
          <p:cNvGrpSpPr/>
          <p:nvPr/>
        </p:nvGrpSpPr>
        <p:grpSpPr>
          <a:xfrm>
            <a:off x="8560522" y="4625732"/>
            <a:ext cx="2680079" cy="1382920"/>
            <a:chOff x="170200" y="992400"/>
            <a:chExt cx="7153234" cy="3691066"/>
          </a:xfrm>
        </p:grpSpPr>
        <p:sp>
          <p:nvSpPr>
            <p:cNvPr id="100" name="Google Shape;100;p5"/>
            <p:cNvSpPr/>
            <p:nvPr/>
          </p:nvSpPr>
          <p:spPr>
            <a:xfrm>
              <a:off x="170200" y="173743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5"/>
            <p:cNvSpPr/>
            <p:nvPr/>
          </p:nvSpPr>
          <p:spPr>
            <a:xfrm>
              <a:off x="170200" y="3329752"/>
              <a:ext cx="7153234" cy="983657"/>
            </a:xfrm>
            <a:custGeom>
              <a:avLst/>
              <a:gdLst/>
              <a:ahLst/>
              <a:cxnLst/>
              <a:rect l="l" t="t" r="r" b="b"/>
              <a:pathLst>
                <a:path w="89752" h="12342" extrusionOk="0">
                  <a:moveTo>
                    <a:pt x="0" y="0"/>
                  </a:moveTo>
                  <a:lnTo>
                    <a:pt x="0" y="12342"/>
                  </a:lnTo>
                  <a:lnTo>
                    <a:pt x="89751" y="12342"/>
                  </a:lnTo>
                  <a:lnTo>
                    <a:pt x="8975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5"/>
            <p:cNvSpPr/>
            <p:nvPr/>
          </p:nvSpPr>
          <p:spPr>
            <a:xfrm>
              <a:off x="576748" y="992400"/>
              <a:ext cx="983737" cy="3691066"/>
            </a:xfrm>
            <a:custGeom>
              <a:avLst/>
              <a:gdLst/>
              <a:ahLst/>
              <a:cxnLst/>
              <a:rect l="l" t="t" r="r" b="b"/>
              <a:pathLst>
                <a:path w="12343" h="46312" extrusionOk="0">
                  <a:moveTo>
                    <a:pt x="6187" y="1"/>
                  </a:moveTo>
                  <a:cubicBezTo>
                    <a:pt x="6057" y="1"/>
                    <a:pt x="5927" y="62"/>
                    <a:pt x="5835" y="184"/>
                  </a:cubicBezTo>
                  <a:lnTo>
                    <a:pt x="153" y="6966"/>
                  </a:lnTo>
                  <a:cubicBezTo>
                    <a:pt x="62" y="7057"/>
                    <a:pt x="1" y="7210"/>
                    <a:pt x="31" y="7363"/>
                  </a:cubicBezTo>
                  <a:lnTo>
                    <a:pt x="31" y="46312"/>
                  </a:lnTo>
                  <a:lnTo>
                    <a:pt x="12342" y="46312"/>
                  </a:lnTo>
                  <a:lnTo>
                    <a:pt x="12342" y="7363"/>
                  </a:lnTo>
                  <a:cubicBezTo>
                    <a:pt x="12342" y="7210"/>
                    <a:pt x="12281" y="7057"/>
                    <a:pt x="12190"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5"/>
            <p:cNvSpPr/>
            <p:nvPr/>
          </p:nvSpPr>
          <p:spPr>
            <a:xfrm>
              <a:off x="978514"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1" y="1772"/>
                    <a:pt x="2291" y="1130"/>
                  </a:cubicBezTo>
                  <a:cubicBezTo>
                    <a:pt x="2291"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5"/>
            <p:cNvSpPr/>
            <p:nvPr/>
          </p:nvSpPr>
          <p:spPr>
            <a:xfrm>
              <a:off x="978514"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1" y="1772"/>
                    <a:pt x="2291" y="1161"/>
                  </a:cubicBezTo>
                  <a:cubicBezTo>
                    <a:pt x="2291"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5"/>
            <p:cNvSpPr/>
            <p:nvPr/>
          </p:nvSpPr>
          <p:spPr>
            <a:xfrm>
              <a:off x="1915861" y="992400"/>
              <a:ext cx="986128" cy="3691066"/>
            </a:xfrm>
            <a:custGeom>
              <a:avLst/>
              <a:gdLst/>
              <a:ahLst/>
              <a:cxnLst/>
              <a:rect l="l" t="t" r="r" b="b"/>
              <a:pathLst>
                <a:path w="12373" h="46312" extrusionOk="0">
                  <a:moveTo>
                    <a:pt x="6186" y="1"/>
                  </a:moveTo>
                  <a:cubicBezTo>
                    <a:pt x="6057"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5"/>
            <p:cNvSpPr/>
            <p:nvPr/>
          </p:nvSpPr>
          <p:spPr>
            <a:xfrm>
              <a:off x="2317547"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5"/>
            <p:cNvSpPr/>
            <p:nvPr/>
          </p:nvSpPr>
          <p:spPr>
            <a:xfrm>
              <a:off x="2317547"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5"/>
            <p:cNvSpPr/>
            <p:nvPr/>
          </p:nvSpPr>
          <p:spPr>
            <a:xfrm>
              <a:off x="3254894" y="992400"/>
              <a:ext cx="986208" cy="3691066"/>
            </a:xfrm>
            <a:custGeom>
              <a:avLst/>
              <a:gdLst/>
              <a:ahLst/>
              <a:cxnLst/>
              <a:rect l="l" t="t" r="r" b="b"/>
              <a:pathLst>
                <a:path w="12374" h="46312" extrusionOk="0">
                  <a:moveTo>
                    <a:pt x="6187" y="1"/>
                  </a:moveTo>
                  <a:cubicBezTo>
                    <a:pt x="6057" y="1"/>
                    <a:pt x="5927" y="62"/>
                    <a:pt x="5836" y="184"/>
                  </a:cubicBezTo>
                  <a:lnTo>
                    <a:pt x="154" y="6966"/>
                  </a:lnTo>
                  <a:cubicBezTo>
                    <a:pt x="62" y="7057"/>
                    <a:pt x="1" y="7210"/>
                    <a:pt x="32" y="7363"/>
                  </a:cubicBezTo>
                  <a:lnTo>
                    <a:pt x="32" y="46312"/>
                  </a:lnTo>
                  <a:lnTo>
                    <a:pt x="12373" y="46312"/>
                  </a:lnTo>
                  <a:lnTo>
                    <a:pt x="12373" y="7363"/>
                  </a:lnTo>
                  <a:lnTo>
                    <a:pt x="12343" y="7363"/>
                  </a:lnTo>
                  <a:cubicBezTo>
                    <a:pt x="12343" y="7210"/>
                    <a:pt x="12281" y="7057"/>
                    <a:pt x="12190" y="6966"/>
                  </a:cubicBezTo>
                  <a:lnTo>
                    <a:pt x="6538" y="184"/>
                  </a:lnTo>
                  <a:cubicBezTo>
                    <a:pt x="6447"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5"/>
            <p:cNvSpPr/>
            <p:nvPr/>
          </p:nvSpPr>
          <p:spPr>
            <a:xfrm>
              <a:off x="3656660" y="3680350"/>
              <a:ext cx="182672" cy="182672"/>
            </a:xfrm>
            <a:custGeom>
              <a:avLst/>
              <a:gdLst/>
              <a:ahLst/>
              <a:cxnLst/>
              <a:rect l="l" t="t" r="r" b="b"/>
              <a:pathLst>
                <a:path w="2292" h="2292" extrusionOk="0">
                  <a:moveTo>
                    <a:pt x="1131" y="0"/>
                  </a:moveTo>
                  <a:cubicBezTo>
                    <a:pt x="520" y="0"/>
                    <a:pt x="0" y="519"/>
                    <a:pt x="0" y="1130"/>
                  </a:cubicBezTo>
                  <a:cubicBezTo>
                    <a:pt x="0" y="1772"/>
                    <a:pt x="520" y="2291"/>
                    <a:pt x="1131" y="2291"/>
                  </a:cubicBezTo>
                  <a:cubicBezTo>
                    <a:pt x="1772" y="2291"/>
                    <a:pt x="2292" y="1772"/>
                    <a:pt x="2292" y="1130"/>
                  </a:cubicBezTo>
                  <a:cubicBezTo>
                    <a:pt x="2292" y="519"/>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5"/>
            <p:cNvSpPr/>
            <p:nvPr/>
          </p:nvSpPr>
          <p:spPr>
            <a:xfrm>
              <a:off x="3656660" y="2136728"/>
              <a:ext cx="182672" cy="182672"/>
            </a:xfrm>
            <a:custGeom>
              <a:avLst/>
              <a:gdLst/>
              <a:ahLst/>
              <a:cxnLst/>
              <a:rect l="l" t="t" r="r" b="b"/>
              <a:pathLst>
                <a:path w="2292" h="2292" extrusionOk="0">
                  <a:moveTo>
                    <a:pt x="1131" y="0"/>
                  </a:moveTo>
                  <a:cubicBezTo>
                    <a:pt x="520" y="0"/>
                    <a:pt x="0" y="520"/>
                    <a:pt x="0" y="1161"/>
                  </a:cubicBezTo>
                  <a:cubicBezTo>
                    <a:pt x="0" y="1772"/>
                    <a:pt x="520" y="2291"/>
                    <a:pt x="1131" y="2291"/>
                  </a:cubicBezTo>
                  <a:cubicBezTo>
                    <a:pt x="1772" y="2291"/>
                    <a:pt x="2292" y="1772"/>
                    <a:pt x="2292" y="1161"/>
                  </a:cubicBezTo>
                  <a:cubicBezTo>
                    <a:pt x="2292" y="520"/>
                    <a:pt x="1772"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5"/>
            <p:cNvSpPr/>
            <p:nvPr/>
          </p:nvSpPr>
          <p:spPr>
            <a:xfrm>
              <a:off x="4594007" y="992400"/>
              <a:ext cx="986128" cy="3691066"/>
            </a:xfrm>
            <a:custGeom>
              <a:avLst/>
              <a:gdLst/>
              <a:ahLst/>
              <a:cxnLst/>
              <a:rect l="l" t="t" r="r" b="b"/>
              <a:pathLst>
                <a:path w="12373" h="46312" extrusionOk="0">
                  <a:moveTo>
                    <a:pt x="6187" y="1"/>
                  </a:moveTo>
                  <a:cubicBezTo>
                    <a:pt x="6057" y="1"/>
                    <a:pt x="5927" y="62"/>
                    <a:pt x="5835" y="184"/>
                  </a:cubicBezTo>
                  <a:lnTo>
                    <a:pt x="153" y="6966"/>
                  </a:lnTo>
                  <a:cubicBezTo>
                    <a:pt x="62" y="7057"/>
                    <a:pt x="1" y="7210"/>
                    <a:pt x="1" y="7363"/>
                  </a:cubicBezTo>
                  <a:lnTo>
                    <a:pt x="1" y="46312"/>
                  </a:lnTo>
                  <a:lnTo>
                    <a:pt x="12373" y="46312"/>
                  </a:lnTo>
                  <a:lnTo>
                    <a:pt x="12373" y="7363"/>
                  </a:lnTo>
                  <a:lnTo>
                    <a:pt x="12342" y="7363"/>
                  </a:lnTo>
                  <a:cubicBezTo>
                    <a:pt x="12342" y="7210"/>
                    <a:pt x="12281" y="7057"/>
                    <a:pt x="12189" y="6966"/>
                  </a:cubicBezTo>
                  <a:lnTo>
                    <a:pt x="6538" y="184"/>
                  </a:lnTo>
                  <a:cubicBezTo>
                    <a:pt x="6446" y="62"/>
                    <a:pt x="6317" y="1"/>
                    <a:pt x="618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5"/>
            <p:cNvSpPr/>
            <p:nvPr/>
          </p:nvSpPr>
          <p:spPr>
            <a:xfrm>
              <a:off x="4995773" y="3680350"/>
              <a:ext cx="182672" cy="182672"/>
            </a:xfrm>
            <a:custGeom>
              <a:avLst/>
              <a:gdLst/>
              <a:ahLst/>
              <a:cxnLst/>
              <a:rect l="l" t="t" r="r" b="b"/>
              <a:pathLst>
                <a:path w="2292" h="2292" extrusionOk="0">
                  <a:moveTo>
                    <a:pt x="1130" y="0"/>
                  </a:moveTo>
                  <a:cubicBezTo>
                    <a:pt x="519" y="0"/>
                    <a:pt x="0" y="519"/>
                    <a:pt x="0" y="1130"/>
                  </a:cubicBezTo>
                  <a:cubicBezTo>
                    <a:pt x="0" y="1772"/>
                    <a:pt x="519" y="2291"/>
                    <a:pt x="1130" y="2291"/>
                  </a:cubicBezTo>
                  <a:cubicBezTo>
                    <a:pt x="1772" y="2291"/>
                    <a:pt x="2291" y="1772"/>
                    <a:pt x="2291" y="1130"/>
                  </a:cubicBezTo>
                  <a:cubicBezTo>
                    <a:pt x="2291" y="519"/>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5"/>
            <p:cNvSpPr/>
            <p:nvPr/>
          </p:nvSpPr>
          <p:spPr>
            <a:xfrm>
              <a:off x="4995773" y="2136728"/>
              <a:ext cx="182672" cy="182672"/>
            </a:xfrm>
            <a:custGeom>
              <a:avLst/>
              <a:gdLst/>
              <a:ahLst/>
              <a:cxnLst/>
              <a:rect l="l" t="t" r="r" b="b"/>
              <a:pathLst>
                <a:path w="2292" h="2292" extrusionOk="0">
                  <a:moveTo>
                    <a:pt x="1130" y="0"/>
                  </a:moveTo>
                  <a:cubicBezTo>
                    <a:pt x="519" y="0"/>
                    <a:pt x="0" y="520"/>
                    <a:pt x="0" y="1161"/>
                  </a:cubicBezTo>
                  <a:cubicBezTo>
                    <a:pt x="0" y="1772"/>
                    <a:pt x="519" y="2291"/>
                    <a:pt x="1130" y="2291"/>
                  </a:cubicBezTo>
                  <a:cubicBezTo>
                    <a:pt x="1772" y="2291"/>
                    <a:pt x="2291" y="1772"/>
                    <a:pt x="2291" y="1161"/>
                  </a:cubicBezTo>
                  <a:cubicBezTo>
                    <a:pt x="2291" y="520"/>
                    <a:pt x="1772" y="0"/>
                    <a:pt x="113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5"/>
            <p:cNvSpPr/>
            <p:nvPr/>
          </p:nvSpPr>
          <p:spPr>
            <a:xfrm>
              <a:off x="5933120" y="992400"/>
              <a:ext cx="986128" cy="3691066"/>
            </a:xfrm>
            <a:custGeom>
              <a:avLst/>
              <a:gdLst/>
              <a:ahLst/>
              <a:cxnLst/>
              <a:rect l="l" t="t" r="r" b="b"/>
              <a:pathLst>
                <a:path w="12373" h="46312" extrusionOk="0">
                  <a:moveTo>
                    <a:pt x="6186" y="1"/>
                  </a:moveTo>
                  <a:cubicBezTo>
                    <a:pt x="6056" y="1"/>
                    <a:pt x="5927" y="62"/>
                    <a:pt x="5835" y="184"/>
                  </a:cubicBezTo>
                  <a:lnTo>
                    <a:pt x="153" y="6966"/>
                  </a:lnTo>
                  <a:cubicBezTo>
                    <a:pt x="61" y="7057"/>
                    <a:pt x="0" y="7210"/>
                    <a:pt x="31" y="7363"/>
                  </a:cubicBezTo>
                  <a:lnTo>
                    <a:pt x="31" y="46312"/>
                  </a:lnTo>
                  <a:lnTo>
                    <a:pt x="12372" y="46312"/>
                  </a:lnTo>
                  <a:lnTo>
                    <a:pt x="12372" y="7363"/>
                  </a:lnTo>
                  <a:lnTo>
                    <a:pt x="12342" y="7363"/>
                  </a:lnTo>
                  <a:cubicBezTo>
                    <a:pt x="12342" y="7210"/>
                    <a:pt x="12281" y="7057"/>
                    <a:pt x="12189" y="6966"/>
                  </a:cubicBezTo>
                  <a:lnTo>
                    <a:pt x="6538" y="184"/>
                  </a:lnTo>
                  <a:cubicBezTo>
                    <a:pt x="6446" y="62"/>
                    <a:pt x="6316" y="1"/>
                    <a:pt x="61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5"/>
            <p:cNvSpPr/>
            <p:nvPr/>
          </p:nvSpPr>
          <p:spPr>
            <a:xfrm>
              <a:off x="6334806" y="3680350"/>
              <a:ext cx="182672" cy="182672"/>
            </a:xfrm>
            <a:custGeom>
              <a:avLst/>
              <a:gdLst/>
              <a:ahLst/>
              <a:cxnLst/>
              <a:rect l="l" t="t" r="r" b="b"/>
              <a:pathLst>
                <a:path w="2292" h="2292" extrusionOk="0">
                  <a:moveTo>
                    <a:pt x="1131" y="0"/>
                  </a:moveTo>
                  <a:cubicBezTo>
                    <a:pt x="520" y="0"/>
                    <a:pt x="1" y="519"/>
                    <a:pt x="1" y="1130"/>
                  </a:cubicBezTo>
                  <a:cubicBezTo>
                    <a:pt x="1" y="1772"/>
                    <a:pt x="520" y="2291"/>
                    <a:pt x="1131" y="2291"/>
                  </a:cubicBezTo>
                  <a:cubicBezTo>
                    <a:pt x="1773" y="2291"/>
                    <a:pt x="2292" y="1772"/>
                    <a:pt x="2292" y="1130"/>
                  </a:cubicBezTo>
                  <a:cubicBezTo>
                    <a:pt x="2292" y="519"/>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5"/>
            <p:cNvSpPr/>
            <p:nvPr/>
          </p:nvSpPr>
          <p:spPr>
            <a:xfrm>
              <a:off x="6334806" y="2136728"/>
              <a:ext cx="182672" cy="182672"/>
            </a:xfrm>
            <a:custGeom>
              <a:avLst/>
              <a:gdLst/>
              <a:ahLst/>
              <a:cxnLst/>
              <a:rect l="l" t="t" r="r" b="b"/>
              <a:pathLst>
                <a:path w="2292" h="2292" extrusionOk="0">
                  <a:moveTo>
                    <a:pt x="1131" y="0"/>
                  </a:moveTo>
                  <a:cubicBezTo>
                    <a:pt x="520" y="0"/>
                    <a:pt x="1" y="520"/>
                    <a:pt x="1" y="1161"/>
                  </a:cubicBezTo>
                  <a:cubicBezTo>
                    <a:pt x="1" y="1772"/>
                    <a:pt x="520" y="2291"/>
                    <a:pt x="1131" y="2291"/>
                  </a:cubicBezTo>
                  <a:cubicBezTo>
                    <a:pt x="1773" y="2291"/>
                    <a:pt x="2292" y="1772"/>
                    <a:pt x="2292" y="1161"/>
                  </a:cubicBezTo>
                  <a:cubicBezTo>
                    <a:pt x="2292" y="520"/>
                    <a:pt x="1773" y="0"/>
                    <a:pt x="1131"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17" name="Google Shape;117;p5"/>
          <p:cNvGrpSpPr/>
          <p:nvPr/>
        </p:nvGrpSpPr>
        <p:grpSpPr>
          <a:xfrm flipH="1">
            <a:off x="10057757" y="5333553"/>
            <a:ext cx="1386057" cy="700303"/>
            <a:chOff x="1866724" y="1193292"/>
            <a:chExt cx="6154785" cy="3109690"/>
          </a:xfrm>
        </p:grpSpPr>
        <p:sp>
          <p:nvSpPr>
            <p:cNvPr id="118" name="Google Shape;118;p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0" name="Google Shape;120;p5"/>
          <p:cNvSpPr/>
          <p:nvPr/>
        </p:nvSpPr>
        <p:spPr>
          <a:xfrm>
            <a:off x="9863734" y="347967"/>
            <a:ext cx="2067897" cy="57067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20224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1"/>
        <p:cNvGrpSpPr/>
        <p:nvPr/>
      </p:nvGrpSpPr>
      <p:grpSpPr>
        <a:xfrm>
          <a:off x="0" y="0"/>
          <a:ext cx="0" cy="0"/>
          <a:chOff x="0" y="0"/>
          <a:chExt cx="0" cy="0"/>
        </a:xfrm>
      </p:grpSpPr>
      <p:grpSp>
        <p:nvGrpSpPr>
          <p:cNvPr id="122" name="Google Shape;122;p6"/>
          <p:cNvGrpSpPr/>
          <p:nvPr/>
        </p:nvGrpSpPr>
        <p:grpSpPr>
          <a:xfrm>
            <a:off x="-331600" y="5576298"/>
            <a:ext cx="12854800" cy="1281716"/>
            <a:chOff x="-248700" y="4182223"/>
            <a:chExt cx="9641100" cy="961287"/>
          </a:xfrm>
        </p:grpSpPr>
        <p:grpSp>
          <p:nvGrpSpPr>
            <p:cNvPr id="123" name="Google Shape;123;p6"/>
            <p:cNvGrpSpPr/>
            <p:nvPr/>
          </p:nvGrpSpPr>
          <p:grpSpPr>
            <a:xfrm>
              <a:off x="-248629" y="4462202"/>
              <a:ext cx="9640980" cy="681308"/>
              <a:chOff x="131200" y="4480088"/>
              <a:chExt cx="8881603" cy="627644"/>
            </a:xfrm>
          </p:grpSpPr>
          <p:sp>
            <p:nvSpPr>
              <p:cNvPr id="124" name="Google Shape;124;p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7" name="Google Shape;127;p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8" name="Google Shape;128;p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29" name="Google Shape;129;p6"/>
          <p:cNvGrpSpPr/>
          <p:nvPr/>
        </p:nvGrpSpPr>
        <p:grpSpPr>
          <a:xfrm>
            <a:off x="10469469" y="4956818"/>
            <a:ext cx="1511615" cy="763740"/>
            <a:chOff x="1866724" y="1193292"/>
            <a:chExt cx="6154785" cy="3109690"/>
          </a:xfrm>
        </p:grpSpPr>
        <p:sp>
          <p:nvSpPr>
            <p:cNvPr id="130" name="Google Shape;130;p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32" name="Google Shape;132;p6"/>
          <p:cNvSpPr/>
          <p:nvPr/>
        </p:nvSpPr>
        <p:spPr>
          <a:xfrm flipH="1">
            <a:off x="9058588" y="148596"/>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630351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6213033" y="719333"/>
            <a:ext cx="5028000" cy="1129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35" name="Google Shape;135;p7"/>
          <p:cNvSpPr txBox="1">
            <a:spLocks noGrp="1"/>
          </p:cNvSpPr>
          <p:nvPr>
            <p:ph type="body" idx="1"/>
          </p:nvPr>
        </p:nvSpPr>
        <p:spPr>
          <a:xfrm>
            <a:off x="6213033" y="1848933"/>
            <a:ext cx="5028000" cy="3727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grpSp>
        <p:nvGrpSpPr>
          <p:cNvPr id="136" name="Google Shape;136;p7"/>
          <p:cNvGrpSpPr/>
          <p:nvPr/>
        </p:nvGrpSpPr>
        <p:grpSpPr>
          <a:xfrm>
            <a:off x="130638" y="4320200"/>
            <a:ext cx="13770639" cy="1474641"/>
            <a:chOff x="803936" y="3001174"/>
            <a:chExt cx="12365875" cy="1324211"/>
          </a:xfrm>
        </p:grpSpPr>
        <p:sp>
          <p:nvSpPr>
            <p:cNvPr id="137" name="Google Shape;137;p7"/>
            <p:cNvSpPr/>
            <p:nvPr/>
          </p:nvSpPr>
          <p:spPr>
            <a:xfrm>
              <a:off x="10566743" y="3001174"/>
              <a:ext cx="2603068" cy="1317595"/>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7"/>
            <p:cNvSpPr/>
            <p:nvPr/>
          </p:nvSpPr>
          <p:spPr>
            <a:xfrm>
              <a:off x="803936" y="3174411"/>
              <a:ext cx="2265971" cy="115097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7"/>
            <p:cNvSpPr/>
            <p:nvPr/>
          </p:nvSpPr>
          <p:spPr>
            <a:xfrm>
              <a:off x="9689141" y="3367462"/>
              <a:ext cx="1881516" cy="951294"/>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0" name="Google Shape;140;p7"/>
          <p:cNvGrpSpPr/>
          <p:nvPr/>
        </p:nvGrpSpPr>
        <p:grpSpPr>
          <a:xfrm>
            <a:off x="-331600" y="5576298"/>
            <a:ext cx="12854800" cy="1281716"/>
            <a:chOff x="-248700" y="4182223"/>
            <a:chExt cx="9641100" cy="961287"/>
          </a:xfrm>
        </p:grpSpPr>
        <p:grpSp>
          <p:nvGrpSpPr>
            <p:cNvPr id="141" name="Google Shape;141;p7"/>
            <p:cNvGrpSpPr/>
            <p:nvPr/>
          </p:nvGrpSpPr>
          <p:grpSpPr>
            <a:xfrm>
              <a:off x="-248629" y="4462202"/>
              <a:ext cx="9640980" cy="681308"/>
              <a:chOff x="131200" y="4480088"/>
              <a:chExt cx="8881603" cy="627644"/>
            </a:xfrm>
          </p:grpSpPr>
          <p:sp>
            <p:nvSpPr>
              <p:cNvPr id="142" name="Google Shape;142;p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5" name="Google Shape;145;p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370267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3201967" y="719333"/>
            <a:ext cx="5989600" cy="286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48" name="Google Shape;148;p8"/>
          <p:cNvSpPr/>
          <p:nvPr/>
        </p:nvSpPr>
        <p:spPr>
          <a:xfrm>
            <a:off x="9723858" y="4803301"/>
            <a:ext cx="1735159" cy="8813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49" name="Google Shape;149;p8"/>
          <p:cNvGrpSpPr/>
          <p:nvPr/>
        </p:nvGrpSpPr>
        <p:grpSpPr>
          <a:xfrm>
            <a:off x="-331600" y="5576298"/>
            <a:ext cx="12854800" cy="1281716"/>
            <a:chOff x="-248700" y="4182223"/>
            <a:chExt cx="9641100" cy="961287"/>
          </a:xfrm>
        </p:grpSpPr>
        <p:grpSp>
          <p:nvGrpSpPr>
            <p:cNvPr id="150" name="Google Shape;150;p8"/>
            <p:cNvGrpSpPr/>
            <p:nvPr/>
          </p:nvGrpSpPr>
          <p:grpSpPr>
            <a:xfrm>
              <a:off x="-248629" y="4462202"/>
              <a:ext cx="9640980" cy="681308"/>
              <a:chOff x="131200" y="4480088"/>
              <a:chExt cx="8881603" cy="627644"/>
            </a:xfrm>
          </p:grpSpPr>
          <p:sp>
            <p:nvSpPr>
              <p:cNvPr id="151" name="Google Shape;151;p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4" name="Google Shape;154;p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5" name="Google Shape;155;p8"/>
          <p:cNvSpPr/>
          <p:nvPr/>
        </p:nvSpPr>
        <p:spPr>
          <a:xfrm flipH="1">
            <a:off x="10186883" y="3238199"/>
            <a:ext cx="2594019" cy="71587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56" name="Google Shape;156;p8"/>
          <p:cNvGrpSpPr/>
          <p:nvPr/>
        </p:nvGrpSpPr>
        <p:grpSpPr>
          <a:xfrm>
            <a:off x="9373144" y="4871122"/>
            <a:ext cx="1807865" cy="913420"/>
            <a:chOff x="1866724" y="1193292"/>
            <a:chExt cx="6154785" cy="3109690"/>
          </a:xfrm>
        </p:grpSpPr>
        <p:sp>
          <p:nvSpPr>
            <p:cNvPr id="157" name="Google Shape;157;p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9" name="Google Shape;159;p8"/>
          <p:cNvSpPr/>
          <p:nvPr/>
        </p:nvSpPr>
        <p:spPr>
          <a:xfrm flipH="1">
            <a:off x="8258398" y="500115"/>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84413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950967" y="2127800"/>
            <a:ext cx="4796800" cy="13568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62" name="Google Shape;162;p9"/>
          <p:cNvSpPr txBox="1">
            <a:spLocks noGrp="1"/>
          </p:cNvSpPr>
          <p:nvPr>
            <p:ph type="subTitle" idx="1"/>
          </p:nvPr>
        </p:nvSpPr>
        <p:spPr>
          <a:xfrm>
            <a:off x="1624467" y="3484600"/>
            <a:ext cx="4123200" cy="1245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78908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3/24/2026</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950967" y="4744533"/>
            <a:ext cx="4015200" cy="139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23479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5"/>
        <p:cNvGrpSpPr/>
        <p:nvPr/>
      </p:nvGrpSpPr>
      <p:grpSpPr>
        <a:xfrm>
          <a:off x="0" y="0"/>
          <a:ext cx="0" cy="0"/>
          <a:chOff x="0" y="0"/>
          <a:chExt cx="0" cy="0"/>
        </a:xfrm>
      </p:grpSpPr>
      <p:sp>
        <p:nvSpPr>
          <p:cNvPr id="166" name="Google Shape;166;p11"/>
          <p:cNvSpPr txBox="1">
            <a:spLocks noGrp="1"/>
          </p:cNvSpPr>
          <p:nvPr>
            <p:ph type="title" hasCustomPrompt="1"/>
          </p:nvPr>
        </p:nvSpPr>
        <p:spPr>
          <a:xfrm>
            <a:off x="3748633" y="1212300"/>
            <a:ext cx="7492400" cy="2163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8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67" name="Google Shape;167;p11"/>
          <p:cNvSpPr txBox="1">
            <a:spLocks noGrp="1"/>
          </p:cNvSpPr>
          <p:nvPr>
            <p:ph type="body" idx="1"/>
          </p:nvPr>
        </p:nvSpPr>
        <p:spPr>
          <a:xfrm>
            <a:off x="3748633" y="3375367"/>
            <a:ext cx="7492400" cy="6968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a:lvl1pPr>
            <a:lvl2pPr marL="1219170" lvl="1" indent="-440256" algn="ctr">
              <a:spcBef>
                <a:spcPts val="0"/>
              </a:spcBef>
              <a:spcAft>
                <a:spcPts val="0"/>
              </a:spcAft>
              <a:buSzPts val="1600"/>
              <a:buChar char="○"/>
              <a:defRPr/>
            </a:lvl2pPr>
            <a:lvl3pPr marL="1828754" lvl="2" indent="-440256" algn="ctr">
              <a:spcBef>
                <a:spcPts val="0"/>
              </a:spcBef>
              <a:spcAft>
                <a:spcPts val="0"/>
              </a:spcAft>
              <a:buSzPts val="1600"/>
              <a:buChar char="■"/>
              <a:defRPr/>
            </a:lvl3pPr>
            <a:lvl4pPr marL="2438339" lvl="3" indent="-440256" algn="ctr">
              <a:spcBef>
                <a:spcPts val="0"/>
              </a:spcBef>
              <a:spcAft>
                <a:spcPts val="0"/>
              </a:spcAft>
              <a:buSzPts val="1600"/>
              <a:buChar char="●"/>
              <a:defRPr/>
            </a:lvl4pPr>
            <a:lvl5pPr marL="3047924" lvl="4" indent="-440256" algn="ctr">
              <a:spcBef>
                <a:spcPts val="0"/>
              </a:spcBef>
              <a:spcAft>
                <a:spcPts val="0"/>
              </a:spcAft>
              <a:buSzPts val="1600"/>
              <a:buChar char="○"/>
              <a:defRPr/>
            </a:lvl5pPr>
            <a:lvl6pPr marL="3657509" lvl="5" indent="-440256" algn="ctr">
              <a:spcBef>
                <a:spcPts val="0"/>
              </a:spcBef>
              <a:spcAft>
                <a:spcPts val="0"/>
              </a:spcAft>
              <a:buSzPts val="1600"/>
              <a:buChar char="■"/>
              <a:defRPr/>
            </a:lvl6pPr>
            <a:lvl7pPr marL="4267093" lvl="6" indent="-440256" algn="ctr">
              <a:spcBef>
                <a:spcPts val="0"/>
              </a:spcBef>
              <a:spcAft>
                <a:spcPts val="0"/>
              </a:spcAft>
              <a:buSzPts val="1600"/>
              <a:buChar char="●"/>
              <a:defRPr/>
            </a:lvl7pPr>
            <a:lvl8pPr marL="4876678" lvl="7" indent="-440256" algn="ctr">
              <a:spcBef>
                <a:spcPts val="0"/>
              </a:spcBef>
              <a:spcAft>
                <a:spcPts val="0"/>
              </a:spcAft>
              <a:buSzPts val="1600"/>
              <a:buChar char="○"/>
              <a:defRPr/>
            </a:lvl8pPr>
            <a:lvl9pPr marL="5486263" lvl="8" indent="-440256" algn="ctr">
              <a:spcBef>
                <a:spcPts val="0"/>
              </a:spcBef>
              <a:spcAft>
                <a:spcPts val="0"/>
              </a:spcAft>
              <a:buSzPts val="1600"/>
              <a:buChar char="■"/>
              <a:defRPr/>
            </a:lvl9pPr>
          </a:lstStyle>
          <a:p>
            <a:endParaRPr/>
          </a:p>
        </p:txBody>
      </p:sp>
      <p:sp>
        <p:nvSpPr>
          <p:cNvPr id="168" name="Google Shape;168;p11"/>
          <p:cNvSpPr/>
          <p:nvPr/>
        </p:nvSpPr>
        <p:spPr>
          <a:xfrm>
            <a:off x="8865277" y="4859132"/>
            <a:ext cx="1790100" cy="909261"/>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1"/>
          <p:cNvSpPr/>
          <p:nvPr/>
        </p:nvSpPr>
        <p:spPr>
          <a:xfrm>
            <a:off x="10154655" y="4657733"/>
            <a:ext cx="2037339" cy="103484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70" name="Google Shape;170;p11"/>
          <p:cNvGrpSpPr/>
          <p:nvPr/>
        </p:nvGrpSpPr>
        <p:grpSpPr>
          <a:xfrm>
            <a:off x="-331600" y="5576298"/>
            <a:ext cx="12854800" cy="1281716"/>
            <a:chOff x="-248700" y="4182223"/>
            <a:chExt cx="9641100" cy="961287"/>
          </a:xfrm>
        </p:grpSpPr>
        <p:grpSp>
          <p:nvGrpSpPr>
            <p:cNvPr id="171" name="Google Shape;171;p11"/>
            <p:cNvGrpSpPr/>
            <p:nvPr/>
          </p:nvGrpSpPr>
          <p:grpSpPr>
            <a:xfrm>
              <a:off x="-248629" y="4462202"/>
              <a:ext cx="9640980" cy="681308"/>
              <a:chOff x="131200" y="4480088"/>
              <a:chExt cx="8881603" cy="627644"/>
            </a:xfrm>
          </p:grpSpPr>
          <p:sp>
            <p:nvSpPr>
              <p:cNvPr id="172" name="Google Shape;172;p1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5" name="Google Shape;175;p1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6" name="Google Shape;176;p11"/>
          <p:cNvGrpSpPr/>
          <p:nvPr/>
        </p:nvGrpSpPr>
        <p:grpSpPr>
          <a:xfrm flipH="1">
            <a:off x="9517380" y="4859136"/>
            <a:ext cx="1799659" cy="909273"/>
            <a:chOff x="1866724" y="1193292"/>
            <a:chExt cx="6154785" cy="3109690"/>
          </a:xfrm>
        </p:grpSpPr>
        <p:sp>
          <p:nvSpPr>
            <p:cNvPr id="177" name="Google Shape;177;p11"/>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11"/>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9" name="Google Shape;179;p11"/>
          <p:cNvSpPr/>
          <p:nvPr/>
        </p:nvSpPr>
        <p:spPr>
          <a:xfrm flipH="1">
            <a:off x="10154601" y="169092"/>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11"/>
          <p:cNvSpPr/>
          <p:nvPr/>
        </p:nvSpPr>
        <p:spPr>
          <a:xfrm flipH="1">
            <a:off x="413234" y="7966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606746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1"/>
        <p:cNvGrpSpPr/>
        <p:nvPr/>
      </p:nvGrpSpPr>
      <p:grpSpPr>
        <a:xfrm>
          <a:off x="0" y="0"/>
          <a:ext cx="0" cy="0"/>
          <a:chOff x="0" y="0"/>
          <a:chExt cx="0" cy="0"/>
        </a:xfrm>
      </p:grpSpPr>
    </p:spTree>
    <p:extLst>
      <p:ext uri="{BB962C8B-B14F-4D97-AF65-F5344CB8AC3E}">
        <p14:creationId xmlns:p14="http://schemas.microsoft.com/office/powerpoint/2010/main" val="2843247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14"/>
          <p:cNvSpPr txBox="1">
            <a:spLocks noGrp="1"/>
          </p:cNvSpPr>
          <p:nvPr>
            <p:ph type="title" idx="2"/>
          </p:nvPr>
        </p:nvSpPr>
        <p:spPr>
          <a:xfrm>
            <a:off x="992967"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6" name="Google Shape;206;p14"/>
          <p:cNvSpPr txBox="1">
            <a:spLocks noGrp="1"/>
          </p:cNvSpPr>
          <p:nvPr>
            <p:ph type="subTitle" idx="1"/>
          </p:nvPr>
        </p:nvSpPr>
        <p:spPr>
          <a:xfrm>
            <a:off x="992967" y="3179200"/>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07" name="Google Shape;207;p14"/>
          <p:cNvSpPr txBox="1">
            <a:spLocks noGrp="1"/>
          </p:cNvSpPr>
          <p:nvPr>
            <p:ph type="title" idx="3"/>
          </p:nvPr>
        </p:nvSpPr>
        <p:spPr>
          <a:xfrm>
            <a:off x="8480236" y="2644000"/>
            <a:ext cx="271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08" name="Google Shape;208;p14"/>
          <p:cNvSpPr txBox="1">
            <a:spLocks noGrp="1"/>
          </p:cNvSpPr>
          <p:nvPr>
            <p:ph type="subTitle" idx="4"/>
          </p:nvPr>
        </p:nvSpPr>
        <p:spPr>
          <a:xfrm>
            <a:off x="8480236" y="3179201"/>
            <a:ext cx="2718400" cy="10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09" name="Google Shape;209;p14"/>
          <p:cNvGrpSpPr/>
          <p:nvPr/>
        </p:nvGrpSpPr>
        <p:grpSpPr>
          <a:xfrm>
            <a:off x="-331600" y="5576298"/>
            <a:ext cx="12854800" cy="1281716"/>
            <a:chOff x="-248700" y="4182223"/>
            <a:chExt cx="9641100" cy="961287"/>
          </a:xfrm>
        </p:grpSpPr>
        <p:grpSp>
          <p:nvGrpSpPr>
            <p:cNvPr id="210" name="Google Shape;210;p14"/>
            <p:cNvGrpSpPr/>
            <p:nvPr/>
          </p:nvGrpSpPr>
          <p:grpSpPr>
            <a:xfrm>
              <a:off x="-248629" y="4462202"/>
              <a:ext cx="9640980" cy="681308"/>
              <a:chOff x="131200" y="4480088"/>
              <a:chExt cx="8881603" cy="627644"/>
            </a:xfrm>
          </p:grpSpPr>
          <p:sp>
            <p:nvSpPr>
              <p:cNvPr id="211" name="Google Shape;211;p1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1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4" name="Google Shape;214;p1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5" name="Google Shape;215;p14"/>
          <p:cNvSpPr/>
          <p:nvPr/>
        </p:nvSpPr>
        <p:spPr>
          <a:xfrm>
            <a:off x="6513934" y="93931"/>
            <a:ext cx="2879257" cy="7945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14"/>
          <p:cNvSpPr/>
          <p:nvPr/>
        </p:nvSpPr>
        <p:spPr>
          <a:xfrm>
            <a:off x="88938" y="1940931"/>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14"/>
          <p:cNvSpPr/>
          <p:nvPr/>
        </p:nvSpPr>
        <p:spPr>
          <a:xfrm>
            <a:off x="11043154" y="2037347"/>
            <a:ext cx="1724057" cy="475789"/>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907744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8"/>
        <p:cNvGrpSpPr/>
        <p:nvPr/>
      </p:nvGrpSpPr>
      <p:grpSpPr>
        <a:xfrm>
          <a:off x="0" y="0"/>
          <a:ext cx="0" cy="0"/>
          <a:chOff x="0" y="0"/>
          <a:chExt cx="0" cy="0"/>
        </a:xfrm>
      </p:grpSpPr>
      <p:sp>
        <p:nvSpPr>
          <p:cNvPr id="219" name="Google Shape;219;p15"/>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 name="Google Shape;220;p15"/>
          <p:cNvSpPr txBox="1">
            <a:spLocks noGrp="1"/>
          </p:cNvSpPr>
          <p:nvPr>
            <p:ph type="title" idx="2"/>
          </p:nvPr>
        </p:nvSpPr>
        <p:spPr>
          <a:xfrm>
            <a:off x="2918000" y="1700267"/>
            <a:ext cx="534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21" name="Google Shape;221;p15"/>
          <p:cNvSpPr txBox="1">
            <a:spLocks noGrp="1"/>
          </p:cNvSpPr>
          <p:nvPr>
            <p:ph type="subTitle" idx="1"/>
          </p:nvPr>
        </p:nvSpPr>
        <p:spPr>
          <a:xfrm>
            <a:off x="2918000" y="2235468"/>
            <a:ext cx="5340000" cy="1034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22" name="Google Shape;222;p15"/>
          <p:cNvSpPr txBox="1">
            <a:spLocks noGrp="1"/>
          </p:cNvSpPr>
          <p:nvPr>
            <p:ph type="title" idx="3"/>
          </p:nvPr>
        </p:nvSpPr>
        <p:spPr>
          <a:xfrm>
            <a:off x="3934000" y="3434467"/>
            <a:ext cx="534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200"/>
            </a:lvl1pPr>
            <a:lvl2pPr lvl="1" algn="r" rtl="0">
              <a:spcBef>
                <a:spcPts val="0"/>
              </a:spcBef>
              <a:spcAft>
                <a:spcPts val="0"/>
              </a:spcAft>
              <a:buSzPts val="2800"/>
              <a:buNone/>
              <a:defRPr>
                <a:latin typeface="Antic"/>
                <a:ea typeface="Antic"/>
                <a:cs typeface="Antic"/>
                <a:sym typeface="Antic"/>
              </a:defRPr>
            </a:lvl2pPr>
            <a:lvl3pPr lvl="2" algn="r" rtl="0">
              <a:spcBef>
                <a:spcPts val="0"/>
              </a:spcBef>
              <a:spcAft>
                <a:spcPts val="0"/>
              </a:spcAft>
              <a:buSzPts val="2800"/>
              <a:buNone/>
              <a:defRPr>
                <a:latin typeface="Antic"/>
                <a:ea typeface="Antic"/>
                <a:cs typeface="Antic"/>
                <a:sym typeface="Antic"/>
              </a:defRPr>
            </a:lvl3pPr>
            <a:lvl4pPr lvl="3" algn="r" rtl="0">
              <a:spcBef>
                <a:spcPts val="0"/>
              </a:spcBef>
              <a:spcAft>
                <a:spcPts val="0"/>
              </a:spcAft>
              <a:buSzPts val="2800"/>
              <a:buNone/>
              <a:defRPr>
                <a:latin typeface="Antic"/>
                <a:ea typeface="Antic"/>
                <a:cs typeface="Antic"/>
                <a:sym typeface="Antic"/>
              </a:defRPr>
            </a:lvl4pPr>
            <a:lvl5pPr lvl="4" algn="r" rtl="0">
              <a:spcBef>
                <a:spcPts val="0"/>
              </a:spcBef>
              <a:spcAft>
                <a:spcPts val="0"/>
              </a:spcAft>
              <a:buSzPts val="2800"/>
              <a:buNone/>
              <a:defRPr>
                <a:latin typeface="Antic"/>
                <a:ea typeface="Antic"/>
                <a:cs typeface="Antic"/>
                <a:sym typeface="Antic"/>
              </a:defRPr>
            </a:lvl5pPr>
            <a:lvl6pPr lvl="5" algn="r" rtl="0">
              <a:spcBef>
                <a:spcPts val="0"/>
              </a:spcBef>
              <a:spcAft>
                <a:spcPts val="0"/>
              </a:spcAft>
              <a:buSzPts val="2800"/>
              <a:buNone/>
              <a:defRPr>
                <a:latin typeface="Antic"/>
                <a:ea typeface="Antic"/>
                <a:cs typeface="Antic"/>
                <a:sym typeface="Antic"/>
              </a:defRPr>
            </a:lvl6pPr>
            <a:lvl7pPr lvl="6" algn="r" rtl="0">
              <a:spcBef>
                <a:spcPts val="0"/>
              </a:spcBef>
              <a:spcAft>
                <a:spcPts val="0"/>
              </a:spcAft>
              <a:buSzPts val="2800"/>
              <a:buNone/>
              <a:defRPr>
                <a:latin typeface="Antic"/>
                <a:ea typeface="Antic"/>
                <a:cs typeface="Antic"/>
                <a:sym typeface="Antic"/>
              </a:defRPr>
            </a:lvl7pPr>
            <a:lvl8pPr lvl="7" algn="r" rtl="0">
              <a:spcBef>
                <a:spcPts val="0"/>
              </a:spcBef>
              <a:spcAft>
                <a:spcPts val="0"/>
              </a:spcAft>
              <a:buSzPts val="2800"/>
              <a:buNone/>
              <a:defRPr>
                <a:latin typeface="Antic"/>
                <a:ea typeface="Antic"/>
                <a:cs typeface="Antic"/>
                <a:sym typeface="Antic"/>
              </a:defRPr>
            </a:lvl8pPr>
            <a:lvl9pPr lvl="8" algn="r" rtl="0">
              <a:spcBef>
                <a:spcPts val="0"/>
              </a:spcBef>
              <a:spcAft>
                <a:spcPts val="0"/>
              </a:spcAft>
              <a:buSzPts val="2800"/>
              <a:buNone/>
              <a:defRPr>
                <a:latin typeface="Antic"/>
                <a:ea typeface="Antic"/>
                <a:cs typeface="Antic"/>
                <a:sym typeface="Antic"/>
              </a:defRPr>
            </a:lvl9pPr>
          </a:lstStyle>
          <a:p>
            <a:endParaRPr/>
          </a:p>
        </p:txBody>
      </p:sp>
      <p:sp>
        <p:nvSpPr>
          <p:cNvPr id="223" name="Google Shape;223;p15"/>
          <p:cNvSpPr txBox="1">
            <a:spLocks noGrp="1"/>
          </p:cNvSpPr>
          <p:nvPr>
            <p:ph type="subTitle" idx="4"/>
          </p:nvPr>
        </p:nvSpPr>
        <p:spPr>
          <a:xfrm>
            <a:off x="3934000" y="3969667"/>
            <a:ext cx="5340000" cy="103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224" name="Google Shape;224;p15"/>
          <p:cNvSpPr/>
          <p:nvPr/>
        </p:nvSpPr>
        <p:spPr>
          <a:xfrm flipH="1">
            <a:off x="9119949" y="1001668"/>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15"/>
          <p:cNvSpPr/>
          <p:nvPr/>
        </p:nvSpPr>
        <p:spPr>
          <a:xfrm flipH="1">
            <a:off x="386598" y="3209781"/>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26" name="Google Shape;226;p15"/>
          <p:cNvGrpSpPr/>
          <p:nvPr/>
        </p:nvGrpSpPr>
        <p:grpSpPr>
          <a:xfrm>
            <a:off x="-331600" y="5576298"/>
            <a:ext cx="12854800" cy="1281716"/>
            <a:chOff x="-248700" y="4182223"/>
            <a:chExt cx="9641100" cy="961287"/>
          </a:xfrm>
        </p:grpSpPr>
        <p:grpSp>
          <p:nvGrpSpPr>
            <p:cNvPr id="227" name="Google Shape;227;p15"/>
            <p:cNvGrpSpPr/>
            <p:nvPr/>
          </p:nvGrpSpPr>
          <p:grpSpPr>
            <a:xfrm>
              <a:off x="-248629" y="4462202"/>
              <a:ext cx="9640980" cy="681308"/>
              <a:chOff x="131200" y="4480088"/>
              <a:chExt cx="8881603" cy="627644"/>
            </a:xfrm>
          </p:grpSpPr>
          <p:sp>
            <p:nvSpPr>
              <p:cNvPr id="228" name="Google Shape;228;p1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1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1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1" name="Google Shape;231;p1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2" name="Google Shape;232;p15"/>
          <p:cNvGrpSpPr/>
          <p:nvPr/>
        </p:nvGrpSpPr>
        <p:grpSpPr>
          <a:xfrm>
            <a:off x="642610" y="4954622"/>
            <a:ext cx="1807865" cy="913420"/>
            <a:chOff x="1866724" y="1193292"/>
            <a:chExt cx="6154785" cy="3109690"/>
          </a:xfrm>
        </p:grpSpPr>
        <p:sp>
          <p:nvSpPr>
            <p:cNvPr id="233" name="Google Shape;233;p15"/>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15"/>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574171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7" name="Google Shape;237;p16"/>
          <p:cNvSpPr txBox="1">
            <a:spLocks noGrp="1"/>
          </p:cNvSpPr>
          <p:nvPr>
            <p:ph type="title" idx="2"/>
          </p:nvPr>
        </p:nvSpPr>
        <p:spPr>
          <a:xfrm>
            <a:off x="1311633"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38" name="Google Shape;238;p16"/>
          <p:cNvSpPr txBox="1">
            <a:spLocks noGrp="1"/>
          </p:cNvSpPr>
          <p:nvPr>
            <p:ph type="subTitle" idx="1"/>
          </p:nvPr>
        </p:nvSpPr>
        <p:spPr>
          <a:xfrm>
            <a:off x="1311633"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39" name="Google Shape;239;p16"/>
          <p:cNvSpPr txBox="1">
            <a:spLocks noGrp="1"/>
          </p:cNvSpPr>
          <p:nvPr>
            <p:ph type="title" idx="3"/>
          </p:nvPr>
        </p:nvSpPr>
        <p:spPr>
          <a:xfrm>
            <a:off x="4635367"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0" name="Google Shape;240;p16"/>
          <p:cNvSpPr txBox="1">
            <a:spLocks noGrp="1"/>
          </p:cNvSpPr>
          <p:nvPr>
            <p:ph type="subTitle" idx="4"/>
          </p:nvPr>
        </p:nvSpPr>
        <p:spPr>
          <a:xfrm>
            <a:off x="4635367"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1" name="Google Shape;241;p16"/>
          <p:cNvSpPr txBox="1">
            <a:spLocks noGrp="1"/>
          </p:cNvSpPr>
          <p:nvPr>
            <p:ph type="title" idx="5"/>
          </p:nvPr>
        </p:nvSpPr>
        <p:spPr>
          <a:xfrm>
            <a:off x="7959100" y="2918095"/>
            <a:ext cx="292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42" name="Google Shape;242;p16"/>
          <p:cNvSpPr txBox="1">
            <a:spLocks noGrp="1"/>
          </p:cNvSpPr>
          <p:nvPr>
            <p:ph type="subTitle" idx="6"/>
          </p:nvPr>
        </p:nvSpPr>
        <p:spPr>
          <a:xfrm>
            <a:off x="7959100" y="3453300"/>
            <a:ext cx="2921200" cy="130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43" name="Google Shape;243;p16"/>
          <p:cNvSpPr/>
          <p:nvPr/>
        </p:nvSpPr>
        <p:spPr>
          <a:xfrm flipH="1">
            <a:off x="10786623" y="2195286"/>
            <a:ext cx="1977243" cy="5456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44" name="Google Shape;244;p16"/>
          <p:cNvGrpSpPr/>
          <p:nvPr/>
        </p:nvGrpSpPr>
        <p:grpSpPr>
          <a:xfrm>
            <a:off x="-766298" y="4718046"/>
            <a:ext cx="3577477" cy="1411097"/>
            <a:chOff x="4432311" y="2548350"/>
            <a:chExt cx="4488305" cy="1770363"/>
          </a:xfrm>
        </p:grpSpPr>
        <p:sp>
          <p:nvSpPr>
            <p:cNvPr id="245" name="Google Shape;245;p1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 name="Google Shape;246;p1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7" name="Google Shape;247;p16"/>
          <p:cNvGrpSpPr/>
          <p:nvPr/>
        </p:nvGrpSpPr>
        <p:grpSpPr>
          <a:xfrm>
            <a:off x="-331600" y="5576298"/>
            <a:ext cx="12854800" cy="1281716"/>
            <a:chOff x="-248700" y="4182223"/>
            <a:chExt cx="9641100" cy="961287"/>
          </a:xfrm>
        </p:grpSpPr>
        <p:grpSp>
          <p:nvGrpSpPr>
            <p:cNvPr id="248" name="Google Shape;248;p16"/>
            <p:cNvGrpSpPr/>
            <p:nvPr/>
          </p:nvGrpSpPr>
          <p:grpSpPr>
            <a:xfrm>
              <a:off x="-248629" y="4462202"/>
              <a:ext cx="9640980" cy="681308"/>
              <a:chOff x="131200" y="4480088"/>
              <a:chExt cx="8881603" cy="627644"/>
            </a:xfrm>
          </p:grpSpPr>
          <p:sp>
            <p:nvSpPr>
              <p:cNvPr id="249" name="Google Shape;249;p1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1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1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52" name="Google Shape;252;p1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3" name="Google Shape;253;p16"/>
          <p:cNvGrpSpPr/>
          <p:nvPr/>
        </p:nvGrpSpPr>
        <p:grpSpPr>
          <a:xfrm flipH="1">
            <a:off x="4966175" y="5041717"/>
            <a:ext cx="1511615" cy="763740"/>
            <a:chOff x="1866724" y="1193292"/>
            <a:chExt cx="6154785" cy="3109690"/>
          </a:xfrm>
        </p:grpSpPr>
        <p:sp>
          <p:nvSpPr>
            <p:cNvPr id="254" name="Google Shape;254;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56" name="Google Shape;256;p16"/>
          <p:cNvGrpSpPr/>
          <p:nvPr/>
        </p:nvGrpSpPr>
        <p:grpSpPr>
          <a:xfrm>
            <a:off x="3662075" y="5220617"/>
            <a:ext cx="1511615" cy="763740"/>
            <a:chOff x="1866724" y="1193292"/>
            <a:chExt cx="6154785" cy="3109690"/>
          </a:xfrm>
        </p:grpSpPr>
        <p:sp>
          <p:nvSpPr>
            <p:cNvPr id="257" name="Google Shape;257;p16"/>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16"/>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961565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80"/>
        <p:cNvGrpSpPr/>
        <p:nvPr/>
      </p:nvGrpSpPr>
      <p:grpSpPr>
        <a:xfrm>
          <a:off x="0" y="0"/>
          <a:ext cx="0" cy="0"/>
          <a:chOff x="0" y="0"/>
          <a:chExt cx="0" cy="0"/>
        </a:xfrm>
      </p:grpSpPr>
      <p:sp>
        <p:nvSpPr>
          <p:cNvPr id="281" name="Google Shape;281;p18"/>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2" name="Google Shape;282;p18"/>
          <p:cNvSpPr txBox="1">
            <a:spLocks noGrp="1"/>
          </p:cNvSpPr>
          <p:nvPr>
            <p:ph type="title" idx="2"/>
          </p:nvPr>
        </p:nvSpPr>
        <p:spPr>
          <a:xfrm>
            <a:off x="1228733"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3" name="Google Shape;283;p18"/>
          <p:cNvSpPr txBox="1">
            <a:spLocks noGrp="1"/>
          </p:cNvSpPr>
          <p:nvPr>
            <p:ph type="subTitle" idx="1"/>
          </p:nvPr>
        </p:nvSpPr>
        <p:spPr>
          <a:xfrm>
            <a:off x="1228733"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4" name="Google Shape;284;p18"/>
          <p:cNvSpPr txBox="1">
            <a:spLocks noGrp="1"/>
          </p:cNvSpPr>
          <p:nvPr>
            <p:ph type="title" idx="3"/>
          </p:nvPr>
        </p:nvSpPr>
        <p:spPr>
          <a:xfrm>
            <a:off x="4610064"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5" name="Google Shape;285;p18"/>
          <p:cNvSpPr txBox="1">
            <a:spLocks noGrp="1"/>
          </p:cNvSpPr>
          <p:nvPr>
            <p:ph type="subTitle" idx="4"/>
          </p:nvPr>
        </p:nvSpPr>
        <p:spPr>
          <a:xfrm>
            <a:off x="4610065"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6" name="Google Shape;286;p18"/>
          <p:cNvSpPr txBox="1">
            <a:spLocks noGrp="1"/>
          </p:cNvSpPr>
          <p:nvPr>
            <p:ph type="title" idx="5"/>
          </p:nvPr>
        </p:nvSpPr>
        <p:spPr>
          <a:xfrm>
            <a:off x="1228733"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7" name="Google Shape;287;p18"/>
          <p:cNvSpPr txBox="1">
            <a:spLocks noGrp="1"/>
          </p:cNvSpPr>
          <p:nvPr>
            <p:ph type="subTitle" idx="6"/>
          </p:nvPr>
        </p:nvSpPr>
        <p:spPr>
          <a:xfrm>
            <a:off x="1228733"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88" name="Google Shape;288;p18"/>
          <p:cNvSpPr txBox="1">
            <a:spLocks noGrp="1"/>
          </p:cNvSpPr>
          <p:nvPr>
            <p:ph type="title" idx="7"/>
          </p:nvPr>
        </p:nvSpPr>
        <p:spPr>
          <a:xfrm>
            <a:off x="4610064"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89" name="Google Shape;289;p18"/>
          <p:cNvSpPr txBox="1">
            <a:spLocks noGrp="1"/>
          </p:cNvSpPr>
          <p:nvPr>
            <p:ph type="subTitle" idx="8"/>
          </p:nvPr>
        </p:nvSpPr>
        <p:spPr>
          <a:xfrm>
            <a:off x="4610065"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0" name="Google Shape;290;p18"/>
          <p:cNvSpPr txBox="1">
            <a:spLocks noGrp="1"/>
          </p:cNvSpPr>
          <p:nvPr>
            <p:ph type="title" idx="9"/>
          </p:nvPr>
        </p:nvSpPr>
        <p:spPr>
          <a:xfrm>
            <a:off x="7991395" y="1944667"/>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1" name="Google Shape;291;p18"/>
          <p:cNvSpPr txBox="1">
            <a:spLocks noGrp="1"/>
          </p:cNvSpPr>
          <p:nvPr>
            <p:ph type="subTitle" idx="13"/>
          </p:nvPr>
        </p:nvSpPr>
        <p:spPr>
          <a:xfrm>
            <a:off x="7991399" y="2479867"/>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8"/>
          <p:cNvSpPr txBox="1">
            <a:spLocks noGrp="1"/>
          </p:cNvSpPr>
          <p:nvPr>
            <p:ph type="title" idx="14"/>
          </p:nvPr>
        </p:nvSpPr>
        <p:spPr>
          <a:xfrm>
            <a:off x="7991395" y="3802499"/>
            <a:ext cx="29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200"/>
            </a:lvl1pPr>
            <a:lvl2pPr lvl="1" rtl="0">
              <a:spcBef>
                <a:spcPts val="0"/>
              </a:spcBef>
              <a:spcAft>
                <a:spcPts val="0"/>
              </a:spcAft>
              <a:buSzPts val="2800"/>
              <a:buNone/>
              <a:defRPr>
                <a:latin typeface="Antic"/>
                <a:ea typeface="Antic"/>
                <a:cs typeface="Antic"/>
                <a:sym typeface="Antic"/>
              </a:defRPr>
            </a:lvl2pPr>
            <a:lvl3pPr lvl="2" rtl="0">
              <a:spcBef>
                <a:spcPts val="0"/>
              </a:spcBef>
              <a:spcAft>
                <a:spcPts val="0"/>
              </a:spcAft>
              <a:buSzPts val="2800"/>
              <a:buNone/>
              <a:defRPr>
                <a:latin typeface="Antic"/>
                <a:ea typeface="Antic"/>
                <a:cs typeface="Antic"/>
                <a:sym typeface="Antic"/>
              </a:defRPr>
            </a:lvl3pPr>
            <a:lvl4pPr lvl="3" rtl="0">
              <a:spcBef>
                <a:spcPts val="0"/>
              </a:spcBef>
              <a:spcAft>
                <a:spcPts val="0"/>
              </a:spcAft>
              <a:buSzPts val="2800"/>
              <a:buNone/>
              <a:defRPr>
                <a:latin typeface="Antic"/>
                <a:ea typeface="Antic"/>
                <a:cs typeface="Antic"/>
                <a:sym typeface="Antic"/>
              </a:defRPr>
            </a:lvl4pPr>
            <a:lvl5pPr lvl="4" rtl="0">
              <a:spcBef>
                <a:spcPts val="0"/>
              </a:spcBef>
              <a:spcAft>
                <a:spcPts val="0"/>
              </a:spcAft>
              <a:buSzPts val="2800"/>
              <a:buNone/>
              <a:defRPr>
                <a:latin typeface="Antic"/>
                <a:ea typeface="Antic"/>
                <a:cs typeface="Antic"/>
                <a:sym typeface="Antic"/>
              </a:defRPr>
            </a:lvl5pPr>
            <a:lvl6pPr lvl="5" rtl="0">
              <a:spcBef>
                <a:spcPts val="0"/>
              </a:spcBef>
              <a:spcAft>
                <a:spcPts val="0"/>
              </a:spcAft>
              <a:buSzPts val="2800"/>
              <a:buNone/>
              <a:defRPr>
                <a:latin typeface="Antic"/>
                <a:ea typeface="Antic"/>
                <a:cs typeface="Antic"/>
                <a:sym typeface="Antic"/>
              </a:defRPr>
            </a:lvl6pPr>
            <a:lvl7pPr lvl="6" rtl="0">
              <a:spcBef>
                <a:spcPts val="0"/>
              </a:spcBef>
              <a:spcAft>
                <a:spcPts val="0"/>
              </a:spcAft>
              <a:buSzPts val="2800"/>
              <a:buNone/>
              <a:defRPr>
                <a:latin typeface="Antic"/>
                <a:ea typeface="Antic"/>
                <a:cs typeface="Antic"/>
                <a:sym typeface="Antic"/>
              </a:defRPr>
            </a:lvl7pPr>
            <a:lvl8pPr lvl="7" rtl="0">
              <a:spcBef>
                <a:spcPts val="0"/>
              </a:spcBef>
              <a:spcAft>
                <a:spcPts val="0"/>
              </a:spcAft>
              <a:buSzPts val="2800"/>
              <a:buNone/>
              <a:defRPr>
                <a:latin typeface="Antic"/>
                <a:ea typeface="Antic"/>
                <a:cs typeface="Antic"/>
                <a:sym typeface="Antic"/>
              </a:defRPr>
            </a:lvl8pPr>
            <a:lvl9pPr lvl="8" rtl="0">
              <a:spcBef>
                <a:spcPts val="0"/>
              </a:spcBef>
              <a:spcAft>
                <a:spcPts val="0"/>
              </a:spcAft>
              <a:buSzPts val="2800"/>
              <a:buNone/>
              <a:defRPr>
                <a:latin typeface="Antic"/>
                <a:ea typeface="Antic"/>
                <a:cs typeface="Antic"/>
                <a:sym typeface="Antic"/>
              </a:defRPr>
            </a:lvl9pPr>
          </a:lstStyle>
          <a:p>
            <a:endParaRPr/>
          </a:p>
        </p:txBody>
      </p:sp>
      <p:sp>
        <p:nvSpPr>
          <p:cNvPr id="293" name="Google Shape;293;p18"/>
          <p:cNvSpPr txBox="1">
            <a:spLocks noGrp="1"/>
          </p:cNvSpPr>
          <p:nvPr>
            <p:ph type="subTitle" idx="15"/>
          </p:nvPr>
        </p:nvSpPr>
        <p:spPr>
          <a:xfrm>
            <a:off x="7991399" y="4337700"/>
            <a:ext cx="2972000" cy="88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94" name="Google Shape;294;p18"/>
          <p:cNvGrpSpPr/>
          <p:nvPr/>
        </p:nvGrpSpPr>
        <p:grpSpPr>
          <a:xfrm>
            <a:off x="-331600" y="5576298"/>
            <a:ext cx="12854800" cy="1281716"/>
            <a:chOff x="-248700" y="4182223"/>
            <a:chExt cx="9641100" cy="961287"/>
          </a:xfrm>
        </p:grpSpPr>
        <p:grpSp>
          <p:nvGrpSpPr>
            <p:cNvPr id="295" name="Google Shape;295;p18"/>
            <p:cNvGrpSpPr/>
            <p:nvPr/>
          </p:nvGrpSpPr>
          <p:grpSpPr>
            <a:xfrm>
              <a:off x="-248629" y="4462202"/>
              <a:ext cx="9640980" cy="681308"/>
              <a:chOff x="131200" y="4480088"/>
              <a:chExt cx="8881603" cy="627644"/>
            </a:xfrm>
          </p:grpSpPr>
          <p:sp>
            <p:nvSpPr>
              <p:cNvPr id="296" name="Google Shape;296;p1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1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1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99" name="Google Shape;299;p1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0" name="Google Shape;300;p18"/>
          <p:cNvGrpSpPr/>
          <p:nvPr/>
        </p:nvGrpSpPr>
        <p:grpSpPr>
          <a:xfrm>
            <a:off x="10678324" y="5210319"/>
            <a:ext cx="1386057" cy="700303"/>
            <a:chOff x="1866724" y="1193292"/>
            <a:chExt cx="6154785" cy="3109690"/>
          </a:xfrm>
        </p:grpSpPr>
        <p:sp>
          <p:nvSpPr>
            <p:cNvPr id="301" name="Google Shape;301;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3" name="Google Shape;303;p18"/>
          <p:cNvGrpSpPr/>
          <p:nvPr/>
        </p:nvGrpSpPr>
        <p:grpSpPr>
          <a:xfrm>
            <a:off x="10050131" y="5446685"/>
            <a:ext cx="1139867" cy="575915"/>
            <a:chOff x="1866724" y="1193292"/>
            <a:chExt cx="6154785" cy="3109690"/>
          </a:xfrm>
        </p:grpSpPr>
        <p:sp>
          <p:nvSpPr>
            <p:cNvPr id="304" name="Google Shape;304;p1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1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06" name="Google Shape;306;p18"/>
          <p:cNvSpPr/>
          <p:nvPr/>
        </p:nvSpPr>
        <p:spPr>
          <a:xfrm flipH="1">
            <a:off x="10908100" y="1263699"/>
            <a:ext cx="1850651" cy="51072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18"/>
          <p:cNvSpPr/>
          <p:nvPr/>
        </p:nvSpPr>
        <p:spPr>
          <a:xfrm flipH="1">
            <a:off x="-637436" y="23249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536599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08"/>
        <p:cNvGrpSpPr/>
        <p:nvPr/>
      </p:nvGrpSpPr>
      <p:grpSpPr>
        <a:xfrm>
          <a:off x="0" y="0"/>
          <a:ext cx="0" cy="0"/>
          <a:chOff x="0" y="0"/>
          <a:chExt cx="0" cy="0"/>
        </a:xfrm>
      </p:grpSpPr>
      <p:sp>
        <p:nvSpPr>
          <p:cNvPr id="309" name="Google Shape;309;p19"/>
          <p:cNvSpPr txBox="1">
            <a:spLocks noGrp="1"/>
          </p:cNvSpPr>
          <p:nvPr>
            <p:ph type="subTitle" idx="1"/>
          </p:nvPr>
        </p:nvSpPr>
        <p:spPr>
          <a:xfrm>
            <a:off x="127883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0" name="Google Shape;310;p19"/>
          <p:cNvSpPr txBox="1">
            <a:spLocks noGrp="1"/>
          </p:cNvSpPr>
          <p:nvPr>
            <p:ph type="title" hasCustomPrompt="1"/>
          </p:nvPr>
        </p:nvSpPr>
        <p:spPr>
          <a:xfrm>
            <a:off x="127883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1" name="Google Shape;311;p19"/>
          <p:cNvSpPr txBox="1">
            <a:spLocks noGrp="1"/>
          </p:cNvSpPr>
          <p:nvPr>
            <p:ph type="subTitle" idx="2"/>
          </p:nvPr>
        </p:nvSpPr>
        <p:spPr>
          <a:xfrm>
            <a:off x="4554313"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2" name="Google Shape;312;p19"/>
          <p:cNvSpPr txBox="1">
            <a:spLocks noGrp="1"/>
          </p:cNvSpPr>
          <p:nvPr>
            <p:ph type="title" idx="3" hasCustomPrompt="1"/>
          </p:nvPr>
        </p:nvSpPr>
        <p:spPr>
          <a:xfrm>
            <a:off x="4554313"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13" name="Google Shape;313;p19"/>
          <p:cNvSpPr txBox="1">
            <a:spLocks noGrp="1"/>
          </p:cNvSpPr>
          <p:nvPr>
            <p:ph type="subTitle" idx="4"/>
          </p:nvPr>
        </p:nvSpPr>
        <p:spPr>
          <a:xfrm>
            <a:off x="7829795" y="3238867"/>
            <a:ext cx="30832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4" name="Google Shape;314;p19"/>
          <p:cNvSpPr txBox="1">
            <a:spLocks noGrp="1"/>
          </p:cNvSpPr>
          <p:nvPr>
            <p:ph type="title" idx="5" hasCustomPrompt="1"/>
          </p:nvPr>
        </p:nvSpPr>
        <p:spPr>
          <a:xfrm>
            <a:off x="7829795" y="2216500"/>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15" name="Google Shape;315;p19"/>
          <p:cNvGrpSpPr/>
          <p:nvPr/>
        </p:nvGrpSpPr>
        <p:grpSpPr>
          <a:xfrm>
            <a:off x="-331600" y="5576298"/>
            <a:ext cx="12854800" cy="1281716"/>
            <a:chOff x="-248700" y="4182223"/>
            <a:chExt cx="9641100" cy="961287"/>
          </a:xfrm>
        </p:grpSpPr>
        <p:grpSp>
          <p:nvGrpSpPr>
            <p:cNvPr id="316" name="Google Shape;316;p19"/>
            <p:cNvGrpSpPr/>
            <p:nvPr/>
          </p:nvGrpSpPr>
          <p:grpSpPr>
            <a:xfrm>
              <a:off x="-248629" y="4462202"/>
              <a:ext cx="9640980" cy="681308"/>
              <a:chOff x="131200" y="4480088"/>
              <a:chExt cx="8881603" cy="627644"/>
            </a:xfrm>
          </p:grpSpPr>
          <p:sp>
            <p:nvSpPr>
              <p:cNvPr id="317" name="Google Shape;317;p19"/>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 name="Google Shape;318;p19"/>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 name="Google Shape;319;p19"/>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0" name="Google Shape;320;p19"/>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21" name="Google Shape;321;p19"/>
          <p:cNvSpPr/>
          <p:nvPr/>
        </p:nvSpPr>
        <p:spPr>
          <a:xfrm flipH="1">
            <a:off x="10047988" y="356102"/>
            <a:ext cx="1478643" cy="408061"/>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 name="Google Shape;322;p19"/>
          <p:cNvSpPr/>
          <p:nvPr/>
        </p:nvSpPr>
        <p:spPr>
          <a:xfrm flipH="1">
            <a:off x="683734" y="1684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54420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23"/>
        <p:cNvGrpSpPr/>
        <p:nvPr/>
      </p:nvGrpSpPr>
      <p:grpSpPr>
        <a:xfrm>
          <a:off x="0" y="0"/>
          <a:ext cx="0" cy="0"/>
          <a:chOff x="0" y="0"/>
          <a:chExt cx="0" cy="0"/>
        </a:xfrm>
      </p:grpSpPr>
      <p:sp>
        <p:nvSpPr>
          <p:cNvPr id="324" name="Google Shape;324;p20"/>
          <p:cNvSpPr txBox="1">
            <a:spLocks noGrp="1"/>
          </p:cNvSpPr>
          <p:nvPr>
            <p:ph type="subTitle" idx="1"/>
          </p:nvPr>
        </p:nvSpPr>
        <p:spPr>
          <a:xfrm>
            <a:off x="2538817" y="3378100"/>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5" name="Google Shape;325;p20"/>
          <p:cNvSpPr txBox="1">
            <a:spLocks noGrp="1"/>
          </p:cNvSpPr>
          <p:nvPr>
            <p:ph type="title" hasCustomPrompt="1"/>
          </p:nvPr>
        </p:nvSpPr>
        <p:spPr>
          <a:xfrm>
            <a:off x="2538817" y="2355733"/>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26" name="Google Shape;326;p20"/>
          <p:cNvSpPr txBox="1">
            <a:spLocks noGrp="1"/>
          </p:cNvSpPr>
          <p:nvPr>
            <p:ph type="subTitle" idx="2"/>
          </p:nvPr>
        </p:nvSpPr>
        <p:spPr>
          <a:xfrm>
            <a:off x="6569989" y="2355733"/>
            <a:ext cx="3083200" cy="89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7" name="Google Shape;327;p20"/>
          <p:cNvSpPr txBox="1">
            <a:spLocks noGrp="1"/>
          </p:cNvSpPr>
          <p:nvPr>
            <p:ph type="title" idx="3" hasCustomPrompt="1"/>
          </p:nvPr>
        </p:nvSpPr>
        <p:spPr>
          <a:xfrm>
            <a:off x="6569997" y="1333367"/>
            <a:ext cx="3083200" cy="103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28" name="Google Shape;328;p20"/>
          <p:cNvGrpSpPr/>
          <p:nvPr/>
        </p:nvGrpSpPr>
        <p:grpSpPr>
          <a:xfrm>
            <a:off x="-331600" y="5576298"/>
            <a:ext cx="12854800" cy="1281716"/>
            <a:chOff x="-248700" y="4182223"/>
            <a:chExt cx="9641100" cy="961287"/>
          </a:xfrm>
        </p:grpSpPr>
        <p:grpSp>
          <p:nvGrpSpPr>
            <p:cNvPr id="329" name="Google Shape;329;p20"/>
            <p:cNvGrpSpPr/>
            <p:nvPr/>
          </p:nvGrpSpPr>
          <p:grpSpPr>
            <a:xfrm>
              <a:off x="-248629" y="4462202"/>
              <a:ext cx="9640980" cy="681308"/>
              <a:chOff x="131200" y="4480088"/>
              <a:chExt cx="8881603" cy="627644"/>
            </a:xfrm>
          </p:grpSpPr>
          <p:sp>
            <p:nvSpPr>
              <p:cNvPr id="330" name="Google Shape;330;p2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2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2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3" name="Google Shape;333;p2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34" name="Google Shape;334;p20"/>
          <p:cNvSpPr/>
          <p:nvPr/>
        </p:nvSpPr>
        <p:spPr>
          <a:xfrm flipH="1">
            <a:off x="413240" y="370902"/>
            <a:ext cx="3539093" cy="97668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20"/>
          <p:cNvSpPr/>
          <p:nvPr/>
        </p:nvSpPr>
        <p:spPr>
          <a:xfrm flipH="1">
            <a:off x="10103968" y="19072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779604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36"/>
        <p:cNvGrpSpPr/>
        <p:nvPr/>
      </p:nvGrpSpPr>
      <p:grpSpPr>
        <a:xfrm>
          <a:off x="0" y="0"/>
          <a:ext cx="0" cy="0"/>
          <a:chOff x="0" y="0"/>
          <a:chExt cx="0" cy="0"/>
        </a:xfrm>
      </p:grpSpPr>
      <p:sp>
        <p:nvSpPr>
          <p:cNvPr id="337" name="Google Shape;337;p21"/>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21"/>
          <p:cNvSpPr txBox="1">
            <a:spLocks noGrp="1"/>
          </p:cNvSpPr>
          <p:nvPr>
            <p:ph type="subTitle" idx="1"/>
          </p:nvPr>
        </p:nvSpPr>
        <p:spPr>
          <a:xfrm>
            <a:off x="1551433" y="2651600"/>
            <a:ext cx="3514000" cy="1554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39" name="Google Shape;339;p21"/>
          <p:cNvSpPr/>
          <p:nvPr/>
        </p:nvSpPr>
        <p:spPr>
          <a:xfrm flipH="1">
            <a:off x="6412534" y="91725"/>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21"/>
          <p:cNvSpPr/>
          <p:nvPr/>
        </p:nvSpPr>
        <p:spPr>
          <a:xfrm flipH="1">
            <a:off x="8250668" y="9320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41" name="Google Shape;341;p21"/>
          <p:cNvGrpSpPr/>
          <p:nvPr/>
        </p:nvGrpSpPr>
        <p:grpSpPr>
          <a:xfrm>
            <a:off x="-331600" y="5576298"/>
            <a:ext cx="12854800" cy="1281716"/>
            <a:chOff x="-248700" y="4182223"/>
            <a:chExt cx="9641100" cy="961287"/>
          </a:xfrm>
        </p:grpSpPr>
        <p:grpSp>
          <p:nvGrpSpPr>
            <p:cNvPr id="342" name="Google Shape;342;p21"/>
            <p:cNvGrpSpPr/>
            <p:nvPr/>
          </p:nvGrpSpPr>
          <p:grpSpPr>
            <a:xfrm>
              <a:off x="-248629" y="4462202"/>
              <a:ext cx="9640980" cy="681308"/>
              <a:chOff x="131200" y="4480088"/>
              <a:chExt cx="8881603" cy="627644"/>
            </a:xfrm>
          </p:grpSpPr>
          <p:sp>
            <p:nvSpPr>
              <p:cNvPr id="343" name="Google Shape;343;p2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2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2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46" name="Google Shape;346;p2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7594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3/24/2026</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61"/>
        <p:cNvGrpSpPr/>
        <p:nvPr/>
      </p:nvGrpSpPr>
      <p:grpSpPr>
        <a:xfrm>
          <a:off x="0" y="0"/>
          <a:ext cx="0" cy="0"/>
          <a:chOff x="0" y="0"/>
          <a:chExt cx="0" cy="0"/>
        </a:xfrm>
      </p:grpSpPr>
      <p:sp>
        <p:nvSpPr>
          <p:cNvPr id="362" name="Google Shape;362;p23"/>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3" name="Google Shape;363;p23"/>
          <p:cNvSpPr txBox="1">
            <a:spLocks noGrp="1"/>
          </p:cNvSpPr>
          <p:nvPr>
            <p:ph type="subTitle" idx="1"/>
          </p:nvPr>
        </p:nvSpPr>
        <p:spPr>
          <a:xfrm>
            <a:off x="2687333" y="2685900"/>
            <a:ext cx="3414000" cy="146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64" name="Google Shape;364;p23"/>
          <p:cNvGrpSpPr/>
          <p:nvPr/>
        </p:nvGrpSpPr>
        <p:grpSpPr>
          <a:xfrm>
            <a:off x="-496015" y="4642132"/>
            <a:ext cx="3814805" cy="1358817"/>
            <a:chOff x="6916014" y="3571573"/>
            <a:chExt cx="2861104" cy="1019113"/>
          </a:xfrm>
        </p:grpSpPr>
        <p:sp>
          <p:nvSpPr>
            <p:cNvPr id="365" name="Google Shape;365;p23"/>
            <p:cNvSpPr/>
            <p:nvPr/>
          </p:nvSpPr>
          <p:spPr>
            <a:xfrm flipH="1">
              <a:off x="7770747" y="3571573"/>
              <a:ext cx="2006371" cy="101911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23"/>
            <p:cNvSpPr/>
            <p:nvPr/>
          </p:nvSpPr>
          <p:spPr>
            <a:xfrm flipH="1">
              <a:off x="6916014" y="3794765"/>
              <a:ext cx="1127554" cy="572728"/>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67" name="Google Shape;367;p23"/>
          <p:cNvGrpSpPr/>
          <p:nvPr/>
        </p:nvGrpSpPr>
        <p:grpSpPr>
          <a:xfrm>
            <a:off x="-331600" y="5576298"/>
            <a:ext cx="12854800" cy="1281716"/>
            <a:chOff x="-248700" y="4182223"/>
            <a:chExt cx="9641100" cy="961287"/>
          </a:xfrm>
        </p:grpSpPr>
        <p:grpSp>
          <p:nvGrpSpPr>
            <p:cNvPr id="368" name="Google Shape;368;p23"/>
            <p:cNvGrpSpPr/>
            <p:nvPr/>
          </p:nvGrpSpPr>
          <p:grpSpPr>
            <a:xfrm>
              <a:off x="-248629" y="4462202"/>
              <a:ext cx="9640980" cy="681308"/>
              <a:chOff x="131200" y="4480088"/>
              <a:chExt cx="8881603" cy="627644"/>
            </a:xfrm>
          </p:grpSpPr>
          <p:sp>
            <p:nvSpPr>
              <p:cNvPr id="369" name="Google Shape;369;p2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2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2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2" name="Google Shape;372;p2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73" name="Google Shape;373;p23"/>
          <p:cNvSpPr/>
          <p:nvPr/>
        </p:nvSpPr>
        <p:spPr>
          <a:xfrm flipH="1">
            <a:off x="312468" y="187983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23"/>
          <p:cNvSpPr/>
          <p:nvPr/>
        </p:nvSpPr>
        <p:spPr>
          <a:xfrm flipH="1">
            <a:off x="9675968" y="471359"/>
            <a:ext cx="2274137" cy="627595"/>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633296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75"/>
        <p:cNvGrpSpPr/>
        <p:nvPr/>
      </p:nvGrpSpPr>
      <p:grpSpPr>
        <a:xfrm>
          <a:off x="0" y="0"/>
          <a:ext cx="0" cy="0"/>
          <a:chOff x="0" y="0"/>
          <a:chExt cx="0" cy="0"/>
        </a:xfrm>
      </p:grpSpPr>
      <p:grpSp>
        <p:nvGrpSpPr>
          <p:cNvPr id="376" name="Google Shape;376;p24"/>
          <p:cNvGrpSpPr/>
          <p:nvPr/>
        </p:nvGrpSpPr>
        <p:grpSpPr>
          <a:xfrm>
            <a:off x="2293535" y="4356296"/>
            <a:ext cx="3577477" cy="1411097"/>
            <a:chOff x="4432311" y="2548350"/>
            <a:chExt cx="4488305" cy="1770363"/>
          </a:xfrm>
        </p:grpSpPr>
        <p:sp>
          <p:nvSpPr>
            <p:cNvPr id="377" name="Google Shape;377;p24"/>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24"/>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79" name="Google Shape;379;p24"/>
          <p:cNvGrpSpPr/>
          <p:nvPr/>
        </p:nvGrpSpPr>
        <p:grpSpPr>
          <a:xfrm>
            <a:off x="-331600" y="5576298"/>
            <a:ext cx="12854800" cy="1281716"/>
            <a:chOff x="-248700" y="4182223"/>
            <a:chExt cx="9641100" cy="961287"/>
          </a:xfrm>
        </p:grpSpPr>
        <p:grpSp>
          <p:nvGrpSpPr>
            <p:cNvPr id="380" name="Google Shape;380;p24"/>
            <p:cNvGrpSpPr/>
            <p:nvPr/>
          </p:nvGrpSpPr>
          <p:grpSpPr>
            <a:xfrm>
              <a:off x="-248629" y="4462202"/>
              <a:ext cx="9640980" cy="681308"/>
              <a:chOff x="131200" y="4480088"/>
              <a:chExt cx="8881603" cy="627644"/>
            </a:xfrm>
          </p:grpSpPr>
          <p:sp>
            <p:nvSpPr>
              <p:cNvPr id="381" name="Google Shape;381;p24"/>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 name="Google Shape;382;p24"/>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24"/>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4" name="Google Shape;384;p24"/>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85" name="Google Shape;385;p24"/>
          <p:cNvSpPr txBox="1">
            <a:spLocks noGrp="1"/>
          </p:cNvSpPr>
          <p:nvPr>
            <p:ph type="title"/>
          </p:nvPr>
        </p:nvSpPr>
        <p:spPr>
          <a:xfrm>
            <a:off x="3473767" y="719333"/>
            <a:ext cx="5244400" cy="210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3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6" name="Google Shape;386;p24"/>
          <p:cNvSpPr txBox="1">
            <a:spLocks noGrp="1"/>
          </p:cNvSpPr>
          <p:nvPr>
            <p:ph type="subTitle" idx="1"/>
          </p:nvPr>
        </p:nvSpPr>
        <p:spPr>
          <a:xfrm>
            <a:off x="3713100" y="2819967"/>
            <a:ext cx="4766000" cy="13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87" name="Google Shape;387;p24"/>
          <p:cNvGrpSpPr/>
          <p:nvPr/>
        </p:nvGrpSpPr>
        <p:grpSpPr>
          <a:xfrm>
            <a:off x="351289" y="4506100"/>
            <a:ext cx="2755304" cy="1446819"/>
            <a:chOff x="2224701" y="1681903"/>
            <a:chExt cx="4137092" cy="2172400"/>
          </a:xfrm>
        </p:grpSpPr>
        <p:sp>
          <p:nvSpPr>
            <p:cNvPr id="388" name="Google Shape;388;p24"/>
            <p:cNvSpPr/>
            <p:nvPr/>
          </p:nvSpPr>
          <p:spPr>
            <a:xfrm>
              <a:off x="2224701" y="1759450"/>
              <a:ext cx="4137092" cy="2092477"/>
            </a:xfrm>
            <a:custGeom>
              <a:avLst/>
              <a:gdLst/>
              <a:ahLst/>
              <a:cxnLst/>
              <a:rect l="l" t="t" r="r" b="b"/>
              <a:pathLst>
                <a:path w="52208" h="26406" extrusionOk="0">
                  <a:moveTo>
                    <a:pt x="23486" y="1"/>
                  </a:moveTo>
                  <a:cubicBezTo>
                    <a:pt x="23417" y="1"/>
                    <a:pt x="23347" y="4"/>
                    <a:pt x="23278" y="12"/>
                  </a:cubicBezTo>
                  <a:cubicBezTo>
                    <a:pt x="22453" y="73"/>
                    <a:pt x="21567" y="103"/>
                    <a:pt x="20742" y="287"/>
                  </a:cubicBezTo>
                  <a:cubicBezTo>
                    <a:pt x="20468" y="337"/>
                    <a:pt x="20176" y="348"/>
                    <a:pt x="19878" y="348"/>
                  </a:cubicBezTo>
                  <a:cubicBezTo>
                    <a:pt x="19680" y="348"/>
                    <a:pt x="19479" y="343"/>
                    <a:pt x="19279" y="343"/>
                  </a:cubicBezTo>
                  <a:cubicBezTo>
                    <a:pt x="18879" y="343"/>
                    <a:pt x="18482" y="361"/>
                    <a:pt x="18115" y="470"/>
                  </a:cubicBezTo>
                  <a:cubicBezTo>
                    <a:pt x="17321" y="714"/>
                    <a:pt x="16680" y="1570"/>
                    <a:pt x="15916" y="1906"/>
                  </a:cubicBezTo>
                  <a:cubicBezTo>
                    <a:pt x="15122" y="2242"/>
                    <a:pt x="14236" y="2394"/>
                    <a:pt x="13502" y="2792"/>
                  </a:cubicBezTo>
                  <a:cubicBezTo>
                    <a:pt x="12739" y="3189"/>
                    <a:pt x="11731" y="3280"/>
                    <a:pt x="11028" y="3739"/>
                  </a:cubicBezTo>
                  <a:cubicBezTo>
                    <a:pt x="10325" y="4197"/>
                    <a:pt x="10295" y="5602"/>
                    <a:pt x="9653" y="6152"/>
                  </a:cubicBezTo>
                  <a:cubicBezTo>
                    <a:pt x="8981" y="6702"/>
                    <a:pt x="8187" y="7038"/>
                    <a:pt x="7576" y="7649"/>
                  </a:cubicBezTo>
                  <a:cubicBezTo>
                    <a:pt x="6996" y="8229"/>
                    <a:pt x="5988" y="8504"/>
                    <a:pt x="5468" y="9176"/>
                  </a:cubicBezTo>
                  <a:cubicBezTo>
                    <a:pt x="4918" y="9818"/>
                    <a:pt x="4918" y="10917"/>
                    <a:pt x="4460" y="11620"/>
                  </a:cubicBezTo>
                  <a:cubicBezTo>
                    <a:pt x="4002" y="12323"/>
                    <a:pt x="3024" y="12750"/>
                    <a:pt x="2627" y="13483"/>
                  </a:cubicBezTo>
                  <a:cubicBezTo>
                    <a:pt x="2230" y="14247"/>
                    <a:pt x="1741" y="14980"/>
                    <a:pt x="1436" y="15775"/>
                  </a:cubicBezTo>
                  <a:cubicBezTo>
                    <a:pt x="1100" y="16569"/>
                    <a:pt x="794" y="17394"/>
                    <a:pt x="519" y="18218"/>
                  </a:cubicBezTo>
                  <a:cubicBezTo>
                    <a:pt x="275" y="19043"/>
                    <a:pt x="336" y="19960"/>
                    <a:pt x="183" y="20785"/>
                  </a:cubicBezTo>
                  <a:cubicBezTo>
                    <a:pt x="0" y="21640"/>
                    <a:pt x="764" y="22556"/>
                    <a:pt x="672" y="23412"/>
                  </a:cubicBezTo>
                  <a:cubicBezTo>
                    <a:pt x="580" y="24267"/>
                    <a:pt x="31" y="24573"/>
                    <a:pt x="31" y="25458"/>
                  </a:cubicBezTo>
                  <a:cubicBezTo>
                    <a:pt x="1191" y="25856"/>
                    <a:pt x="1130" y="26405"/>
                    <a:pt x="2352" y="26405"/>
                  </a:cubicBezTo>
                  <a:cubicBezTo>
                    <a:pt x="3605" y="26405"/>
                    <a:pt x="3605" y="25611"/>
                    <a:pt x="4827" y="25611"/>
                  </a:cubicBezTo>
                  <a:cubicBezTo>
                    <a:pt x="6049" y="25611"/>
                    <a:pt x="6049" y="25367"/>
                    <a:pt x="7301" y="25367"/>
                  </a:cubicBezTo>
                  <a:cubicBezTo>
                    <a:pt x="8554" y="25367"/>
                    <a:pt x="8523" y="25489"/>
                    <a:pt x="9776" y="25489"/>
                  </a:cubicBezTo>
                  <a:cubicBezTo>
                    <a:pt x="10998" y="25489"/>
                    <a:pt x="10998" y="26253"/>
                    <a:pt x="12250" y="26253"/>
                  </a:cubicBezTo>
                  <a:cubicBezTo>
                    <a:pt x="13472" y="26253"/>
                    <a:pt x="13472" y="25794"/>
                    <a:pt x="14724" y="25794"/>
                  </a:cubicBezTo>
                  <a:cubicBezTo>
                    <a:pt x="15946" y="25794"/>
                    <a:pt x="15946" y="26253"/>
                    <a:pt x="17168" y="26253"/>
                  </a:cubicBezTo>
                  <a:cubicBezTo>
                    <a:pt x="18421" y="26253"/>
                    <a:pt x="18421" y="26405"/>
                    <a:pt x="19643" y="26405"/>
                  </a:cubicBezTo>
                  <a:cubicBezTo>
                    <a:pt x="20895" y="26405"/>
                    <a:pt x="20895" y="25642"/>
                    <a:pt x="22117" y="25642"/>
                  </a:cubicBezTo>
                  <a:cubicBezTo>
                    <a:pt x="23339" y="25642"/>
                    <a:pt x="23370" y="26375"/>
                    <a:pt x="24592" y="26375"/>
                  </a:cubicBezTo>
                  <a:cubicBezTo>
                    <a:pt x="25813" y="26375"/>
                    <a:pt x="25813" y="26253"/>
                    <a:pt x="27066" y="26253"/>
                  </a:cubicBezTo>
                  <a:cubicBezTo>
                    <a:pt x="28288" y="26253"/>
                    <a:pt x="28288" y="26222"/>
                    <a:pt x="29540" y="26222"/>
                  </a:cubicBezTo>
                  <a:cubicBezTo>
                    <a:pt x="30762" y="26222"/>
                    <a:pt x="30762" y="25886"/>
                    <a:pt x="32015" y="25886"/>
                  </a:cubicBezTo>
                  <a:cubicBezTo>
                    <a:pt x="33237" y="25886"/>
                    <a:pt x="33237" y="26375"/>
                    <a:pt x="34489" y="26375"/>
                  </a:cubicBezTo>
                  <a:cubicBezTo>
                    <a:pt x="35711" y="26375"/>
                    <a:pt x="35711" y="25458"/>
                    <a:pt x="36933" y="25458"/>
                  </a:cubicBezTo>
                  <a:cubicBezTo>
                    <a:pt x="38186" y="25458"/>
                    <a:pt x="38186" y="26008"/>
                    <a:pt x="39408" y="26008"/>
                  </a:cubicBezTo>
                  <a:cubicBezTo>
                    <a:pt x="40660" y="26008"/>
                    <a:pt x="40660" y="26161"/>
                    <a:pt x="41882" y="26161"/>
                  </a:cubicBezTo>
                  <a:cubicBezTo>
                    <a:pt x="43134" y="26161"/>
                    <a:pt x="43134" y="25764"/>
                    <a:pt x="44356" y="25764"/>
                  </a:cubicBezTo>
                  <a:cubicBezTo>
                    <a:pt x="45609" y="25764"/>
                    <a:pt x="45609" y="26039"/>
                    <a:pt x="46831" y="26039"/>
                  </a:cubicBezTo>
                  <a:cubicBezTo>
                    <a:pt x="47785" y="26039"/>
                    <a:pt x="48012" y="25897"/>
                    <a:pt x="48607" y="25897"/>
                  </a:cubicBezTo>
                  <a:cubicBezTo>
                    <a:pt x="48793" y="25897"/>
                    <a:pt x="49014" y="25911"/>
                    <a:pt x="49305" y="25947"/>
                  </a:cubicBezTo>
                  <a:cubicBezTo>
                    <a:pt x="50065" y="26042"/>
                    <a:pt x="50400" y="26196"/>
                    <a:pt x="50831" y="26196"/>
                  </a:cubicBezTo>
                  <a:cubicBezTo>
                    <a:pt x="51093" y="26196"/>
                    <a:pt x="51390" y="26139"/>
                    <a:pt x="51841" y="25978"/>
                  </a:cubicBezTo>
                  <a:cubicBezTo>
                    <a:pt x="51841" y="25122"/>
                    <a:pt x="52207" y="24114"/>
                    <a:pt x="52146" y="23320"/>
                  </a:cubicBezTo>
                  <a:cubicBezTo>
                    <a:pt x="52055" y="22495"/>
                    <a:pt x="51749" y="21609"/>
                    <a:pt x="51566" y="20785"/>
                  </a:cubicBezTo>
                  <a:cubicBezTo>
                    <a:pt x="51413" y="19960"/>
                    <a:pt x="50558" y="19288"/>
                    <a:pt x="50313" y="18493"/>
                  </a:cubicBezTo>
                  <a:cubicBezTo>
                    <a:pt x="50100" y="17699"/>
                    <a:pt x="49825" y="16905"/>
                    <a:pt x="49489" y="16111"/>
                  </a:cubicBezTo>
                  <a:cubicBezTo>
                    <a:pt x="49183" y="15347"/>
                    <a:pt x="49550" y="14217"/>
                    <a:pt x="49153" y="13453"/>
                  </a:cubicBezTo>
                  <a:cubicBezTo>
                    <a:pt x="48755" y="12689"/>
                    <a:pt x="48389" y="11864"/>
                    <a:pt x="47900" y="11162"/>
                  </a:cubicBezTo>
                  <a:cubicBezTo>
                    <a:pt x="47442" y="10429"/>
                    <a:pt x="46586" y="9970"/>
                    <a:pt x="46037" y="9329"/>
                  </a:cubicBezTo>
                  <a:cubicBezTo>
                    <a:pt x="45517" y="8657"/>
                    <a:pt x="44418" y="8535"/>
                    <a:pt x="43807" y="7924"/>
                  </a:cubicBezTo>
                  <a:cubicBezTo>
                    <a:pt x="43226" y="7313"/>
                    <a:pt x="43348" y="5907"/>
                    <a:pt x="42676" y="5388"/>
                  </a:cubicBezTo>
                  <a:cubicBezTo>
                    <a:pt x="42004" y="4838"/>
                    <a:pt x="40752" y="5083"/>
                    <a:pt x="40049" y="4624"/>
                  </a:cubicBezTo>
                  <a:cubicBezTo>
                    <a:pt x="39346" y="4136"/>
                    <a:pt x="39102" y="2883"/>
                    <a:pt x="38338" y="2486"/>
                  </a:cubicBezTo>
                  <a:cubicBezTo>
                    <a:pt x="38086" y="2349"/>
                    <a:pt x="37783" y="2314"/>
                    <a:pt x="37461" y="2314"/>
                  </a:cubicBezTo>
                  <a:cubicBezTo>
                    <a:pt x="37118" y="2314"/>
                    <a:pt x="36754" y="2354"/>
                    <a:pt x="36408" y="2354"/>
                  </a:cubicBezTo>
                  <a:cubicBezTo>
                    <a:pt x="36138" y="2354"/>
                    <a:pt x="35879" y="2330"/>
                    <a:pt x="35650" y="2242"/>
                  </a:cubicBezTo>
                  <a:cubicBezTo>
                    <a:pt x="34825" y="1906"/>
                    <a:pt x="34123" y="1600"/>
                    <a:pt x="33267" y="1356"/>
                  </a:cubicBezTo>
                  <a:cubicBezTo>
                    <a:pt x="32443" y="1111"/>
                    <a:pt x="31648" y="1142"/>
                    <a:pt x="30793" y="989"/>
                  </a:cubicBezTo>
                  <a:cubicBezTo>
                    <a:pt x="29968" y="775"/>
                    <a:pt x="29174" y="623"/>
                    <a:pt x="28349" y="500"/>
                  </a:cubicBezTo>
                  <a:cubicBezTo>
                    <a:pt x="27836" y="445"/>
                    <a:pt x="27345" y="434"/>
                    <a:pt x="26849" y="434"/>
                  </a:cubicBezTo>
                  <a:cubicBezTo>
                    <a:pt x="26519" y="434"/>
                    <a:pt x="26186" y="439"/>
                    <a:pt x="25844" y="439"/>
                  </a:cubicBezTo>
                  <a:cubicBezTo>
                    <a:pt x="25058" y="439"/>
                    <a:pt x="24272" y="1"/>
                    <a:pt x="234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24"/>
            <p:cNvSpPr/>
            <p:nvPr/>
          </p:nvSpPr>
          <p:spPr>
            <a:xfrm>
              <a:off x="2227078" y="2680166"/>
              <a:ext cx="4134715" cy="1174136"/>
            </a:xfrm>
            <a:custGeom>
              <a:avLst/>
              <a:gdLst/>
              <a:ahLst/>
              <a:cxnLst/>
              <a:rect l="l" t="t" r="r" b="b"/>
              <a:pathLst>
                <a:path w="52178" h="14817" extrusionOk="0">
                  <a:moveTo>
                    <a:pt x="48176" y="1"/>
                  </a:moveTo>
                  <a:cubicBezTo>
                    <a:pt x="47962" y="245"/>
                    <a:pt x="47778" y="490"/>
                    <a:pt x="47595" y="734"/>
                  </a:cubicBezTo>
                  <a:cubicBezTo>
                    <a:pt x="47526" y="803"/>
                    <a:pt x="47440" y="837"/>
                    <a:pt x="47363" y="837"/>
                  </a:cubicBezTo>
                  <a:cubicBezTo>
                    <a:pt x="47337" y="837"/>
                    <a:pt x="47313" y="833"/>
                    <a:pt x="47290" y="826"/>
                  </a:cubicBezTo>
                  <a:cubicBezTo>
                    <a:pt x="47167" y="1467"/>
                    <a:pt x="46984" y="2078"/>
                    <a:pt x="46709" y="2689"/>
                  </a:cubicBezTo>
                  <a:cubicBezTo>
                    <a:pt x="46656" y="2849"/>
                    <a:pt x="46509" y="2939"/>
                    <a:pt x="46351" y="2939"/>
                  </a:cubicBezTo>
                  <a:cubicBezTo>
                    <a:pt x="46328" y="2939"/>
                    <a:pt x="46305" y="2938"/>
                    <a:pt x="46282" y="2934"/>
                  </a:cubicBezTo>
                  <a:cubicBezTo>
                    <a:pt x="46129" y="2873"/>
                    <a:pt x="45976" y="2811"/>
                    <a:pt x="45823" y="2750"/>
                  </a:cubicBezTo>
                  <a:cubicBezTo>
                    <a:pt x="45029" y="3850"/>
                    <a:pt x="43929" y="4644"/>
                    <a:pt x="43074" y="5744"/>
                  </a:cubicBezTo>
                  <a:cubicBezTo>
                    <a:pt x="43015" y="5803"/>
                    <a:pt x="42917" y="5837"/>
                    <a:pt x="42815" y="5837"/>
                  </a:cubicBezTo>
                  <a:cubicBezTo>
                    <a:pt x="42758" y="5837"/>
                    <a:pt x="42700" y="5827"/>
                    <a:pt x="42646" y="5805"/>
                  </a:cubicBezTo>
                  <a:cubicBezTo>
                    <a:pt x="42463" y="5683"/>
                    <a:pt x="42341" y="5622"/>
                    <a:pt x="42219" y="5530"/>
                  </a:cubicBezTo>
                  <a:cubicBezTo>
                    <a:pt x="42188" y="6874"/>
                    <a:pt x="41913" y="8432"/>
                    <a:pt x="41119" y="9379"/>
                  </a:cubicBezTo>
                  <a:cubicBezTo>
                    <a:pt x="40832" y="9749"/>
                    <a:pt x="40548" y="9898"/>
                    <a:pt x="40278" y="9898"/>
                  </a:cubicBezTo>
                  <a:cubicBezTo>
                    <a:pt x="39744" y="9898"/>
                    <a:pt x="39264" y="9316"/>
                    <a:pt x="38919" y="8707"/>
                  </a:cubicBezTo>
                  <a:cubicBezTo>
                    <a:pt x="38644" y="9013"/>
                    <a:pt x="38369" y="9288"/>
                    <a:pt x="38095" y="9593"/>
                  </a:cubicBezTo>
                  <a:cubicBezTo>
                    <a:pt x="38018" y="9670"/>
                    <a:pt x="37927" y="9708"/>
                    <a:pt x="37839" y="9708"/>
                  </a:cubicBezTo>
                  <a:cubicBezTo>
                    <a:pt x="37751" y="9708"/>
                    <a:pt x="37667" y="9670"/>
                    <a:pt x="37606" y="9593"/>
                  </a:cubicBezTo>
                  <a:cubicBezTo>
                    <a:pt x="37270" y="9227"/>
                    <a:pt x="36842" y="8952"/>
                    <a:pt x="36506" y="8585"/>
                  </a:cubicBezTo>
                  <a:cubicBezTo>
                    <a:pt x="36109" y="8982"/>
                    <a:pt x="35528" y="9227"/>
                    <a:pt x="34948" y="9257"/>
                  </a:cubicBezTo>
                  <a:cubicBezTo>
                    <a:pt x="33909" y="9257"/>
                    <a:pt x="32901" y="9593"/>
                    <a:pt x="32046" y="10174"/>
                  </a:cubicBezTo>
                  <a:cubicBezTo>
                    <a:pt x="31779" y="10343"/>
                    <a:pt x="31520" y="10413"/>
                    <a:pt x="31268" y="10413"/>
                  </a:cubicBezTo>
                  <a:cubicBezTo>
                    <a:pt x="30657" y="10413"/>
                    <a:pt x="30091" y="9996"/>
                    <a:pt x="29572" y="9563"/>
                  </a:cubicBezTo>
                  <a:cubicBezTo>
                    <a:pt x="29388" y="9929"/>
                    <a:pt x="29083" y="10204"/>
                    <a:pt x="28686" y="10387"/>
                  </a:cubicBezTo>
                  <a:cubicBezTo>
                    <a:pt x="28610" y="10404"/>
                    <a:pt x="28529" y="10409"/>
                    <a:pt x="28443" y="10409"/>
                  </a:cubicBezTo>
                  <a:cubicBezTo>
                    <a:pt x="28232" y="10409"/>
                    <a:pt x="27997" y="10374"/>
                    <a:pt x="27782" y="10374"/>
                  </a:cubicBezTo>
                  <a:cubicBezTo>
                    <a:pt x="27589" y="10374"/>
                    <a:pt x="27411" y="10402"/>
                    <a:pt x="27280" y="10510"/>
                  </a:cubicBezTo>
                  <a:cubicBezTo>
                    <a:pt x="26953" y="10774"/>
                    <a:pt x="26669" y="10870"/>
                    <a:pt x="26395" y="10870"/>
                  </a:cubicBezTo>
                  <a:cubicBezTo>
                    <a:pt x="25877" y="10870"/>
                    <a:pt x="25394" y="10526"/>
                    <a:pt x="24714" y="10326"/>
                  </a:cubicBezTo>
                  <a:cubicBezTo>
                    <a:pt x="24409" y="10204"/>
                    <a:pt x="24134" y="10051"/>
                    <a:pt x="23889" y="9838"/>
                  </a:cubicBezTo>
                  <a:cubicBezTo>
                    <a:pt x="23651" y="9706"/>
                    <a:pt x="23457" y="9652"/>
                    <a:pt x="23292" y="9652"/>
                  </a:cubicBezTo>
                  <a:cubicBezTo>
                    <a:pt x="22843" y="9652"/>
                    <a:pt x="22605" y="10052"/>
                    <a:pt x="22270" y="10387"/>
                  </a:cubicBezTo>
                  <a:cubicBezTo>
                    <a:pt x="22064" y="10594"/>
                    <a:pt x="21789" y="10697"/>
                    <a:pt x="21510" y="10697"/>
                  </a:cubicBezTo>
                  <a:cubicBezTo>
                    <a:pt x="21417" y="10697"/>
                    <a:pt x="21323" y="10685"/>
                    <a:pt x="21232" y="10662"/>
                  </a:cubicBezTo>
                  <a:cubicBezTo>
                    <a:pt x="20781" y="10527"/>
                    <a:pt x="20567" y="10414"/>
                    <a:pt x="20374" y="10414"/>
                  </a:cubicBezTo>
                  <a:cubicBezTo>
                    <a:pt x="20176" y="10414"/>
                    <a:pt x="20001" y="10535"/>
                    <a:pt x="19613" y="10876"/>
                  </a:cubicBezTo>
                  <a:cubicBezTo>
                    <a:pt x="19460" y="11060"/>
                    <a:pt x="19246" y="11151"/>
                    <a:pt x="19002" y="11151"/>
                  </a:cubicBezTo>
                  <a:cubicBezTo>
                    <a:pt x="18330" y="11121"/>
                    <a:pt x="17688" y="10907"/>
                    <a:pt x="17169" y="10510"/>
                  </a:cubicBezTo>
                  <a:cubicBezTo>
                    <a:pt x="16766" y="10214"/>
                    <a:pt x="16198" y="9423"/>
                    <a:pt x="15817" y="9423"/>
                  </a:cubicBezTo>
                  <a:cubicBezTo>
                    <a:pt x="15765" y="9423"/>
                    <a:pt x="15716" y="9438"/>
                    <a:pt x="15672" y="9471"/>
                  </a:cubicBezTo>
                  <a:cubicBezTo>
                    <a:pt x="15153" y="9810"/>
                    <a:pt x="14609" y="10175"/>
                    <a:pt x="14055" y="10175"/>
                  </a:cubicBezTo>
                  <a:cubicBezTo>
                    <a:pt x="13761" y="10175"/>
                    <a:pt x="13464" y="10072"/>
                    <a:pt x="13167" y="9807"/>
                  </a:cubicBezTo>
                  <a:cubicBezTo>
                    <a:pt x="12806" y="9475"/>
                    <a:pt x="12505" y="9347"/>
                    <a:pt x="12236" y="9347"/>
                  </a:cubicBezTo>
                  <a:cubicBezTo>
                    <a:pt x="11344" y="9347"/>
                    <a:pt x="10818" y="10754"/>
                    <a:pt x="9715" y="10754"/>
                  </a:cubicBezTo>
                  <a:cubicBezTo>
                    <a:pt x="9287" y="10723"/>
                    <a:pt x="8890" y="10510"/>
                    <a:pt x="8615" y="10174"/>
                  </a:cubicBezTo>
                  <a:cubicBezTo>
                    <a:pt x="8606" y="10161"/>
                    <a:pt x="8593" y="10155"/>
                    <a:pt x="8576" y="10155"/>
                  </a:cubicBezTo>
                  <a:cubicBezTo>
                    <a:pt x="8298" y="10155"/>
                    <a:pt x="7016" y="11681"/>
                    <a:pt x="6843" y="11854"/>
                  </a:cubicBezTo>
                  <a:cubicBezTo>
                    <a:pt x="6777" y="11920"/>
                    <a:pt x="6690" y="11951"/>
                    <a:pt x="6604" y="11951"/>
                  </a:cubicBezTo>
                  <a:cubicBezTo>
                    <a:pt x="6453" y="11951"/>
                    <a:pt x="6302" y="11857"/>
                    <a:pt x="6263" y="11701"/>
                  </a:cubicBezTo>
                  <a:cubicBezTo>
                    <a:pt x="6202" y="11426"/>
                    <a:pt x="6110" y="11182"/>
                    <a:pt x="6049" y="10937"/>
                  </a:cubicBezTo>
                  <a:cubicBezTo>
                    <a:pt x="5853" y="10988"/>
                    <a:pt x="5662" y="11011"/>
                    <a:pt x="5476" y="11011"/>
                  </a:cubicBezTo>
                  <a:cubicBezTo>
                    <a:pt x="4650" y="11011"/>
                    <a:pt x="3929" y="10542"/>
                    <a:pt x="3330" y="9868"/>
                  </a:cubicBezTo>
                  <a:cubicBezTo>
                    <a:pt x="3066" y="9545"/>
                    <a:pt x="2239" y="8181"/>
                    <a:pt x="1768" y="8181"/>
                  </a:cubicBezTo>
                  <a:cubicBezTo>
                    <a:pt x="1749" y="8181"/>
                    <a:pt x="1730" y="8183"/>
                    <a:pt x="1711" y="8188"/>
                  </a:cubicBezTo>
                  <a:cubicBezTo>
                    <a:pt x="1253" y="8341"/>
                    <a:pt x="734" y="8493"/>
                    <a:pt x="245" y="8616"/>
                  </a:cubicBezTo>
                  <a:cubicBezTo>
                    <a:pt x="214" y="8829"/>
                    <a:pt x="184" y="9013"/>
                    <a:pt x="153" y="9166"/>
                  </a:cubicBezTo>
                  <a:cubicBezTo>
                    <a:pt x="1" y="9990"/>
                    <a:pt x="734" y="10937"/>
                    <a:pt x="642" y="11793"/>
                  </a:cubicBezTo>
                  <a:cubicBezTo>
                    <a:pt x="581" y="12648"/>
                    <a:pt x="31" y="12984"/>
                    <a:pt x="31" y="13839"/>
                  </a:cubicBezTo>
                  <a:cubicBezTo>
                    <a:pt x="1161" y="14237"/>
                    <a:pt x="1100" y="14817"/>
                    <a:pt x="2353" y="14817"/>
                  </a:cubicBezTo>
                  <a:cubicBezTo>
                    <a:pt x="3575" y="14817"/>
                    <a:pt x="3575" y="14023"/>
                    <a:pt x="4797" y="14023"/>
                  </a:cubicBezTo>
                  <a:cubicBezTo>
                    <a:pt x="6049" y="14023"/>
                    <a:pt x="6049" y="13748"/>
                    <a:pt x="7271" y="13748"/>
                  </a:cubicBezTo>
                  <a:cubicBezTo>
                    <a:pt x="8524" y="13748"/>
                    <a:pt x="8524" y="13870"/>
                    <a:pt x="9746" y="13870"/>
                  </a:cubicBezTo>
                  <a:cubicBezTo>
                    <a:pt x="10998" y="13870"/>
                    <a:pt x="10998" y="14634"/>
                    <a:pt x="12220" y="14634"/>
                  </a:cubicBezTo>
                  <a:cubicBezTo>
                    <a:pt x="13472" y="14634"/>
                    <a:pt x="13472" y="14175"/>
                    <a:pt x="14694" y="14175"/>
                  </a:cubicBezTo>
                  <a:cubicBezTo>
                    <a:pt x="15916" y="14175"/>
                    <a:pt x="15916" y="14664"/>
                    <a:pt x="17169" y="14664"/>
                  </a:cubicBezTo>
                  <a:cubicBezTo>
                    <a:pt x="18391" y="14664"/>
                    <a:pt x="18391" y="14786"/>
                    <a:pt x="19643" y="14786"/>
                  </a:cubicBezTo>
                  <a:cubicBezTo>
                    <a:pt x="20865" y="14786"/>
                    <a:pt x="20865" y="14023"/>
                    <a:pt x="22087" y="14023"/>
                  </a:cubicBezTo>
                  <a:cubicBezTo>
                    <a:pt x="23340" y="14023"/>
                    <a:pt x="23340" y="14756"/>
                    <a:pt x="24562" y="14756"/>
                  </a:cubicBezTo>
                  <a:cubicBezTo>
                    <a:pt x="25814" y="14756"/>
                    <a:pt x="25814" y="14634"/>
                    <a:pt x="27036" y="14634"/>
                  </a:cubicBezTo>
                  <a:cubicBezTo>
                    <a:pt x="28288" y="14634"/>
                    <a:pt x="28288" y="14603"/>
                    <a:pt x="29510" y="14603"/>
                  </a:cubicBezTo>
                  <a:cubicBezTo>
                    <a:pt x="30763" y="14603"/>
                    <a:pt x="30763" y="14298"/>
                    <a:pt x="31985" y="14298"/>
                  </a:cubicBezTo>
                  <a:cubicBezTo>
                    <a:pt x="33207" y="14298"/>
                    <a:pt x="33207" y="14756"/>
                    <a:pt x="34459" y="14756"/>
                  </a:cubicBezTo>
                  <a:cubicBezTo>
                    <a:pt x="35681" y="14756"/>
                    <a:pt x="35681" y="13839"/>
                    <a:pt x="36934" y="13839"/>
                  </a:cubicBezTo>
                  <a:cubicBezTo>
                    <a:pt x="38156" y="13839"/>
                    <a:pt x="38156" y="14389"/>
                    <a:pt x="39408" y="14389"/>
                  </a:cubicBezTo>
                  <a:cubicBezTo>
                    <a:pt x="40630" y="14389"/>
                    <a:pt x="40630" y="14542"/>
                    <a:pt x="41883" y="14542"/>
                  </a:cubicBezTo>
                  <a:cubicBezTo>
                    <a:pt x="43104" y="14542"/>
                    <a:pt x="43104" y="14145"/>
                    <a:pt x="44357" y="14145"/>
                  </a:cubicBezTo>
                  <a:cubicBezTo>
                    <a:pt x="45579" y="14145"/>
                    <a:pt x="45579" y="14420"/>
                    <a:pt x="46831" y="14420"/>
                  </a:cubicBezTo>
                  <a:cubicBezTo>
                    <a:pt x="47762" y="14420"/>
                    <a:pt x="47984" y="14278"/>
                    <a:pt x="48577" y="14278"/>
                  </a:cubicBezTo>
                  <a:cubicBezTo>
                    <a:pt x="48763" y="14278"/>
                    <a:pt x="48984" y="14292"/>
                    <a:pt x="49275" y="14328"/>
                  </a:cubicBezTo>
                  <a:cubicBezTo>
                    <a:pt x="50076" y="14426"/>
                    <a:pt x="50415" y="14598"/>
                    <a:pt x="50858" y="14598"/>
                  </a:cubicBezTo>
                  <a:cubicBezTo>
                    <a:pt x="51109" y="14598"/>
                    <a:pt x="51392" y="14544"/>
                    <a:pt x="51811" y="14389"/>
                  </a:cubicBezTo>
                  <a:cubicBezTo>
                    <a:pt x="51811" y="13503"/>
                    <a:pt x="52177" y="12526"/>
                    <a:pt x="52116" y="11670"/>
                  </a:cubicBezTo>
                  <a:cubicBezTo>
                    <a:pt x="52025" y="10815"/>
                    <a:pt x="51719" y="9960"/>
                    <a:pt x="51566" y="9135"/>
                  </a:cubicBezTo>
                  <a:cubicBezTo>
                    <a:pt x="51383" y="8310"/>
                    <a:pt x="50558" y="7638"/>
                    <a:pt x="50314" y="6844"/>
                  </a:cubicBezTo>
                  <a:cubicBezTo>
                    <a:pt x="50070" y="6050"/>
                    <a:pt x="49795" y="5255"/>
                    <a:pt x="49459" y="4492"/>
                  </a:cubicBezTo>
                  <a:cubicBezTo>
                    <a:pt x="49153" y="3697"/>
                    <a:pt x="49520" y="2567"/>
                    <a:pt x="49123" y="1803"/>
                  </a:cubicBezTo>
                  <a:cubicBezTo>
                    <a:pt x="48817" y="1223"/>
                    <a:pt x="48512" y="581"/>
                    <a:pt x="48176" y="1"/>
                  </a:cubicBezTo>
                  <a:close/>
                </a:path>
              </a:pathLst>
            </a:custGeom>
            <a:solidFill>
              <a:srgbClr val="24962F">
                <a:alpha val="4039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 name="Google Shape;390;p24"/>
            <p:cNvSpPr/>
            <p:nvPr/>
          </p:nvSpPr>
          <p:spPr>
            <a:xfrm>
              <a:off x="2801636" y="2135732"/>
              <a:ext cx="77807" cy="167339"/>
            </a:xfrm>
            <a:custGeom>
              <a:avLst/>
              <a:gdLst/>
              <a:ahLst/>
              <a:cxnLst/>
              <a:rect l="l" t="t" r="r" b="b"/>
              <a:pathLst>
                <a:path w="796" h="1712" extrusionOk="0">
                  <a:moveTo>
                    <a:pt x="398" y="0"/>
                  </a:moveTo>
                  <a:cubicBezTo>
                    <a:pt x="154" y="0"/>
                    <a:pt x="1" y="398"/>
                    <a:pt x="1" y="856"/>
                  </a:cubicBezTo>
                  <a:cubicBezTo>
                    <a:pt x="1" y="1314"/>
                    <a:pt x="154" y="1711"/>
                    <a:pt x="398" y="1711"/>
                  </a:cubicBezTo>
                  <a:cubicBezTo>
                    <a:pt x="612" y="171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 name="Google Shape;391;p24"/>
            <p:cNvSpPr/>
            <p:nvPr/>
          </p:nvSpPr>
          <p:spPr>
            <a:xfrm>
              <a:off x="2801636" y="2240222"/>
              <a:ext cx="74777" cy="62850"/>
            </a:xfrm>
            <a:custGeom>
              <a:avLst/>
              <a:gdLst/>
              <a:ahLst/>
              <a:cxnLst/>
              <a:rect l="l" t="t" r="r" b="b"/>
              <a:pathLst>
                <a:path w="765" h="643" extrusionOk="0">
                  <a:moveTo>
                    <a:pt x="764" y="1"/>
                  </a:moveTo>
                  <a:lnTo>
                    <a:pt x="764" y="1"/>
                  </a:lnTo>
                  <a:cubicBezTo>
                    <a:pt x="642" y="62"/>
                    <a:pt x="490" y="92"/>
                    <a:pt x="337" y="92"/>
                  </a:cubicBezTo>
                  <a:cubicBezTo>
                    <a:pt x="215" y="92"/>
                    <a:pt x="123" y="62"/>
                    <a:pt x="1" y="31"/>
                  </a:cubicBezTo>
                  <a:lnTo>
                    <a:pt x="1" y="31"/>
                  </a:lnTo>
                  <a:cubicBezTo>
                    <a:pt x="62" y="398"/>
                    <a:pt x="215" y="642"/>
                    <a:pt x="398" y="642"/>
                  </a:cubicBezTo>
                  <a:cubicBezTo>
                    <a:pt x="581" y="64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 name="Google Shape;392;p24"/>
            <p:cNvSpPr/>
            <p:nvPr/>
          </p:nvSpPr>
          <p:spPr>
            <a:xfrm>
              <a:off x="2688152" y="2186071"/>
              <a:ext cx="149456" cy="128828"/>
            </a:xfrm>
            <a:custGeom>
              <a:avLst/>
              <a:gdLst/>
              <a:ahLst/>
              <a:cxnLst/>
              <a:rect l="l" t="t" r="r" b="b"/>
              <a:pathLst>
                <a:path w="1529" h="1318" extrusionOk="0">
                  <a:moveTo>
                    <a:pt x="338" y="1"/>
                  </a:moveTo>
                  <a:cubicBezTo>
                    <a:pt x="261" y="1"/>
                    <a:pt x="197" y="22"/>
                    <a:pt x="154" y="66"/>
                  </a:cubicBezTo>
                  <a:cubicBezTo>
                    <a:pt x="1" y="219"/>
                    <a:pt x="154" y="616"/>
                    <a:pt x="490" y="952"/>
                  </a:cubicBezTo>
                  <a:cubicBezTo>
                    <a:pt x="736" y="1175"/>
                    <a:pt x="1014" y="1317"/>
                    <a:pt x="1206" y="1317"/>
                  </a:cubicBezTo>
                  <a:cubicBezTo>
                    <a:pt x="1276" y="1317"/>
                    <a:pt x="1335" y="1298"/>
                    <a:pt x="1376" y="1257"/>
                  </a:cubicBezTo>
                  <a:cubicBezTo>
                    <a:pt x="1528" y="1105"/>
                    <a:pt x="1376" y="707"/>
                    <a:pt x="1040" y="371"/>
                  </a:cubicBezTo>
                  <a:cubicBezTo>
                    <a:pt x="800" y="132"/>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24"/>
            <p:cNvSpPr/>
            <p:nvPr/>
          </p:nvSpPr>
          <p:spPr>
            <a:xfrm>
              <a:off x="2738980" y="2264169"/>
              <a:ext cx="92665" cy="53662"/>
            </a:xfrm>
            <a:custGeom>
              <a:avLst/>
              <a:gdLst/>
              <a:ahLst/>
              <a:cxnLst/>
              <a:rect l="l" t="t" r="r" b="b"/>
              <a:pathLst>
                <a:path w="948" h="549" extrusionOk="0">
                  <a:moveTo>
                    <a:pt x="825" y="0"/>
                  </a:moveTo>
                  <a:cubicBezTo>
                    <a:pt x="672" y="127"/>
                    <a:pt x="498" y="191"/>
                    <a:pt x="303" y="191"/>
                  </a:cubicBezTo>
                  <a:cubicBezTo>
                    <a:pt x="264" y="191"/>
                    <a:pt x="224" y="188"/>
                    <a:pt x="184" y="183"/>
                  </a:cubicBezTo>
                  <a:lnTo>
                    <a:pt x="0" y="183"/>
                  </a:lnTo>
                  <a:cubicBezTo>
                    <a:pt x="224" y="407"/>
                    <a:pt x="497" y="549"/>
                    <a:pt x="687" y="549"/>
                  </a:cubicBezTo>
                  <a:cubicBezTo>
                    <a:pt x="756" y="549"/>
                    <a:pt x="815" y="530"/>
                    <a:pt x="856" y="489"/>
                  </a:cubicBezTo>
                  <a:cubicBezTo>
                    <a:pt x="947" y="397"/>
                    <a:pt x="917" y="214"/>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24"/>
            <p:cNvSpPr/>
            <p:nvPr/>
          </p:nvSpPr>
          <p:spPr>
            <a:xfrm>
              <a:off x="2649347" y="2288019"/>
              <a:ext cx="164314" cy="74775"/>
            </a:xfrm>
            <a:custGeom>
              <a:avLst/>
              <a:gdLst/>
              <a:ahLst/>
              <a:cxnLst/>
              <a:rect l="l" t="t" r="r" b="b"/>
              <a:pathLst>
                <a:path w="1681" h="765" extrusionOk="0">
                  <a:moveTo>
                    <a:pt x="826" y="0"/>
                  </a:moveTo>
                  <a:cubicBezTo>
                    <a:pt x="398" y="0"/>
                    <a:pt x="1" y="184"/>
                    <a:pt x="1" y="398"/>
                  </a:cubicBezTo>
                  <a:cubicBezTo>
                    <a:pt x="1" y="581"/>
                    <a:pt x="367" y="764"/>
                    <a:pt x="826" y="764"/>
                  </a:cubicBezTo>
                  <a:cubicBezTo>
                    <a:pt x="1314" y="764"/>
                    <a:pt x="1681" y="581"/>
                    <a:pt x="1681" y="398"/>
                  </a:cubicBezTo>
                  <a:cubicBezTo>
                    <a:pt x="1681" y="184"/>
                    <a:pt x="1314" y="0"/>
                    <a:pt x="8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 name="Google Shape;395;p24"/>
            <p:cNvSpPr/>
            <p:nvPr/>
          </p:nvSpPr>
          <p:spPr>
            <a:xfrm>
              <a:off x="2649347" y="2302974"/>
              <a:ext cx="164314" cy="62752"/>
            </a:xfrm>
            <a:custGeom>
              <a:avLst/>
              <a:gdLst/>
              <a:ahLst/>
              <a:cxnLst/>
              <a:rect l="l" t="t" r="r" b="b"/>
              <a:pathLst>
                <a:path w="1681" h="642" extrusionOk="0">
                  <a:moveTo>
                    <a:pt x="1498" y="0"/>
                  </a:moveTo>
                  <a:cubicBezTo>
                    <a:pt x="1328" y="283"/>
                    <a:pt x="1026" y="462"/>
                    <a:pt x="691" y="462"/>
                  </a:cubicBezTo>
                  <a:cubicBezTo>
                    <a:pt x="665" y="462"/>
                    <a:pt x="638" y="461"/>
                    <a:pt x="612" y="458"/>
                  </a:cubicBezTo>
                  <a:cubicBezTo>
                    <a:pt x="398" y="458"/>
                    <a:pt x="184" y="397"/>
                    <a:pt x="1" y="275"/>
                  </a:cubicBezTo>
                  <a:lnTo>
                    <a:pt x="1" y="275"/>
                  </a:lnTo>
                  <a:cubicBezTo>
                    <a:pt x="31" y="489"/>
                    <a:pt x="367" y="642"/>
                    <a:pt x="826" y="642"/>
                  </a:cubicBezTo>
                  <a:cubicBezTo>
                    <a:pt x="1314" y="642"/>
                    <a:pt x="1681" y="458"/>
                    <a:pt x="1681" y="275"/>
                  </a:cubicBezTo>
                  <a:cubicBezTo>
                    <a:pt x="1681" y="153"/>
                    <a:pt x="1620" y="61"/>
                    <a:pt x="14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 name="Google Shape;396;p24"/>
            <p:cNvSpPr/>
            <p:nvPr/>
          </p:nvSpPr>
          <p:spPr>
            <a:xfrm>
              <a:off x="2688152" y="2338846"/>
              <a:ext cx="149456" cy="128828"/>
            </a:xfrm>
            <a:custGeom>
              <a:avLst/>
              <a:gdLst/>
              <a:ahLst/>
              <a:cxnLst/>
              <a:rect l="l" t="t" r="r" b="b"/>
              <a:pathLst>
                <a:path w="1529" h="1318" extrusionOk="0">
                  <a:moveTo>
                    <a:pt x="1193" y="1"/>
                  </a:moveTo>
                  <a:cubicBezTo>
                    <a:pt x="998" y="1"/>
                    <a:pt x="736" y="143"/>
                    <a:pt x="490" y="366"/>
                  </a:cubicBezTo>
                  <a:cubicBezTo>
                    <a:pt x="154" y="702"/>
                    <a:pt x="1" y="1099"/>
                    <a:pt x="154" y="1252"/>
                  </a:cubicBezTo>
                  <a:cubicBezTo>
                    <a:pt x="197" y="1296"/>
                    <a:pt x="264" y="1317"/>
                    <a:pt x="344" y="1317"/>
                  </a:cubicBezTo>
                  <a:cubicBezTo>
                    <a:pt x="542" y="1317"/>
                    <a:pt x="822" y="1186"/>
                    <a:pt x="1040" y="947"/>
                  </a:cubicBezTo>
                  <a:cubicBezTo>
                    <a:pt x="1376" y="611"/>
                    <a:pt x="1528" y="214"/>
                    <a:pt x="1376" y="61"/>
                  </a:cubicBezTo>
                  <a:cubicBezTo>
                    <a:pt x="1326" y="20"/>
                    <a:pt x="1264" y="1"/>
                    <a:pt x="119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24"/>
            <p:cNvSpPr/>
            <p:nvPr/>
          </p:nvSpPr>
          <p:spPr>
            <a:xfrm>
              <a:off x="2703107" y="2338455"/>
              <a:ext cx="134501" cy="128730"/>
            </a:xfrm>
            <a:custGeom>
              <a:avLst/>
              <a:gdLst/>
              <a:ahLst/>
              <a:cxnLst/>
              <a:rect l="l" t="t" r="r" b="b"/>
              <a:pathLst>
                <a:path w="1376" h="1317" extrusionOk="0">
                  <a:moveTo>
                    <a:pt x="1003" y="1"/>
                  </a:moveTo>
                  <a:cubicBezTo>
                    <a:pt x="961" y="1"/>
                    <a:pt x="922" y="11"/>
                    <a:pt x="887" y="34"/>
                  </a:cubicBezTo>
                  <a:cubicBezTo>
                    <a:pt x="978" y="615"/>
                    <a:pt x="581" y="1165"/>
                    <a:pt x="1" y="1256"/>
                  </a:cubicBezTo>
                  <a:cubicBezTo>
                    <a:pt x="42" y="1297"/>
                    <a:pt x="100" y="1316"/>
                    <a:pt x="170" y="1316"/>
                  </a:cubicBezTo>
                  <a:cubicBezTo>
                    <a:pt x="362" y="1316"/>
                    <a:pt x="641" y="1174"/>
                    <a:pt x="887" y="951"/>
                  </a:cubicBezTo>
                  <a:cubicBezTo>
                    <a:pt x="1192" y="615"/>
                    <a:pt x="1375" y="218"/>
                    <a:pt x="1223" y="65"/>
                  </a:cubicBezTo>
                  <a:cubicBezTo>
                    <a:pt x="1147" y="27"/>
                    <a:pt x="1072" y="1"/>
                    <a:pt x="100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24"/>
            <p:cNvSpPr/>
            <p:nvPr/>
          </p:nvSpPr>
          <p:spPr>
            <a:xfrm>
              <a:off x="2798703" y="2350673"/>
              <a:ext cx="74679" cy="167339"/>
            </a:xfrm>
            <a:custGeom>
              <a:avLst/>
              <a:gdLst/>
              <a:ahLst/>
              <a:cxnLst/>
              <a:rect l="l" t="t" r="r" b="b"/>
              <a:pathLst>
                <a:path w="764" h="1712" extrusionOk="0">
                  <a:moveTo>
                    <a:pt x="397" y="1"/>
                  </a:moveTo>
                  <a:cubicBezTo>
                    <a:pt x="184" y="1"/>
                    <a:pt x="0" y="398"/>
                    <a:pt x="0" y="856"/>
                  </a:cubicBezTo>
                  <a:cubicBezTo>
                    <a:pt x="0" y="1345"/>
                    <a:pt x="184" y="1712"/>
                    <a:pt x="397" y="1712"/>
                  </a:cubicBezTo>
                  <a:cubicBezTo>
                    <a:pt x="581" y="1712"/>
                    <a:pt x="764" y="1345"/>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9" name="Google Shape;399;p24"/>
            <p:cNvSpPr/>
            <p:nvPr/>
          </p:nvSpPr>
          <p:spPr>
            <a:xfrm>
              <a:off x="2804666" y="2365628"/>
              <a:ext cx="74777" cy="152384"/>
            </a:xfrm>
            <a:custGeom>
              <a:avLst/>
              <a:gdLst/>
              <a:ahLst/>
              <a:cxnLst/>
              <a:rect l="l" t="t" r="r" b="b"/>
              <a:pathLst>
                <a:path w="765" h="1559" extrusionOk="0">
                  <a:moveTo>
                    <a:pt x="581" y="1"/>
                  </a:moveTo>
                  <a:lnTo>
                    <a:pt x="581" y="1"/>
                  </a:lnTo>
                  <a:cubicBezTo>
                    <a:pt x="611" y="428"/>
                    <a:pt x="367" y="856"/>
                    <a:pt x="0" y="1039"/>
                  </a:cubicBezTo>
                  <a:cubicBezTo>
                    <a:pt x="61" y="1345"/>
                    <a:pt x="184" y="1559"/>
                    <a:pt x="367" y="1559"/>
                  </a:cubicBezTo>
                  <a:cubicBezTo>
                    <a:pt x="550" y="1559"/>
                    <a:pt x="764" y="119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0" name="Google Shape;400;p24"/>
            <p:cNvSpPr/>
            <p:nvPr/>
          </p:nvSpPr>
          <p:spPr>
            <a:xfrm>
              <a:off x="2840441" y="2338944"/>
              <a:ext cx="149456" cy="130001"/>
            </a:xfrm>
            <a:custGeom>
              <a:avLst/>
              <a:gdLst/>
              <a:ahLst/>
              <a:cxnLst/>
              <a:rect l="l" t="t" r="r" b="b"/>
              <a:pathLst>
                <a:path w="1529" h="1330" extrusionOk="0">
                  <a:moveTo>
                    <a:pt x="320" y="0"/>
                  </a:moveTo>
                  <a:cubicBezTo>
                    <a:pt x="251" y="0"/>
                    <a:pt x="194" y="20"/>
                    <a:pt x="154" y="60"/>
                  </a:cubicBezTo>
                  <a:cubicBezTo>
                    <a:pt x="1" y="213"/>
                    <a:pt x="154" y="610"/>
                    <a:pt x="490" y="946"/>
                  </a:cubicBezTo>
                  <a:cubicBezTo>
                    <a:pt x="728" y="1184"/>
                    <a:pt x="996" y="1330"/>
                    <a:pt x="1187" y="1330"/>
                  </a:cubicBezTo>
                  <a:cubicBezTo>
                    <a:pt x="1265" y="1330"/>
                    <a:pt x="1331" y="1305"/>
                    <a:pt x="1376" y="1251"/>
                  </a:cubicBezTo>
                  <a:cubicBezTo>
                    <a:pt x="1528" y="1098"/>
                    <a:pt x="1376" y="701"/>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24"/>
            <p:cNvSpPr/>
            <p:nvPr/>
          </p:nvSpPr>
          <p:spPr>
            <a:xfrm>
              <a:off x="2840441" y="2338944"/>
              <a:ext cx="137531" cy="113384"/>
            </a:xfrm>
            <a:custGeom>
              <a:avLst/>
              <a:gdLst/>
              <a:ahLst/>
              <a:cxnLst/>
              <a:rect l="l" t="t" r="r" b="b"/>
              <a:pathLst>
                <a:path w="1407" h="1160" extrusionOk="0">
                  <a:moveTo>
                    <a:pt x="320" y="0"/>
                  </a:moveTo>
                  <a:cubicBezTo>
                    <a:pt x="251" y="0"/>
                    <a:pt x="194" y="20"/>
                    <a:pt x="154" y="60"/>
                  </a:cubicBezTo>
                  <a:cubicBezTo>
                    <a:pt x="1" y="243"/>
                    <a:pt x="154" y="610"/>
                    <a:pt x="490" y="946"/>
                  </a:cubicBezTo>
                  <a:cubicBezTo>
                    <a:pt x="551" y="946"/>
                    <a:pt x="612" y="932"/>
                    <a:pt x="664" y="932"/>
                  </a:cubicBezTo>
                  <a:cubicBezTo>
                    <a:pt x="690" y="932"/>
                    <a:pt x="714" y="936"/>
                    <a:pt x="734" y="946"/>
                  </a:cubicBezTo>
                  <a:cubicBezTo>
                    <a:pt x="766" y="942"/>
                    <a:pt x="797" y="940"/>
                    <a:pt x="829" y="940"/>
                  </a:cubicBezTo>
                  <a:cubicBezTo>
                    <a:pt x="1041" y="940"/>
                    <a:pt x="1247" y="1027"/>
                    <a:pt x="1406" y="1160"/>
                  </a:cubicBezTo>
                  <a:cubicBezTo>
                    <a:pt x="1406" y="854"/>
                    <a:pt x="1284" y="579"/>
                    <a:pt x="1040" y="396"/>
                  </a:cubicBezTo>
                  <a:cubicBezTo>
                    <a:pt x="792" y="149"/>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24"/>
            <p:cNvSpPr/>
            <p:nvPr/>
          </p:nvSpPr>
          <p:spPr>
            <a:xfrm>
              <a:off x="2864389" y="2290951"/>
              <a:ext cx="167246" cy="74775"/>
            </a:xfrm>
            <a:custGeom>
              <a:avLst/>
              <a:gdLst/>
              <a:ahLst/>
              <a:cxnLst/>
              <a:rect l="l" t="t" r="r" b="b"/>
              <a:pathLst>
                <a:path w="1711" h="765" extrusionOk="0">
                  <a:moveTo>
                    <a:pt x="856" y="1"/>
                  </a:moveTo>
                  <a:cubicBezTo>
                    <a:pt x="397" y="1"/>
                    <a:pt x="0" y="184"/>
                    <a:pt x="0" y="398"/>
                  </a:cubicBezTo>
                  <a:cubicBezTo>
                    <a:pt x="0" y="581"/>
                    <a:pt x="397" y="765"/>
                    <a:pt x="856" y="765"/>
                  </a:cubicBezTo>
                  <a:cubicBezTo>
                    <a:pt x="1314" y="765"/>
                    <a:pt x="1711" y="581"/>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24"/>
            <p:cNvSpPr/>
            <p:nvPr/>
          </p:nvSpPr>
          <p:spPr>
            <a:xfrm>
              <a:off x="2864389" y="2290951"/>
              <a:ext cx="146426" cy="74775"/>
            </a:xfrm>
            <a:custGeom>
              <a:avLst/>
              <a:gdLst/>
              <a:ahLst/>
              <a:cxnLst/>
              <a:rect l="l" t="t" r="r" b="b"/>
              <a:pathLst>
                <a:path w="1498" h="765" extrusionOk="0">
                  <a:moveTo>
                    <a:pt x="489" y="1"/>
                  </a:moveTo>
                  <a:cubicBezTo>
                    <a:pt x="214" y="62"/>
                    <a:pt x="0" y="215"/>
                    <a:pt x="0" y="368"/>
                  </a:cubicBezTo>
                  <a:cubicBezTo>
                    <a:pt x="0" y="581"/>
                    <a:pt x="367" y="765"/>
                    <a:pt x="856"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24"/>
            <p:cNvSpPr/>
            <p:nvPr/>
          </p:nvSpPr>
          <p:spPr>
            <a:xfrm>
              <a:off x="2840441" y="2186071"/>
              <a:ext cx="149456" cy="129317"/>
            </a:xfrm>
            <a:custGeom>
              <a:avLst/>
              <a:gdLst/>
              <a:ahLst/>
              <a:cxnLst/>
              <a:rect l="l" t="t" r="r" b="b"/>
              <a:pathLst>
                <a:path w="1529" h="1323" extrusionOk="0">
                  <a:moveTo>
                    <a:pt x="1186" y="1"/>
                  </a:moveTo>
                  <a:cubicBezTo>
                    <a:pt x="987" y="1"/>
                    <a:pt x="708" y="132"/>
                    <a:pt x="490" y="371"/>
                  </a:cubicBezTo>
                  <a:cubicBezTo>
                    <a:pt x="154" y="707"/>
                    <a:pt x="1" y="1105"/>
                    <a:pt x="154" y="1257"/>
                  </a:cubicBezTo>
                  <a:cubicBezTo>
                    <a:pt x="206" y="1301"/>
                    <a:pt x="274" y="1322"/>
                    <a:pt x="352" y="1322"/>
                  </a:cubicBezTo>
                  <a:cubicBezTo>
                    <a:pt x="545" y="1322"/>
                    <a:pt x="800" y="1191"/>
                    <a:pt x="1040" y="952"/>
                  </a:cubicBezTo>
                  <a:cubicBezTo>
                    <a:pt x="1376" y="616"/>
                    <a:pt x="1528" y="219"/>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24"/>
            <p:cNvSpPr/>
            <p:nvPr/>
          </p:nvSpPr>
          <p:spPr>
            <a:xfrm>
              <a:off x="2846403" y="2246184"/>
              <a:ext cx="122575" cy="68715"/>
            </a:xfrm>
            <a:custGeom>
              <a:avLst/>
              <a:gdLst/>
              <a:ahLst/>
              <a:cxnLst/>
              <a:rect l="l" t="t" r="r" b="b"/>
              <a:pathLst>
                <a:path w="1254" h="703" extrusionOk="0">
                  <a:moveTo>
                    <a:pt x="1253" y="1"/>
                  </a:moveTo>
                  <a:cubicBezTo>
                    <a:pt x="1101" y="184"/>
                    <a:pt x="856" y="276"/>
                    <a:pt x="643" y="276"/>
                  </a:cubicBezTo>
                  <a:cubicBezTo>
                    <a:pt x="459" y="276"/>
                    <a:pt x="276" y="245"/>
                    <a:pt x="154" y="123"/>
                  </a:cubicBezTo>
                  <a:cubicBezTo>
                    <a:pt x="32" y="337"/>
                    <a:pt x="1" y="551"/>
                    <a:pt x="93" y="642"/>
                  </a:cubicBezTo>
                  <a:cubicBezTo>
                    <a:pt x="134" y="683"/>
                    <a:pt x="192" y="702"/>
                    <a:pt x="262" y="702"/>
                  </a:cubicBezTo>
                  <a:cubicBezTo>
                    <a:pt x="454" y="702"/>
                    <a:pt x="733" y="560"/>
                    <a:pt x="979" y="337"/>
                  </a:cubicBezTo>
                  <a:cubicBezTo>
                    <a:pt x="1101" y="215"/>
                    <a:pt x="116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24"/>
            <p:cNvSpPr/>
            <p:nvPr/>
          </p:nvSpPr>
          <p:spPr>
            <a:xfrm>
              <a:off x="2789711" y="2290951"/>
              <a:ext cx="89732" cy="73797"/>
            </a:xfrm>
            <a:custGeom>
              <a:avLst/>
              <a:gdLst/>
              <a:ahLst/>
              <a:cxnLst/>
              <a:rect l="l" t="t" r="r" b="b"/>
              <a:pathLst>
                <a:path w="918" h="755" extrusionOk="0">
                  <a:moveTo>
                    <a:pt x="520" y="1"/>
                  </a:moveTo>
                  <a:cubicBezTo>
                    <a:pt x="184" y="1"/>
                    <a:pt x="1" y="398"/>
                    <a:pt x="245" y="642"/>
                  </a:cubicBezTo>
                  <a:cubicBezTo>
                    <a:pt x="323" y="720"/>
                    <a:pt x="419" y="755"/>
                    <a:pt x="514" y="755"/>
                  </a:cubicBezTo>
                  <a:cubicBezTo>
                    <a:pt x="718" y="755"/>
                    <a:pt x="917" y="597"/>
                    <a:pt x="917" y="368"/>
                  </a:cubicBezTo>
                  <a:cubicBezTo>
                    <a:pt x="91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24"/>
            <p:cNvSpPr/>
            <p:nvPr/>
          </p:nvSpPr>
          <p:spPr>
            <a:xfrm>
              <a:off x="3551152" y="2885240"/>
              <a:ext cx="74777" cy="167242"/>
            </a:xfrm>
            <a:custGeom>
              <a:avLst/>
              <a:gdLst/>
              <a:ahLst/>
              <a:cxnLst/>
              <a:rect l="l" t="t" r="r" b="b"/>
              <a:pathLst>
                <a:path w="765" h="1711" extrusionOk="0">
                  <a:moveTo>
                    <a:pt x="398" y="0"/>
                  </a:moveTo>
                  <a:cubicBezTo>
                    <a:pt x="184" y="0"/>
                    <a:pt x="0" y="397"/>
                    <a:pt x="0" y="855"/>
                  </a:cubicBezTo>
                  <a:cubicBezTo>
                    <a:pt x="0" y="1314"/>
                    <a:pt x="184" y="1711"/>
                    <a:pt x="398" y="1711"/>
                  </a:cubicBezTo>
                  <a:cubicBezTo>
                    <a:pt x="581" y="1711"/>
                    <a:pt x="764" y="1344"/>
                    <a:pt x="764" y="855"/>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24"/>
            <p:cNvSpPr/>
            <p:nvPr/>
          </p:nvSpPr>
          <p:spPr>
            <a:xfrm>
              <a:off x="3551152" y="2989730"/>
              <a:ext cx="74777" cy="62752"/>
            </a:xfrm>
            <a:custGeom>
              <a:avLst/>
              <a:gdLst/>
              <a:ahLst/>
              <a:cxnLst/>
              <a:rect l="l" t="t" r="r" b="b"/>
              <a:pathLst>
                <a:path w="765" h="642" extrusionOk="0">
                  <a:moveTo>
                    <a:pt x="764" y="0"/>
                  </a:moveTo>
                  <a:lnTo>
                    <a:pt x="764" y="0"/>
                  </a:lnTo>
                  <a:cubicBezTo>
                    <a:pt x="611" y="61"/>
                    <a:pt x="459" y="92"/>
                    <a:pt x="336" y="92"/>
                  </a:cubicBezTo>
                  <a:cubicBezTo>
                    <a:pt x="214" y="92"/>
                    <a:pt x="92" y="92"/>
                    <a:pt x="0" y="61"/>
                  </a:cubicBezTo>
                  <a:lnTo>
                    <a:pt x="0" y="61"/>
                  </a:lnTo>
                  <a:cubicBezTo>
                    <a:pt x="62" y="397"/>
                    <a:pt x="184" y="642"/>
                    <a:pt x="367" y="642"/>
                  </a:cubicBezTo>
                  <a:cubicBezTo>
                    <a:pt x="550"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24"/>
            <p:cNvSpPr/>
            <p:nvPr/>
          </p:nvSpPr>
          <p:spPr>
            <a:xfrm>
              <a:off x="3437669" y="2936166"/>
              <a:ext cx="146426" cy="129512"/>
            </a:xfrm>
            <a:custGeom>
              <a:avLst/>
              <a:gdLst/>
              <a:ahLst/>
              <a:cxnLst/>
              <a:rect l="l" t="t" r="r" b="b"/>
              <a:pathLst>
                <a:path w="1498" h="1325" extrusionOk="0">
                  <a:moveTo>
                    <a:pt x="320" y="0"/>
                  </a:moveTo>
                  <a:cubicBezTo>
                    <a:pt x="251" y="0"/>
                    <a:pt x="194" y="19"/>
                    <a:pt x="153" y="60"/>
                  </a:cubicBezTo>
                  <a:cubicBezTo>
                    <a:pt x="1" y="212"/>
                    <a:pt x="123" y="609"/>
                    <a:pt x="459" y="945"/>
                  </a:cubicBezTo>
                  <a:cubicBezTo>
                    <a:pt x="702" y="1167"/>
                    <a:pt x="978" y="1324"/>
                    <a:pt x="1169" y="1324"/>
                  </a:cubicBezTo>
                  <a:cubicBezTo>
                    <a:pt x="1242" y="1324"/>
                    <a:pt x="1303" y="1301"/>
                    <a:pt x="1345" y="1251"/>
                  </a:cubicBezTo>
                  <a:cubicBezTo>
                    <a:pt x="1497" y="1098"/>
                    <a:pt x="134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24"/>
            <p:cNvSpPr/>
            <p:nvPr/>
          </p:nvSpPr>
          <p:spPr>
            <a:xfrm>
              <a:off x="3485467" y="3013580"/>
              <a:ext cx="92665" cy="51316"/>
            </a:xfrm>
            <a:custGeom>
              <a:avLst/>
              <a:gdLst/>
              <a:ahLst/>
              <a:cxnLst/>
              <a:rect l="l" t="t" r="r" b="b"/>
              <a:pathLst>
                <a:path w="948" h="525" extrusionOk="0">
                  <a:moveTo>
                    <a:pt x="856" y="1"/>
                  </a:moveTo>
                  <a:cubicBezTo>
                    <a:pt x="697" y="107"/>
                    <a:pt x="491" y="190"/>
                    <a:pt x="300" y="190"/>
                  </a:cubicBezTo>
                  <a:cubicBezTo>
                    <a:pt x="271" y="190"/>
                    <a:pt x="242" y="188"/>
                    <a:pt x="214" y="184"/>
                  </a:cubicBezTo>
                  <a:lnTo>
                    <a:pt x="0" y="184"/>
                  </a:lnTo>
                  <a:cubicBezTo>
                    <a:pt x="238" y="400"/>
                    <a:pt x="492" y="525"/>
                    <a:pt x="673" y="525"/>
                  </a:cubicBezTo>
                  <a:cubicBezTo>
                    <a:pt x="748" y="525"/>
                    <a:pt x="811" y="504"/>
                    <a:pt x="856" y="459"/>
                  </a:cubicBezTo>
                  <a:cubicBezTo>
                    <a:pt x="947" y="367"/>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24"/>
            <p:cNvSpPr/>
            <p:nvPr/>
          </p:nvSpPr>
          <p:spPr>
            <a:xfrm>
              <a:off x="3395834" y="3037527"/>
              <a:ext cx="167344" cy="74677"/>
            </a:xfrm>
            <a:custGeom>
              <a:avLst/>
              <a:gdLst/>
              <a:ahLst/>
              <a:cxnLst/>
              <a:rect l="l" t="t" r="r" b="b"/>
              <a:pathLst>
                <a:path w="1712" h="764" extrusionOk="0">
                  <a:moveTo>
                    <a:pt x="856" y="0"/>
                  </a:moveTo>
                  <a:cubicBezTo>
                    <a:pt x="398" y="0"/>
                    <a:pt x="1" y="183"/>
                    <a:pt x="1" y="397"/>
                  </a:cubicBezTo>
                  <a:cubicBezTo>
                    <a:pt x="1" y="580"/>
                    <a:pt x="367" y="764"/>
                    <a:pt x="856" y="764"/>
                  </a:cubicBezTo>
                  <a:cubicBezTo>
                    <a:pt x="1314" y="764"/>
                    <a:pt x="1712" y="611"/>
                    <a:pt x="1712" y="397"/>
                  </a:cubicBezTo>
                  <a:cubicBezTo>
                    <a:pt x="1712"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24"/>
            <p:cNvSpPr/>
            <p:nvPr/>
          </p:nvSpPr>
          <p:spPr>
            <a:xfrm>
              <a:off x="3395834" y="3052384"/>
              <a:ext cx="167344" cy="65782"/>
            </a:xfrm>
            <a:custGeom>
              <a:avLst/>
              <a:gdLst/>
              <a:ahLst/>
              <a:cxnLst/>
              <a:rect l="l" t="t" r="r" b="b"/>
              <a:pathLst>
                <a:path w="1712" h="673" extrusionOk="0">
                  <a:moveTo>
                    <a:pt x="1528" y="1"/>
                  </a:moveTo>
                  <a:cubicBezTo>
                    <a:pt x="1358" y="284"/>
                    <a:pt x="1057" y="462"/>
                    <a:pt x="722" y="462"/>
                  </a:cubicBezTo>
                  <a:cubicBezTo>
                    <a:pt x="695" y="462"/>
                    <a:pt x="669" y="461"/>
                    <a:pt x="642" y="459"/>
                  </a:cubicBezTo>
                  <a:cubicBezTo>
                    <a:pt x="614" y="463"/>
                    <a:pt x="586" y="465"/>
                    <a:pt x="557" y="465"/>
                  </a:cubicBezTo>
                  <a:cubicBezTo>
                    <a:pt x="365" y="465"/>
                    <a:pt x="160" y="382"/>
                    <a:pt x="1" y="276"/>
                  </a:cubicBezTo>
                  <a:lnTo>
                    <a:pt x="1" y="276"/>
                  </a:lnTo>
                  <a:cubicBezTo>
                    <a:pt x="31" y="490"/>
                    <a:pt x="398" y="673"/>
                    <a:pt x="856" y="673"/>
                  </a:cubicBezTo>
                  <a:cubicBezTo>
                    <a:pt x="1314" y="673"/>
                    <a:pt x="1712" y="490"/>
                    <a:pt x="1712" y="276"/>
                  </a:cubicBezTo>
                  <a:cubicBezTo>
                    <a:pt x="1712" y="154"/>
                    <a:pt x="1620" y="62"/>
                    <a:pt x="15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24"/>
            <p:cNvSpPr/>
            <p:nvPr/>
          </p:nvSpPr>
          <p:spPr>
            <a:xfrm>
              <a:off x="3437669" y="3088452"/>
              <a:ext cx="146426" cy="131076"/>
            </a:xfrm>
            <a:custGeom>
              <a:avLst/>
              <a:gdLst/>
              <a:ahLst/>
              <a:cxnLst/>
              <a:rect l="l" t="t" r="r" b="b"/>
              <a:pathLst>
                <a:path w="1498" h="1341" extrusionOk="0">
                  <a:moveTo>
                    <a:pt x="1178" y="0"/>
                  </a:moveTo>
                  <a:cubicBezTo>
                    <a:pt x="987" y="0"/>
                    <a:pt x="706" y="148"/>
                    <a:pt x="459" y="396"/>
                  </a:cubicBezTo>
                  <a:cubicBezTo>
                    <a:pt x="123" y="732"/>
                    <a:pt x="1" y="1098"/>
                    <a:pt x="153" y="1281"/>
                  </a:cubicBezTo>
                  <a:cubicBezTo>
                    <a:pt x="194" y="1322"/>
                    <a:pt x="251" y="1341"/>
                    <a:pt x="319" y="1341"/>
                  </a:cubicBezTo>
                  <a:cubicBezTo>
                    <a:pt x="509" y="1341"/>
                    <a:pt x="784" y="1193"/>
                    <a:pt x="1009" y="945"/>
                  </a:cubicBezTo>
                  <a:cubicBezTo>
                    <a:pt x="1345" y="609"/>
                    <a:pt x="1497" y="212"/>
                    <a:pt x="1345" y="59"/>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24"/>
            <p:cNvSpPr/>
            <p:nvPr/>
          </p:nvSpPr>
          <p:spPr>
            <a:xfrm>
              <a:off x="3449594" y="3087963"/>
              <a:ext cx="134501" cy="131565"/>
            </a:xfrm>
            <a:custGeom>
              <a:avLst/>
              <a:gdLst/>
              <a:ahLst/>
              <a:cxnLst/>
              <a:rect l="l" t="t" r="r" b="b"/>
              <a:pathLst>
                <a:path w="1376" h="1346" extrusionOk="0">
                  <a:moveTo>
                    <a:pt x="1025" y="1"/>
                  </a:moveTo>
                  <a:cubicBezTo>
                    <a:pt x="980" y="1"/>
                    <a:pt x="933" y="11"/>
                    <a:pt x="887" y="34"/>
                  </a:cubicBezTo>
                  <a:cubicBezTo>
                    <a:pt x="978" y="614"/>
                    <a:pt x="581" y="1164"/>
                    <a:pt x="1" y="1256"/>
                  </a:cubicBezTo>
                  <a:lnTo>
                    <a:pt x="1" y="1286"/>
                  </a:lnTo>
                  <a:cubicBezTo>
                    <a:pt x="41" y="1327"/>
                    <a:pt x="98" y="1346"/>
                    <a:pt x="167" y="1346"/>
                  </a:cubicBezTo>
                  <a:cubicBezTo>
                    <a:pt x="359" y="1346"/>
                    <a:pt x="639" y="1198"/>
                    <a:pt x="887" y="950"/>
                  </a:cubicBezTo>
                  <a:cubicBezTo>
                    <a:pt x="1223" y="645"/>
                    <a:pt x="1375" y="217"/>
                    <a:pt x="1223" y="64"/>
                  </a:cubicBezTo>
                  <a:cubicBezTo>
                    <a:pt x="1166" y="27"/>
                    <a:pt x="1098"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24"/>
            <p:cNvSpPr/>
            <p:nvPr/>
          </p:nvSpPr>
          <p:spPr>
            <a:xfrm>
              <a:off x="3548122" y="310321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5" y="1314"/>
                    <a:pt x="765" y="825"/>
                  </a:cubicBezTo>
                  <a:cubicBezTo>
                    <a:pt x="765"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6" name="Google Shape;416;p24"/>
            <p:cNvSpPr/>
            <p:nvPr/>
          </p:nvSpPr>
          <p:spPr>
            <a:xfrm>
              <a:off x="3551152" y="3118069"/>
              <a:ext cx="74777" cy="152384"/>
            </a:xfrm>
            <a:custGeom>
              <a:avLst/>
              <a:gdLst/>
              <a:ahLst/>
              <a:cxnLst/>
              <a:rect l="l" t="t" r="r" b="b"/>
              <a:pathLst>
                <a:path w="765" h="1559" extrusionOk="0">
                  <a:moveTo>
                    <a:pt x="581" y="1"/>
                  </a:moveTo>
                  <a:cubicBezTo>
                    <a:pt x="611" y="429"/>
                    <a:pt x="398" y="826"/>
                    <a:pt x="0" y="1040"/>
                  </a:cubicBezTo>
                  <a:cubicBezTo>
                    <a:pt x="62" y="1345"/>
                    <a:pt x="184" y="1559"/>
                    <a:pt x="367" y="1559"/>
                  </a:cubicBezTo>
                  <a:cubicBezTo>
                    <a:pt x="550" y="1559"/>
                    <a:pt x="764" y="1162"/>
                    <a:pt x="764" y="703"/>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7" name="Google Shape;417;p24"/>
            <p:cNvSpPr/>
            <p:nvPr/>
          </p:nvSpPr>
          <p:spPr>
            <a:xfrm>
              <a:off x="3589958" y="3088452"/>
              <a:ext cx="146426" cy="131076"/>
            </a:xfrm>
            <a:custGeom>
              <a:avLst/>
              <a:gdLst/>
              <a:ahLst/>
              <a:cxnLst/>
              <a:rect l="l" t="t" r="r" b="b"/>
              <a:pathLst>
                <a:path w="1498" h="1341" extrusionOk="0">
                  <a:moveTo>
                    <a:pt x="320" y="0"/>
                  </a:moveTo>
                  <a:cubicBezTo>
                    <a:pt x="251" y="0"/>
                    <a:pt x="194" y="19"/>
                    <a:pt x="153" y="59"/>
                  </a:cubicBezTo>
                  <a:cubicBezTo>
                    <a:pt x="1" y="212"/>
                    <a:pt x="123" y="609"/>
                    <a:pt x="459" y="945"/>
                  </a:cubicBezTo>
                  <a:cubicBezTo>
                    <a:pt x="706" y="1193"/>
                    <a:pt x="987" y="1341"/>
                    <a:pt x="1178" y="1341"/>
                  </a:cubicBezTo>
                  <a:cubicBezTo>
                    <a:pt x="1247" y="1341"/>
                    <a:pt x="1304" y="1322"/>
                    <a:pt x="1345" y="1281"/>
                  </a:cubicBezTo>
                  <a:cubicBezTo>
                    <a:pt x="1497" y="1098"/>
                    <a:pt x="1375" y="701"/>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24"/>
            <p:cNvSpPr/>
            <p:nvPr/>
          </p:nvSpPr>
          <p:spPr>
            <a:xfrm>
              <a:off x="3587025" y="3090896"/>
              <a:ext cx="140365" cy="110941"/>
            </a:xfrm>
            <a:custGeom>
              <a:avLst/>
              <a:gdLst/>
              <a:ahLst/>
              <a:cxnLst/>
              <a:rect l="l" t="t" r="r" b="b"/>
              <a:pathLst>
                <a:path w="1436" h="1135" extrusionOk="0">
                  <a:moveTo>
                    <a:pt x="351" y="0"/>
                  </a:moveTo>
                  <a:cubicBezTo>
                    <a:pt x="273" y="0"/>
                    <a:pt x="205" y="21"/>
                    <a:pt x="153" y="65"/>
                  </a:cubicBezTo>
                  <a:cubicBezTo>
                    <a:pt x="0" y="218"/>
                    <a:pt x="153" y="615"/>
                    <a:pt x="489" y="951"/>
                  </a:cubicBezTo>
                  <a:cubicBezTo>
                    <a:pt x="489" y="936"/>
                    <a:pt x="496" y="928"/>
                    <a:pt x="504" y="928"/>
                  </a:cubicBezTo>
                  <a:cubicBezTo>
                    <a:pt x="512" y="928"/>
                    <a:pt x="519" y="936"/>
                    <a:pt x="519" y="951"/>
                  </a:cubicBezTo>
                  <a:cubicBezTo>
                    <a:pt x="580" y="920"/>
                    <a:pt x="672" y="920"/>
                    <a:pt x="764" y="920"/>
                  </a:cubicBezTo>
                  <a:cubicBezTo>
                    <a:pt x="795" y="916"/>
                    <a:pt x="827" y="915"/>
                    <a:pt x="858" y="915"/>
                  </a:cubicBezTo>
                  <a:cubicBezTo>
                    <a:pt x="1070" y="915"/>
                    <a:pt x="1276" y="1001"/>
                    <a:pt x="1436" y="1134"/>
                  </a:cubicBezTo>
                  <a:cubicBezTo>
                    <a:pt x="1436" y="829"/>
                    <a:pt x="1283" y="554"/>
                    <a:pt x="1039" y="371"/>
                  </a:cubicBezTo>
                  <a:cubicBezTo>
                    <a:pt x="799" y="131"/>
                    <a:pt x="544" y="0"/>
                    <a:pt x="3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24"/>
            <p:cNvSpPr/>
            <p:nvPr/>
          </p:nvSpPr>
          <p:spPr>
            <a:xfrm>
              <a:off x="3610875" y="3043489"/>
              <a:ext cx="167344" cy="74677"/>
            </a:xfrm>
            <a:custGeom>
              <a:avLst/>
              <a:gdLst/>
              <a:ahLst/>
              <a:cxnLst/>
              <a:rect l="l" t="t" r="r" b="b"/>
              <a:pathLst>
                <a:path w="1712" h="764" extrusionOk="0">
                  <a:moveTo>
                    <a:pt x="856" y="0"/>
                  </a:moveTo>
                  <a:cubicBezTo>
                    <a:pt x="398" y="0"/>
                    <a:pt x="0" y="153"/>
                    <a:pt x="0" y="367"/>
                  </a:cubicBezTo>
                  <a:cubicBezTo>
                    <a:pt x="0" y="581"/>
                    <a:pt x="398" y="764"/>
                    <a:pt x="856" y="764"/>
                  </a:cubicBezTo>
                  <a:cubicBezTo>
                    <a:pt x="1345"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 name="Google Shape;420;p24"/>
            <p:cNvSpPr/>
            <p:nvPr/>
          </p:nvSpPr>
          <p:spPr>
            <a:xfrm>
              <a:off x="3610875" y="3040459"/>
              <a:ext cx="149358" cy="74775"/>
            </a:xfrm>
            <a:custGeom>
              <a:avLst/>
              <a:gdLst/>
              <a:ahLst/>
              <a:cxnLst/>
              <a:rect l="l" t="t" r="r" b="b"/>
              <a:pathLst>
                <a:path w="1528" h="765" extrusionOk="0">
                  <a:moveTo>
                    <a:pt x="489" y="1"/>
                  </a:moveTo>
                  <a:cubicBezTo>
                    <a:pt x="214" y="62"/>
                    <a:pt x="0" y="214"/>
                    <a:pt x="0" y="367"/>
                  </a:cubicBezTo>
                  <a:cubicBezTo>
                    <a:pt x="0" y="581"/>
                    <a:pt x="398" y="764"/>
                    <a:pt x="856" y="764"/>
                  </a:cubicBezTo>
                  <a:cubicBezTo>
                    <a:pt x="1072" y="764"/>
                    <a:pt x="1264" y="717"/>
                    <a:pt x="1454" y="642"/>
                  </a:cubicBezTo>
                  <a:lnTo>
                    <a:pt x="1454" y="642"/>
                  </a:lnTo>
                  <a:cubicBezTo>
                    <a:pt x="1458" y="642"/>
                    <a:pt x="1462" y="642"/>
                    <a:pt x="1467" y="642"/>
                  </a:cubicBezTo>
                  <a:lnTo>
                    <a:pt x="1528" y="612"/>
                  </a:lnTo>
                  <a:lnTo>
                    <a:pt x="1528" y="612"/>
                  </a:lnTo>
                  <a:cubicBezTo>
                    <a:pt x="1503" y="622"/>
                    <a:pt x="1478" y="632"/>
                    <a:pt x="1454" y="642"/>
                  </a:cubicBezTo>
                  <a:lnTo>
                    <a:pt x="1454" y="642"/>
                  </a:lnTo>
                  <a:cubicBezTo>
                    <a:pt x="1032" y="637"/>
                    <a:pt x="671" y="394"/>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 name="Google Shape;421;p24"/>
            <p:cNvSpPr/>
            <p:nvPr/>
          </p:nvSpPr>
          <p:spPr>
            <a:xfrm>
              <a:off x="3589958" y="2936166"/>
              <a:ext cx="146426" cy="130001"/>
            </a:xfrm>
            <a:custGeom>
              <a:avLst/>
              <a:gdLst/>
              <a:ahLst/>
              <a:cxnLst/>
              <a:rect l="l" t="t" r="r" b="b"/>
              <a:pathLst>
                <a:path w="1498" h="1330" extrusionOk="0">
                  <a:moveTo>
                    <a:pt x="1178" y="0"/>
                  </a:moveTo>
                  <a:cubicBezTo>
                    <a:pt x="987" y="0"/>
                    <a:pt x="706" y="148"/>
                    <a:pt x="459" y="396"/>
                  </a:cubicBezTo>
                  <a:cubicBezTo>
                    <a:pt x="153" y="701"/>
                    <a:pt x="1" y="1098"/>
                    <a:pt x="153" y="1251"/>
                  </a:cubicBezTo>
                  <a:cubicBezTo>
                    <a:pt x="198" y="1304"/>
                    <a:pt x="263" y="1329"/>
                    <a:pt x="342" y="1329"/>
                  </a:cubicBezTo>
                  <a:cubicBezTo>
                    <a:pt x="533" y="1329"/>
                    <a:pt x="801" y="1183"/>
                    <a:pt x="1039" y="945"/>
                  </a:cubicBezTo>
                  <a:cubicBezTo>
                    <a:pt x="1375" y="609"/>
                    <a:pt x="1497" y="212"/>
                    <a:pt x="1345"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 name="Google Shape;422;p24"/>
            <p:cNvSpPr/>
            <p:nvPr/>
          </p:nvSpPr>
          <p:spPr>
            <a:xfrm>
              <a:off x="3595920" y="2995692"/>
              <a:ext cx="122575" cy="69985"/>
            </a:xfrm>
            <a:custGeom>
              <a:avLst/>
              <a:gdLst/>
              <a:ahLst/>
              <a:cxnLst/>
              <a:rect l="l" t="t" r="r" b="b"/>
              <a:pathLst>
                <a:path w="1254" h="716" extrusionOk="0">
                  <a:moveTo>
                    <a:pt x="1253" y="0"/>
                  </a:moveTo>
                  <a:cubicBezTo>
                    <a:pt x="1100" y="184"/>
                    <a:pt x="856" y="306"/>
                    <a:pt x="642" y="306"/>
                  </a:cubicBezTo>
                  <a:cubicBezTo>
                    <a:pt x="459" y="306"/>
                    <a:pt x="276" y="245"/>
                    <a:pt x="153" y="123"/>
                  </a:cubicBezTo>
                  <a:cubicBezTo>
                    <a:pt x="31" y="367"/>
                    <a:pt x="1" y="550"/>
                    <a:pt x="92" y="642"/>
                  </a:cubicBezTo>
                  <a:cubicBezTo>
                    <a:pt x="134" y="692"/>
                    <a:pt x="195" y="715"/>
                    <a:pt x="268" y="715"/>
                  </a:cubicBezTo>
                  <a:cubicBezTo>
                    <a:pt x="459" y="715"/>
                    <a:pt x="735" y="558"/>
                    <a:pt x="978" y="336"/>
                  </a:cubicBezTo>
                  <a:cubicBezTo>
                    <a:pt x="1070" y="245"/>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 name="Google Shape;423;p24"/>
            <p:cNvSpPr/>
            <p:nvPr/>
          </p:nvSpPr>
          <p:spPr>
            <a:xfrm>
              <a:off x="3539227" y="3040459"/>
              <a:ext cx="86702" cy="73797"/>
            </a:xfrm>
            <a:custGeom>
              <a:avLst/>
              <a:gdLst/>
              <a:ahLst/>
              <a:cxnLst/>
              <a:rect l="l" t="t" r="r" b="b"/>
              <a:pathLst>
                <a:path w="887" h="755" extrusionOk="0">
                  <a:moveTo>
                    <a:pt x="520" y="1"/>
                  </a:moveTo>
                  <a:cubicBezTo>
                    <a:pt x="153" y="1"/>
                    <a:pt x="0" y="398"/>
                    <a:pt x="245" y="642"/>
                  </a:cubicBezTo>
                  <a:cubicBezTo>
                    <a:pt x="322" y="720"/>
                    <a:pt x="416" y="754"/>
                    <a:pt x="507" y="754"/>
                  </a:cubicBezTo>
                  <a:cubicBezTo>
                    <a:pt x="702" y="754"/>
                    <a:pt x="886" y="596"/>
                    <a:pt x="886" y="367"/>
                  </a:cubicBezTo>
                  <a:cubicBezTo>
                    <a:pt x="886" y="153"/>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24"/>
            <p:cNvSpPr/>
            <p:nvPr/>
          </p:nvSpPr>
          <p:spPr>
            <a:xfrm>
              <a:off x="3476474" y="2243252"/>
              <a:ext cx="74777" cy="167242"/>
            </a:xfrm>
            <a:custGeom>
              <a:avLst/>
              <a:gdLst/>
              <a:ahLst/>
              <a:cxnLst/>
              <a:rect l="l" t="t" r="r" b="b"/>
              <a:pathLst>
                <a:path w="765" h="1711" extrusionOk="0">
                  <a:moveTo>
                    <a:pt x="398" y="0"/>
                  </a:moveTo>
                  <a:cubicBezTo>
                    <a:pt x="184" y="0"/>
                    <a:pt x="1" y="397"/>
                    <a:pt x="1" y="856"/>
                  </a:cubicBezTo>
                  <a:cubicBezTo>
                    <a:pt x="1" y="1314"/>
                    <a:pt x="184" y="1711"/>
                    <a:pt x="398" y="1711"/>
                  </a:cubicBezTo>
                  <a:cubicBezTo>
                    <a:pt x="58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24"/>
            <p:cNvSpPr/>
            <p:nvPr/>
          </p:nvSpPr>
          <p:spPr>
            <a:xfrm>
              <a:off x="3476474" y="2347741"/>
              <a:ext cx="74777" cy="62752"/>
            </a:xfrm>
            <a:custGeom>
              <a:avLst/>
              <a:gdLst/>
              <a:ahLst/>
              <a:cxnLst/>
              <a:rect l="l" t="t" r="r" b="b"/>
              <a:pathLst>
                <a:path w="765" h="642" extrusionOk="0">
                  <a:moveTo>
                    <a:pt x="764" y="0"/>
                  </a:moveTo>
                  <a:lnTo>
                    <a:pt x="764" y="0"/>
                  </a:lnTo>
                  <a:cubicBezTo>
                    <a:pt x="612" y="61"/>
                    <a:pt x="459" y="92"/>
                    <a:pt x="337" y="92"/>
                  </a:cubicBezTo>
                  <a:cubicBezTo>
                    <a:pt x="215" y="92"/>
                    <a:pt x="92" y="92"/>
                    <a:pt x="1" y="61"/>
                  </a:cubicBezTo>
                  <a:lnTo>
                    <a:pt x="1" y="61"/>
                  </a:lnTo>
                  <a:cubicBezTo>
                    <a:pt x="62" y="398"/>
                    <a:pt x="184" y="642"/>
                    <a:pt x="367" y="642"/>
                  </a:cubicBezTo>
                  <a:cubicBezTo>
                    <a:pt x="551" y="642"/>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 name="Google Shape;426;p24"/>
            <p:cNvSpPr/>
            <p:nvPr/>
          </p:nvSpPr>
          <p:spPr>
            <a:xfrm>
              <a:off x="3362991" y="2295252"/>
              <a:ext cx="146426" cy="130001"/>
            </a:xfrm>
            <a:custGeom>
              <a:avLst/>
              <a:gdLst/>
              <a:ahLst/>
              <a:cxnLst/>
              <a:rect l="l" t="t" r="r" b="b"/>
              <a:pathLst>
                <a:path w="1498" h="1330" extrusionOk="0">
                  <a:moveTo>
                    <a:pt x="348" y="1"/>
                  </a:moveTo>
                  <a:cubicBezTo>
                    <a:pt x="266" y="1"/>
                    <a:pt x="198" y="26"/>
                    <a:pt x="154" y="79"/>
                  </a:cubicBezTo>
                  <a:cubicBezTo>
                    <a:pt x="1" y="232"/>
                    <a:pt x="154" y="629"/>
                    <a:pt x="459" y="935"/>
                  </a:cubicBezTo>
                  <a:cubicBezTo>
                    <a:pt x="706" y="1182"/>
                    <a:pt x="987" y="1330"/>
                    <a:pt x="1179" y="1330"/>
                  </a:cubicBezTo>
                  <a:cubicBezTo>
                    <a:pt x="1247" y="1330"/>
                    <a:pt x="1305" y="1311"/>
                    <a:pt x="1345" y="1271"/>
                  </a:cubicBezTo>
                  <a:cubicBezTo>
                    <a:pt x="1498" y="1118"/>
                    <a:pt x="1376" y="721"/>
                    <a:pt x="1040" y="385"/>
                  </a:cubicBezTo>
                  <a:cubicBezTo>
                    <a:pt x="823" y="147"/>
                    <a:pt x="546" y="1"/>
                    <a:pt x="34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 name="Google Shape;427;p24"/>
            <p:cNvSpPr/>
            <p:nvPr/>
          </p:nvSpPr>
          <p:spPr>
            <a:xfrm>
              <a:off x="3413819" y="2371591"/>
              <a:ext cx="92665" cy="51316"/>
            </a:xfrm>
            <a:custGeom>
              <a:avLst/>
              <a:gdLst/>
              <a:ahLst/>
              <a:cxnLst/>
              <a:rect l="l" t="t" r="r" b="b"/>
              <a:pathLst>
                <a:path w="948" h="525" extrusionOk="0">
                  <a:moveTo>
                    <a:pt x="856" y="1"/>
                  </a:moveTo>
                  <a:cubicBezTo>
                    <a:pt x="696" y="107"/>
                    <a:pt x="491" y="190"/>
                    <a:pt x="300" y="190"/>
                  </a:cubicBezTo>
                  <a:cubicBezTo>
                    <a:pt x="271" y="190"/>
                    <a:pt x="242" y="188"/>
                    <a:pt x="214" y="184"/>
                  </a:cubicBezTo>
                  <a:lnTo>
                    <a:pt x="0" y="184"/>
                  </a:lnTo>
                  <a:cubicBezTo>
                    <a:pt x="238" y="400"/>
                    <a:pt x="491" y="525"/>
                    <a:pt x="673" y="525"/>
                  </a:cubicBezTo>
                  <a:cubicBezTo>
                    <a:pt x="748" y="525"/>
                    <a:pt x="811" y="504"/>
                    <a:pt x="856" y="459"/>
                  </a:cubicBezTo>
                  <a:cubicBezTo>
                    <a:pt x="947" y="367"/>
                    <a:pt x="91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24"/>
            <p:cNvSpPr/>
            <p:nvPr/>
          </p:nvSpPr>
          <p:spPr>
            <a:xfrm>
              <a:off x="3321254" y="2395538"/>
              <a:ext cx="167246" cy="74677"/>
            </a:xfrm>
            <a:custGeom>
              <a:avLst/>
              <a:gdLst/>
              <a:ahLst/>
              <a:cxnLst/>
              <a:rect l="l" t="t" r="r" b="b"/>
              <a:pathLst>
                <a:path w="1711" h="764" extrusionOk="0">
                  <a:moveTo>
                    <a:pt x="856" y="0"/>
                  </a:moveTo>
                  <a:cubicBezTo>
                    <a:pt x="397" y="0"/>
                    <a:pt x="0" y="183"/>
                    <a:pt x="0" y="397"/>
                  </a:cubicBezTo>
                  <a:cubicBezTo>
                    <a:pt x="0" y="581"/>
                    <a:pt x="397" y="764"/>
                    <a:pt x="856" y="764"/>
                  </a:cubicBezTo>
                  <a:cubicBezTo>
                    <a:pt x="1314" y="764"/>
                    <a:pt x="1711" y="581"/>
                    <a:pt x="1711" y="39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24"/>
            <p:cNvSpPr/>
            <p:nvPr/>
          </p:nvSpPr>
          <p:spPr>
            <a:xfrm>
              <a:off x="3324186" y="2410396"/>
              <a:ext cx="164314" cy="62850"/>
            </a:xfrm>
            <a:custGeom>
              <a:avLst/>
              <a:gdLst/>
              <a:ahLst/>
              <a:cxnLst/>
              <a:rect l="l" t="t" r="r" b="b"/>
              <a:pathLst>
                <a:path w="1681" h="643" extrusionOk="0">
                  <a:moveTo>
                    <a:pt x="1498" y="1"/>
                  </a:moveTo>
                  <a:cubicBezTo>
                    <a:pt x="1328" y="284"/>
                    <a:pt x="1026" y="462"/>
                    <a:pt x="691" y="462"/>
                  </a:cubicBezTo>
                  <a:cubicBezTo>
                    <a:pt x="665" y="462"/>
                    <a:pt x="638" y="461"/>
                    <a:pt x="612" y="459"/>
                  </a:cubicBezTo>
                  <a:cubicBezTo>
                    <a:pt x="398" y="459"/>
                    <a:pt x="184" y="398"/>
                    <a:pt x="1" y="276"/>
                  </a:cubicBezTo>
                  <a:lnTo>
                    <a:pt x="1" y="276"/>
                  </a:lnTo>
                  <a:cubicBezTo>
                    <a:pt x="31" y="490"/>
                    <a:pt x="367" y="642"/>
                    <a:pt x="826" y="642"/>
                  </a:cubicBezTo>
                  <a:cubicBezTo>
                    <a:pt x="1314" y="642"/>
                    <a:pt x="1681" y="490"/>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 name="Google Shape;430;p24"/>
            <p:cNvSpPr/>
            <p:nvPr/>
          </p:nvSpPr>
          <p:spPr>
            <a:xfrm>
              <a:off x="3362991" y="2446463"/>
              <a:ext cx="146426" cy="131076"/>
            </a:xfrm>
            <a:custGeom>
              <a:avLst/>
              <a:gdLst/>
              <a:ahLst/>
              <a:cxnLst/>
              <a:rect l="l" t="t" r="r" b="b"/>
              <a:pathLst>
                <a:path w="1498" h="1341" extrusionOk="0">
                  <a:moveTo>
                    <a:pt x="1179" y="0"/>
                  </a:moveTo>
                  <a:cubicBezTo>
                    <a:pt x="987" y="0"/>
                    <a:pt x="706" y="148"/>
                    <a:pt x="459" y="396"/>
                  </a:cubicBezTo>
                  <a:cubicBezTo>
                    <a:pt x="154" y="701"/>
                    <a:pt x="1" y="1098"/>
                    <a:pt x="154" y="1282"/>
                  </a:cubicBezTo>
                  <a:cubicBezTo>
                    <a:pt x="194" y="1322"/>
                    <a:pt x="251" y="1341"/>
                    <a:pt x="320" y="1341"/>
                  </a:cubicBezTo>
                  <a:cubicBezTo>
                    <a:pt x="512" y="1341"/>
                    <a:pt x="792" y="1193"/>
                    <a:pt x="1040" y="945"/>
                  </a:cubicBezTo>
                  <a:cubicBezTo>
                    <a:pt x="1345"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 name="Google Shape;431;p24"/>
            <p:cNvSpPr/>
            <p:nvPr/>
          </p:nvSpPr>
          <p:spPr>
            <a:xfrm>
              <a:off x="3377946" y="2445975"/>
              <a:ext cx="131470" cy="131565"/>
            </a:xfrm>
            <a:custGeom>
              <a:avLst/>
              <a:gdLst/>
              <a:ahLst/>
              <a:cxnLst/>
              <a:rect l="l" t="t" r="r" b="b"/>
              <a:pathLst>
                <a:path w="1345" h="1346" extrusionOk="0">
                  <a:moveTo>
                    <a:pt x="994" y="1"/>
                  </a:moveTo>
                  <a:cubicBezTo>
                    <a:pt x="949" y="1"/>
                    <a:pt x="903" y="11"/>
                    <a:pt x="856" y="34"/>
                  </a:cubicBezTo>
                  <a:cubicBezTo>
                    <a:pt x="978" y="614"/>
                    <a:pt x="581" y="1164"/>
                    <a:pt x="1" y="1256"/>
                  </a:cubicBezTo>
                  <a:lnTo>
                    <a:pt x="1" y="1287"/>
                  </a:lnTo>
                  <a:cubicBezTo>
                    <a:pt x="41" y="1327"/>
                    <a:pt x="98" y="1346"/>
                    <a:pt x="166" y="1346"/>
                  </a:cubicBezTo>
                  <a:cubicBezTo>
                    <a:pt x="357" y="1346"/>
                    <a:pt x="631" y="1198"/>
                    <a:pt x="856" y="950"/>
                  </a:cubicBezTo>
                  <a:cubicBezTo>
                    <a:pt x="1192" y="645"/>
                    <a:pt x="1345" y="217"/>
                    <a:pt x="1192" y="65"/>
                  </a:cubicBezTo>
                  <a:cubicBezTo>
                    <a:pt x="1135" y="27"/>
                    <a:pt x="1067"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24"/>
            <p:cNvSpPr/>
            <p:nvPr/>
          </p:nvSpPr>
          <p:spPr>
            <a:xfrm>
              <a:off x="3473542" y="2461223"/>
              <a:ext cx="74679" cy="164309"/>
            </a:xfrm>
            <a:custGeom>
              <a:avLst/>
              <a:gdLst/>
              <a:ahLst/>
              <a:cxnLst/>
              <a:rect l="l" t="t" r="r" b="b"/>
              <a:pathLst>
                <a:path w="764" h="1681" extrusionOk="0">
                  <a:moveTo>
                    <a:pt x="397" y="0"/>
                  </a:moveTo>
                  <a:cubicBezTo>
                    <a:pt x="183" y="0"/>
                    <a:pt x="0" y="367"/>
                    <a:pt x="0" y="825"/>
                  </a:cubicBezTo>
                  <a:cubicBezTo>
                    <a:pt x="0" y="1314"/>
                    <a:pt x="183" y="1680"/>
                    <a:pt x="397" y="1680"/>
                  </a:cubicBezTo>
                  <a:cubicBezTo>
                    <a:pt x="581" y="1680"/>
                    <a:pt x="764" y="1314"/>
                    <a:pt x="764" y="825"/>
                  </a:cubicBezTo>
                  <a:cubicBezTo>
                    <a:pt x="764" y="36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24"/>
            <p:cNvSpPr/>
            <p:nvPr/>
          </p:nvSpPr>
          <p:spPr>
            <a:xfrm>
              <a:off x="3476474" y="2473148"/>
              <a:ext cx="77709" cy="152384"/>
            </a:xfrm>
            <a:custGeom>
              <a:avLst/>
              <a:gdLst/>
              <a:ahLst/>
              <a:cxnLst/>
              <a:rect l="l" t="t" r="r" b="b"/>
              <a:pathLst>
                <a:path w="795" h="1559" extrusionOk="0">
                  <a:moveTo>
                    <a:pt x="581" y="0"/>
                  </a:moveTo>
                  <a:cubicBezTo>
                    <a:pt x="612" y="428"/>
                    <a:pt x="398" y="856"/>
                    <a:pt x="1" y="1039"/>
                  </a:cubicBezTo>
                  <a:cubicBezTo>
                    <a:pt x="62" y="1345"/>
                    <a:pt x="215" y="1558"/>
                    <a:pt x="398" y="1558"/>
                  </a:cubicBezTo>
                  <a:cubicBezTo>
                    <a:pt x="612" y="1558"/>
                    <a:pt x="764" y="1192"/>
                    <a:pt x="764" y="703"/>
                  </a:cubicBezTo>
                  <a:cubicBezTo>
                    <a:pt x="795" y="45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24"/>
            <p:cNvSpPr/>
            <p:nvPr/>
          </p:nvSpPr>
          <p:spPr>
            <a:xfrm>
              <a:off x="3515280" y="2446463"/>
              <a:ext cx="149456" cy="131076"/>
            </a:xfrm>
            <a:custGeom>
              <a:avLst/>
              <a:gdLst/>
              <a:ahLst/>
              <a:cxnLst/>
              <a:rect l="l" t="t" r="r" b="b"/>
              <a:pathLst>
                <a:path w="1529" h="1341" extrusionOk="0">
                  <a:moveTo>
                    <a:pt x="320" y="0"/>
                  </a:moveTo>
                  <a:cubicBezTo>
                    <a:pt x="251" y="0"/>
                    <a:pt x="194" y="19"/>
                    <a:pt x="154" y="60"/>
                  </a:cubicBezTo>
                  <a:cubicBezTo>
                    <a:pt x="1" y="212"/>
                    <a:pt x="154" y="609"/>
                    <a:pt x="490" y="945"/>
                  </a:cubicBezTo>
                  <a:cubicBezTo>
                    <a:pt x="714" y="1193"/>
                    <a:pt x="989" y="1341"/>
                    <a:pt x="1179" y="1341"/>
                  </a:cubicBezTo>
                  <a:cubicBezTo>
                    <a:pt x="1247" y="1341"/>
                    <a:pt x="1305" y="1322"/>
                    <a:pt x="1345" y="1282"/>
                  </a:cubicBezTo>
                  <a:cubicBezTo>
                    <a:pt x="1528" y="1098"/>
                    <a:pt x="1376" y="701"/>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24"/>
            <p:cNvSpPr/>
            <p:nvPr/>
          </p:nvSpPr>
          <p:spPr>
            <a:xfrm>
              <a:off x="3515280" y="2448907"/>
              <a:ext cx="137531" cy="110941"/>
            </a:xfrm>
            <a:custGeom>
              <a:avLst/>
              <a:gdLst/>
              <a:ahLst/>
              <a:cxnLst/>
              <a:rect l="l" t="t" r="r" b="b"/>
              <a:pathLst>
                <a:path w="1407" h="1135" extrusionOk="0">
                  <a:moveTo>
                    <a:pt x="338" y="0"/>
                  </a:moveTo>
                  <a:cubicBezTo>
                    <a:pt x="261" y="0"/>
                    <a:pt x="197" y="21"/>
                    <a:pt x="154" y="65"/>
                  </a:cubicBezTo>
                  <a:cubicBezTo>
                    <a:pt x="1" y="218"/>
                    <a:pt x="154" y="615"/>
                    <a:pt x="459" y="951"/>
                  </a:cubicBezTo>
                  <a:lnTo>
                    <a:pt x="490" y="951"/>
                  </a:lnTo>
                  <a:cubicBezTo>
                    <a:pt x="581" y="920"/>
                    <a:pt x="642" y="920"/>
                    <a:pt x="734" y="920"/>
                  </a:cubicBezTo>
                  <a:cubicBezTo>
                    <a:pt x="766" y="917"/>
                    <a:pt x="797" y="915"/>
                    <a:pt x="829" y="915"/>
                  </a:cubicBezTo>
                  <a:cubicBezTo>
                    <a:pt x="1041" y="915"/>
                    <a:pt x="1246" y="1001"/>
                    <a:pt x="1406" y="1134"/>
                  </a:cubicBezTo>
                  <a:cubicBezTo>
                    <a:pt x="1406" y="829"/>
                    <a:pt x="1253" y="554"/>
                    <a:pt x="1039" y="371"/>
                  </a:cubicBezTo>
                  <a:cubicBezTo>
                    <a:pt x="800"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24"/>
            <p:cNvSpPr/>
            <p:nvPr/>
          </p:nvSpPr>
          <p:spPr>
            <a:xfrm>
              <a:off x="3536197" y="2398471"/>
              <a:ext cx="167344" cy="74775"/>
            </a:xfrm>
            <a:custGeom>
              <a:avLst/>
              <a:gdLst/>
              <a:ahLst/>
              <a:cxnLst/>
              <a:rect l="l" t="t" r="r" b="b"/>
              <a:pathLst>
                <a:path w="1712" h="765" extrusionOk="0">
                  <a:moveTo>
                    <a:pt x="856" y="1"/>
                  </a:moveTo>
                  <a:cubicBezTo>
                    <a:pt x="398" y="1"/>
                    <a:pt x="1" y="184"/>
                    <a:pt x="1" y="398"/>
                  </a:cubicBezTo>
                  <a:cubicBezTo>
                    <a:pt x="1" y="612"/>
                    <a:pt x="398" y="764"/>
                    <a:pt x="856" y="764"/>
                  </a:cubicBezTo>
                  <a:cubicBezTo>
                    <a:pt x="1345" y="764"/>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24"/>
            <p:cNvSpPr/>
            <p:nvPr/>
          </p:nvSpPr>
          <p:spPr>
            <a:xfrm>
              <a:off x="3539227" y="2401501"/>
              <a:ext cx="146426" cy="71745"/>
            </a:xfrm>
            <a:custGeom>
              <a:avLst/>
              <a:gdLst/>
              <a:ahLst/>
              <a:cxnLst/>
              <a:rect l="l" t="t" r="r" b="b"/>
              <a:pathLst>
                <a:path w="1498" h="734" extrusionOk="0">
                  <a:moveTo>
                    <a:pt x="489" y="0"/>
                  </a:moveTo>
                  <a:cubicBezTo>
                    <a:pt x="184" y="61"/>
                    <a:pt x="0" y="184"/>
                    <a:pt x="0" y="336"/>
                  </a:cubicBezTo>
                  <a:cubicBezTo>
                    <a:pt x="0" y="581"/>
                    <a:pt x="367" y="733"/>
                    <a:pt x="825" y="733"/>
                  </a:cubicBezTo>
                  <a:cubicBezTo>
                    <a:pt x="1041" y="733"/>
                    <a:pt x="1233" y="686"/>
                    <a:pt x="1423" y="611"/>
                  </a:cubicBezTo>
                  <a:lnTo>
                    <a:pt x="1423" y="611"/>
                  </a:lnTo>
                  <a:cubicBezTo>
                    <a:pt x="1427" y="611"/>
                    <a:pt x="1432" y="611"/>
                    <a:pt x="1436" y="611"/>
                  </a:cubicBezTo>
                  <a:lnTo>
                    <a:pt x="1497" y="581"/>
                  </a:lnTo>
                  <a:lnTo>
                    <a:pt x="1497" y="581"/>
                  </a:lnTo>
                  <a:cubicBezTo>
                    <a:pt x="1472" y="591"/>
                    <a:pt x="1448" y="601"/>
                    <a:pt x="1423" y="611"/>
                  </a:cubicBezTo>
                  <a:lnTo>
                    <a:pt x="1423" y="611"/>
                  </a:lnTo>
                  <a:cubicBezTo>
                    <a:pt x="1001" y="606"/>
                    <a:pt x="640"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24"/>
            <p:cNvSpPr/>
            <p:nvPr/>
          </p:nvSpPr>
          <p:spPr>
            <a:xfrm>
              <a:off x="3515280" y="2294177"/>
              <a:ext cx="146426" cy="130001"/>
            </a:xfrm>
            <a:custGeom>
              <a:avLst/>
              <a:gdLst/>
              <a:ahLst/>
              <a:cxnLst/>
              <a:rect l="l" t="t" r="r" b="b"/>
              <a:pathLst>
                <a:path w="1498" h="1330" extrusionOk="0">
                  <a:moveTo>
                    <a:pt x="1179" y="0"/>
                  </a:moveTo>
                  <a:cubicBezTo>
                    <a:pt x="989" y="0"/>
                    <a:pt x="714" y="148"/>
                    <a:pt x="490" y="396"/>
                  </a:cubicBezTo>
                  <a:cubicBezTo>
                    <a:pt x="154" y="701"/>
                    <a:pt x="1" y="1098"/>
                    <a:pt x="154" y="1251"/>
                  </a:cubicBezTo>
                  <a:cubicBezTo>
                    <a:pt x="198" y="1305"/>
                    <a:pt x="264" y="1329"/>
                    <a:pt x="342" y="1329"/>
                  </a:cubicBezTo>
                  <a:cubicBezTo>
                    <a:pt x="533" y="1329"/>
                    <a:pt x="802" y="1183"/>
                    <a:pt x="1039" y="946"/>
                  </a:cubicBezTo>
                  <a:cubicBezTo>
                    <a:pt x="1376" y="609"/>
                    <a:pt x="1498" y="212"/>
                    <a:pt x="1345" y="60"/>
                  </a:cubicBezTo>
                  <a:cubicBezTo>
                    <a:pt x="1305"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24"/>
            <p:cNvSpPr/>
            <p:nvPr/>
          </p:nvSpPr>
          <p:spPr>
            <a:xfrm>
              <a:off x="3521242" y="2353704"/>
              <a:ext cx="122575" cy="67346"/>
            </a:xfrm>
            <a:custGeom>
              <a:avLst/>
              <a:gdLst/>
              <a:ahLst/>
              <a:cxnLst/>
              <a:rect l="l" t="t" r="r" b="b"/>
              <a:pathLst>
                <a:path w="1254" h="689" extrusionOk="0">
                  <a:moveTo>
                    <a:pt x="1253" y="0"/>
                  </a:moveTo>
                  <a:lnTo>
                    <a:pt x="1253" y="0"/>
                  </a:lnTo>
                  <a:cubicBezTo>
                    <a:pt x="1101" y="184"/>
                    <a:pt x="856" y="306"/>
                    <a:pt x="642" y="306"/>
                  </a:cubicBezTo>
                  <a:cubicBezTo>
                    <a:pt x="459" y="306"/>
                    <a:pt x="276" y="245"/>
                    <a:pt x="154" y="123"/>
                  </a:cubicBezTo>
                  <a:cubicBezTo>
                    <a:pt x="31" y="337"/>
                    <a:pt x="1" y="550"/>
                    <a:pt x="93" y="642"/>
                  </a:cubicBezTo>
                  <a:cubicBezTo>
                    <a:pt x="124" y="674"/>
                    <a:pt x="176" y="689"/>
                    <a:pt x="242" y="689"/>
                  </a:cubicBezTo>
                  <a:cubicBezTo>
                    <a:pt x="430" y="689"/>
                    <a:pt x="729" y="563"/>
                    <a:pt x="978" y="337"/>
                  </a:cubicBezTo>
                  <a:cubicBezTo>
                    <a:pt x="1070" y="245"/>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24"/>
            <p:cNvSpPr/>
            <p:nvPr/>
          </p:nvSpPr>
          <p:spPr>
            <a:xfrm>
              <a:off x="3464549" y="2398471"/>
              <a:ext cx="86702" cy="73797"/>
            </a:xfrm>
            <a:custGeom>
              <a:avLst/>
              <a:gdLst/>
              <a:ahLst/>
              <a:cxnLst/>
              <a:rect l="l" t="t" r="r" b="b"/>
              <a:pathLst>
                <a:path w="887" h="755" extrusionOk="0">
                  <a:moveTo>
                    <a:pt x="520" y="1"/>
                  </a:moveTo>
                  <a:cubicBezTo>
                    <a:pt x="153" y="1"/>
                    <a:pt x="1" y="398"/>
                    <a:pt x="245" y="642"/>
                  </a:cubicBezTo>
                  <a:cubicBezTo>
                    <a:pt x="323" y="720"/>
                    <a:pt x="416" y="754"/>
                    <a:pt x="507" y="754"/>
                  </a:cubicBezTo>
                  <a:cubicBezTo>
                    <a:pt x="702" y="754"/>
                    <a:pt x="886" y="596"/>
                    <a:pt x="886" y="367"/>
                  </a:cubicBezTo>
                  <a:cubicBezTo>
                    <a:pt x="886" y="153"/>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24"/>
            <p:cNvSpPr/>
            <p:nvPr/>
          </p:nvSpPr>
          <p:spPr>
            <a:xfrm>
              <a:off x="2885306" y="2723961"/>
              <a:ext cx="74679" cy="164309"/>
            </a:xfrm>
            <a:custGeom>
              <a:avLst/>
              <a:gdLst/>
              <a:ahLst/>
              <a:cxnLst/>
              <a:rect l="l" t="t" r="r" b="b"/>
              <a:pathLst>
                <a:path w="764" h="1681" extrusionOk="0">
                  <a:moveTo>
                    <a:pt x="367" y="0"/>
                  </a:moveTo>
                  <a:cubicBezTo>
                    <a:pt x="183" y="0"/>
                    <a:pt x="0" y="367"/>
                    <a:pt x="0" y="856"/>
                  </a:cubicBezTo>
                  <a:cubicBezTo>
                    <a:pt x="0" y="1314"/>
                    <a:pt x="153" y="1681"/>
                    <a:pt x="367" y="1681"/>
                  </a:cubicBezTo>
                  <a:cubicBezTo>
                    <a:pt x="581" y="1681"/>
                    <a:pt x="764" y="1314"/>
                    <a:pt x="764" y="856"/>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24"/>
            <p:cNvSpPr/>
            <p:nvPr/>
          </p:nvSpPr>
          <p:spPr>
            <a:xfrm>
              <a:off x="2882276" y="2828451"/>
              <a:ext cx="74777" cy="59820"/>
            </a:xfrm>
            <a:custGeom>
              <a:avLst/>
              <a:gdLst/>
              <a:ahLst/>
              <a:cxnLst/>
              <a:rect l="l" t="t" r="r" b="b"/>
              <a:pathLst>
                <a:path w="765" h="612" extrusionOk="0">
                  <a:moveTo>
                    <a:pt x="764" y="1"/>
                  </a:moveTo>
                  <a:cubicBezTo>
                    <a:pt x="642" y="62"/>
                    <a:pt x="489" y="92"/>
                    <a:pt x="337" y="92"/>
                  </a:cubicBezTo>
                  <a:cubicBezTo>
                    <a:pt x="214" y="92"/>
                    <a:pt x="123" y="62"/>
                    <a:pt x="1" y="31"/>
                  </a:cubicBezTo>
                  <a:lnTo>
                    <a:pt x="1" y="31"/>
                  </a:lnTo>
                  <a:cubicBezTo>
                    <a:pt x="62" y="367"/>
                    <a:pt x="214" y="612"/>
                    <a:pt x="398" y="612"/>
                  </a:cubicBezTo>
                  <a:cubicBezTo>
                    <a:pt x="581" y="612"/>
                    <a:pt x="734"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24"/>
            <p:cNvSpPr/>
            <p:nvPr/>
          </p:nvSpPr>
          <p:spPr>
            <a:xfrm>
              <a:off x="2768793" y="2773029"/>
              <a:ext cx="149456" cy="130001"/>
            </a:xfrm>
            <a:custGeom>
              <a:avLst/>
              <a:gdLst/>
              <a:ahLst/>
              <a:cxnLst/>
              <a:rect l="l" t="t" r="r" b="b"/>
              <a:pathLst>
                <a:path w="1529" h="1330" extrusionOk="0">
                  <a:moveTo>
                    <a:pt x="356" y="0"/>
                  </a:moveTo>
                  <a:cubicBezTo>
                    <a:pt x="276" y="0"/>
                    <a:pt x="207" y="25"/>
                    <a:pt x="153" y="79"/>
                  </a:cubicBezTo>
                  <a:cubicBezTo>
                    <a:pt x="1" y="232"/>
                    <a:pt x="153" y="629"/>
                    <a:pt x="490" y="934"/>
                  </a:cubicBezTo>
                  <a:cubicBezTo>
                    <a:pt x="737" y="1182"/>
                    <a:pt x="1017" y="1330"/>
                    <a:pt x="1209" y="1330"/>
                  </a:cubicBezTo>
                  <a:cubicBezTo>
                    <a:pt x="1278" y="1330"/>
                    <a:pt x="1335" y="1311"/>
                    <a:pt x="1375" y="1270"/>
                  </a:cubicBezTo>
                  <a:cubicBezTo>
                    <a:pt x="1528" y="1118"/>
                    <a:pt x="1375" y="720"/>
                    <a:pt x="1039" y="384"/>
                  </a:cubicBezTo>
                  <a:cubicBezTo>
                    <a:pt x="802" y="147"/>
                    <a:pt x="548" y="0"/>
                    <a:pt x="3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24"/>
            <p:cNvSpPr/>
            <p:nvPr/>
          </p:nvSpPr>
          <p:spPr>
            <a:xfrm>
              <a:off x="2819621" y="2852398"/>
              <a:ext cx="98627" cy="52391"/>
            </a:xfrm>
            <a:custGeom>
              <a:avLst/>
              <a:gdLst/>
              <a:ahLst/>
              <a:cxnLst/>
              <a:rect l="l" t="t" r="r" b="b"/>
              <a:pathLst>
                <a:path w="1009" h="536" extrusionOk="0">
                  <a:moveTo>
                    <a:pt x="855" y="0"/>
                  </a:moveTo>
                  <a:cubicBezTo>
                    <a:pt x="642" y="122"/>
                    <a:pt x="428" y="183"/>
                    <a:pt x="183" y="183"/>
                  </a:cubicBezTo>
                  <a:lnTo>
                    <a:pt x="0" y="183"/>
                  </a:lnTo>
                  <a:cubicBezTo>
                    <a:pt x="249" y="410"/>
                    <a:pt x="515" y="536"/>
                    <a:pt x="698" y="536"/>
                  </a:cubicBezTo>
                  <a:cubicBezTo>
                    <a:pt x="762" y="536"/>
                    <a:pt x="816" y="520"/>
                    <a:pt x="855" y="489"/>
                  </a:cubicBezTo>
                  <a:cubicBezTo>
                    <a:pt x="1008" y="336"/>
                    <a:pt x="917" y="214"/>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24"/>
            <p:cNvSpPr/>
            <p:nvPr/>
          </p:nvSpPr>
          <p:spPr>
            <a:xfrm>
              <a:off x="2729988" y="2876248"/>
              <a:ext cx="164314" cy="74775"/>
            </a:xfrm>
            <a:custGeom>
              <a:avLst/>
              <a:gdLst/>
              <a:ahLst/>
              <a:cxnLst/>
              <a:rect l="l" t="t" r="r" b="b"/>
              <a:pathLst>
                <a:path w="1681" h="765" extrusionOk="0">
                  <a:moveTo>
                    <a:pt x="856" y="0"/>
                  </a:moveTo>
                  <a:cubicBezTo>
                    <a:pt x="367" y="0"/>
                    <a:pt x="1" y="184"/>
                    <a:pt x="1" y="367"/>
                  </a:cubicBezTo>
                  <a:cubicBezTo>
                    <a:pt x="1" y="581"/>
                    <a:pt x="367" y="764"/>
                    <a:pt x="856" y="764"/>
                  </a:cubicBezTo>
                  <a:cubicBezTo>
                    <a:pt x="1314" y="764"/>
                    <a:pt x="1681" y="581"/>
                    <a:pt x="1681" y="367"/>
                  </a:cubicBezTo>
                  <a:cubicBezTo>
                    <a:pt x="1681" y="184"/>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24"/>
            <p:cNvSpPr/>
            <p:nvPr/>
          </p:nvSpPr>
          <p:spPr>
            <a:xfrm>
              <a:off x="2729988" y="2891203"/>
              <a:ext cx="164314" cy="62752"/>
            </a:xfrm>
            <a:custGeom>
              <a:avLst/>
              <a:gdLst/>
              <a:ahLst/>
              <a:cxnLst/>
              <a:rect l="l" t="t" r="r" b="b"/>
              <a:pathLst>
                <a:path w="1681" h="642" extrusionOk="0">
                  <a:moveTo>
                    <a:pt x="1497" y="0"/>
                  </a:moveTo>
                  <a:cubicBezTo>
                    <a:pt x="1314" y="275"/>
                    <a:pt x="978" y="458"/>
                    <a:pt x="612" y="458"/>
                  </a:cubicBezTo>
                  <a:cubicBezTo>
                    <a:pt x="398" y="458"/>
                    <a:pt x="184" y="397"/>
                    <a:pt x="1" y="245"/>
                  </a:cubicBezTo>
                  <a:lnTo>
                    <a:pt x="1" y="245"/>
                  </a:lnTo>
                  <a:cubicBezTo>
                    <a:pt x="31" y="458"/>
                    <a:pt x="367" y="642"/>
                    <a:pt x="856" y="642"/>
                  </a:cubicBezTo>
                  <a:cubicBezTo>
                    <a:pt x="1314" y="642"/>
                    <a:pt x="1681" y="458"/>
                    <a:pt x="1681" y="245"/>
                  </a:cubicBezTo>
                  <a:cubicBezTo>
                    <a:pt x="1681" y="153"/>
                    <a:pt x="1620"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 name="Google Shape;447;p24"/>
            <p:cNvSpPr/>
            <p:nvPr/>
          </p:nvSpPr>
          <p:spPr>
            <a:xfrm>
              <a:off x="2768793" y="2925316"/>
              <a:ext cx="149456" cy="130001"/>
            </a:xfrm>
            <a:custGeom>
              <a:avLst/>
              <a:gdLst/>
              <a:ahLst/>
              <a:cxnLst/>
              <a:rect l="l" t="t" r="r" b="b"/>
              <a:pathLst>
                <a:path w="1529" h="1330" extrusionOk="0">
                  <a:moveTo>
                    <a:pt x="1187" y="0"/>
                  </a:moveTo>
                  <a:cubicBezTo>
                    <a:pt x="996" y="0"/>
                    <a:pt x="727" y="146"/>
                    <a:pt x="490" y="384"/>
                  </a:cubicBezTo>
                  <a:cubicBezTo>
                    <a:pt x="153" y="720"/>
                    <a:pt x="1" y="1118"/>
                    <a:pt x="153" y="1270"/>
                  </a:cubicBezTo>
                  <a:cubicBezTo>
                    <a:pt x="202" y="1311"/>
                    <a:pt x="265" y="1330"/>
                    <a:pt x="338" y="1330"/>
                  </a:cubicBezTo>
                  <a:cubicBezTo>
                    <a:pt x="540" y="1330"/>
                    <a:pt x="815" y="1182"/>
                    <a:pt x="1039" y="934"/>
                  </a:cubicBezTo>
                  <a:cubicBezTo>
                    <a:pt x="1375" y="629"/>
                    <a:pt x="1528" y="232"/>
                    <a:pt x="1375" y="79"/>
                  </a:cubicBezTo>
                  <a:cubicBezTo>
                    <a:pt x="1331" y="25"/>
                    <a:pt x="1265" y="0"/>
                    <a:pt x="118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 name="Google Shape;448;p24"/>
            <p:cNvSpPr/>
            <p:nvPr/>
          </p:nvSpPr>
          <p:spPr>
            <a:xfrm>
              <a:off x="2783748" y="2925805"/>
              <a:ext cx="134501" cy="129610"/>
            </a:xfrm>
            <a:custGeom>
              <a:avLst/>
              <a:gdLst/>
              <a:ahLst/>
              <a:cxnLst/>
              <a:rect l="l" t="t" r="r" b="b"/>
              <a:pathLst>
                <a:path w="1376" h="1326" extrusionOk="0">
                  <a:moveTo>
                    <a:pt x="1036" y="1"/>
                  </a:moveTo>
                  <a:cubicBezTo>
                    <a:pt x="981" y="1"/>
                    <a:pt x="928" y="16"/>
                    <a:pt x="886" y="43"/>
                  </a:cubicBezTo>
                  <a:cubicBezTo>
                    <a:pt x="978" y="593"/>
                    <a:pt x="581" y="1143"/>
                    <a:pt x="0" y="1235"/>
                  </a:cubicBezTo>
                  <a:lnTo>
                    <a:pt x="0" y="1265"/>
                  </a:lnTo>
                  <a:cubicBezTo>
                    <a:pt x="41" y="1306"/>
                    <a:pt x="100" y="1325"/>
                    <a:pt x="170" y="1325"/>
                  </a:cubicBezTo>
                  <a:cubicBezTo>
                    <a:pt x="362" y="1325"/>
                    <a:pt x="640" y="1183"/>
                    <a:pt x="886" y="960"/>
                  </a:cubicBezTo>
                  <a:cubicBezTo>
                    <a:pt x="1222" y="624"/>
                    <a:pt x="1375" y="227"/>
                    <a:pt x="1222" y="74"/>
                  </a:cubicBezTo>
                  <a:cubicBezTo>
                    <a:pt x="1172" y="23"/>
                    <a:pt x="1103"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24"/>
            <p:cNvSpPr/>
            <p:nvPr/>
          </p:nvSpPr>
          <p:spPr>
            <a:xfrm>
              <a:off x="2882276" y="2938902"/>
              <a:ext cx="74777" cy="167339"/>
            </a:xfrm>
            <a:custGeom>
              <a:avLst/>
              <a:gdLst/>
              <a:ahLst/>
              <a:cxnLst/>
              <a:rect l="l" t="t" r="r" b="b"/>
              <a:pathLst>
                <a:path w="765" h="1712" extrusionOk="0">
                  <a:moveTo>
                    <a:pt x="367" y="1"/>
                  </a:moveTo>
                  <a:cubicBezTo>
                    <a:pt x="184" y="1"/>
                    <a:pt x="1" y="398"/>
                    <a:pt x="1" y="856"/>
                  </a:cubicBezTo>
                  <a:cubicBezTo>
                    <a:pt x="1" y="1315"/>
                    <a:pt x="153" y="1712"/>
                    <a:pt x="367" y="1712"/>
                  </a:cubicBezTo>
                  <a:cubicBezTo>
                    <a:pt x="581" y="1712"/>
                    <a:pt x="764" y="1315"/>
                    <a:pt x="764" y="856"/>
                  </a:cubicBezTo>
                  <a:cubicBezTo>
                    <a:pt x="764" y="398"/>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24"/>
            <p:cNvSpPr/>
            <p:nvPr/>
          </p:nvSpPr>
          <p:spPr>
            <a:xfrm>
              <a:off x="2885306" y="2950925"/>
              <a:ext cx="74679" cy="155317"/>
            </a:xfrm>
            <a:custGeom>
              <a:avLst/>
              <a:gdLst/>
              <a:ahLst/>
              <a:cxnLst/>
              <a:rect l="l" t="t" r="r" b="b"/>
              <a:pathLst>
                <a:path w="764" h="1589" extrusionOk="0">
                  <a:moveTo>
                    <a:pt x="581" y="0"/>
                  </a:moveTo>
                  <a:lnTo>
                    <a:pt x="581" y="0"/>
                  </a:lnTo>
                  <a:cubicBezTo>
                    <a:pt x="611" y="458"/>
                    <a:pt x="367" y="856"/>
                    <a:pt x="0" y="1069"/>
                  </a:cubicBezTo>
                  <a:cubicBezTo>
                    <a:pt x="61" y="1375"/>
                    <a:pt x="183" y="1589"/>
                    <a:pt x="367" y="1589"/>
                  </a:cubicBezTo>
                  <a:cubicBezTo>
                    <a:pt x="581" y="1589"/>
                    <a:pt x="764" y="1192"/>
                    <a:pt x="764" y="733"/>
                  </a:cubicBezTo>
                  <a:cubicBezTo>
                    <a:pt x="764" y="489"/>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24"/>
            <p:cNvSpPr/>
            <p:nvPr/>
          </p:nvSpPr>
          <p:spPr>
            <a:xfrm>
              <a:off x="2921081" y="2927075"/>
              <a:ext cx="149456" cy="128339"/>
            </a:xfrm>
            <a:custGeom>
              <a:avLst/>
              <a:gdLst/>
              <a:ahLst/>
              <a:cxnLst/>
              <a:rect l="l" t="t" r="r" b="b"/>
              <a:pathLst>
                <a:path w="1529" h="1313" extrusionOk="0">
                  <a:moveTo>
                    <a:pt x="341" y="1"/>
                  </a:moveTo>
                  <a:cubicBezTo>
                    <a:pt x="267" y="1"/>
                    <a:pt x="203" y="20"/>
                    <a:pt x="153" y="61"/>
                  </a:cubicBezTo>
                  <a:cubicBezTo>
                    <a:pt x="1" y="214"/>
                    <a:pt x="153" y="611"/>
                    <a:pt x="489" y="947"/>
                  </a:cubicBezTo>
                  <a:cubicBezTo>
                    <a:pt x="735" y="1170"/>
                    <a:pt x="1014" y="1312"/>
                    <a:pt x="1206" y="1312"/>
                  </a:cubicBezTo>
                  <a:cubicBezTo>
                    <a:pt x="1276" y="1312"/>
                    <a:pt x="1334" y="1293"/>
                    <a:pt x="1375" y="1252"/>
                  </a:cubicBezTo>
                  <a:cubicBezTo>
                    <a:pt x="1528" y="1100"/>
                    <a:pt x="1375" y="702"/>
                    <a:pt x="1039" y="366"/>
                  </a:cubicBezTo>
                  <a:cubicBezTo>
                    <a:pt x="816" y="143"/>
                    <a:pt x="543" y="1"/>
                    <a:pt x="34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24"/>
            <p:cNvSpPr/>
            <p:nvPr/>
          </p:nvSpPr>
          <p:spPr>
            <a:xfrm>
              <a:off x="2921081" y="2927173"/>
              <a:ext cx="140463" cy="113384"/>
            </a:xfrm>
            <a:custGeom>
              <a:avLst/>
              <a:gdLst/>
              <a:ahLst/>
              <a:cxnLst/>
              <a:rect l="l" t="t" r="r" b="b"/>
              <a:pathLst>
                <a:path w="1437" h="1160" extrusionOk="0">
                  <a:moveTo>
                    <a:pt x="320" y="1"/>
                  </a:moveTo>
                  <a:cubicBezTo>
                    <a:pt x="251" y="1"/>
                    <a:pt x="194" y="20"/>
                    <a:pt x="153" y="60"/>
                  </a:cubicBezTo>
                  <a:cubicBezTo>
                    <a:pt x="1" y="213"/>
                    <a:pt x="153" y="610"/>
                    <a:pt x="489" y="946"/>
                  </a:cubicBezTo>
                  <a:lnTo>
                    <a:pt x="520" y="946"/>
                  </a:lnTo>
                  <a:cubicBezTo>
                    <a:pt x="581" y="915"/>
                    <a:pt x="673" y="915"/>
                    <a:pt x="764" y="915"/>
                  </a:cubicBezTo>
                  <a:cubicBezTo>
                    <a:pt x="978" y="915"/>
                    <a:pt x="1223" y="1007"/>
                    <a:pt x="1436" y="1160"/>
                  </a:cubicBezTo>
                  <a:cubicBezTo>
                    <a:pt x="1406" y="854"/>
                    <a:pt x="1284" y="579"/>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24"/>
            <p:cNvSpPr/>
            <p:nvPr/>
          </p:nvSpPr>
          <p:spPr>
            <a:xfrm>
              <a:off x="2945029" y="2879180"/>
              <a:ext cx="167246" cy="74775"/>
            </a:xfrm>
            <a:custGeom>
              <a:avLst/>
              <a:gdLst/>
              <a:ahLst/>
              <a:cxnLst/>
              <a:rect l="l" t="t" r="r" b="b"/>
              <a:pathLst>
                <a:path w="1711" h="765" extrusionOk="0">
                  <a:moveTo>
                    <a:pt x="855" y="1"/>
                  </a:moveTo>
                  <a:cubicBezTo>
                    <a:pt x="367" y="1"/>
                    <a:pt x="0" y="184"/>
                    <a:pt x="0" y="368"/>
                  </a:cubicBezTo>
                  <a:cubicBezTo>
                    <a:pt x="0" y="581"/>
                    <a:pt x="367" y="765"/>
                    <a:pt x="855" y="765"/>
                  </a:cubicBezTo>
                  <a:cubicBezTo>
                    <a:pt x="1314" y="765"/>
                    <a:pt x="1711" y="581"/>
                    <a:pt x="1711" y="368"/>
                  </a:cubicBezTo>
                  <a:cubicBezTo>
                    <a:pt x="1711" y="184"/>
                    <a:pt x="131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 name="Google Shape;454;p24"/>
            <p:cNvSpPr/>
            <p:nvPr/>
          </p:nvSpPr>
          <p:spPr>
            <a:xfrm>
              <a:off x="2945029" y="2879180"/>
              <a:ext cx="146328" cy="74775"/>
            </a:xfrm>
            <a:custGeom>
              <a:avLst/>
              <a:gdLst/>
              <a:ahLst/>
              <a:cxnLst/>
              <a:rect l="l" t="t" r="r" b="b"/>
              <a:pathLst>
                <a:path w="1497" h="765" extrusionOk="0">
                  <a:moveTo>
                    <a:pt x="489" y="1"/>
                  </a:moveTo>
                  <a:cubicBezTo>
                    <a:pt x="214" y="62"/>
                    <a:pt x="0" y="215"/>
                    <a:pt x="0" y="368"/>
                  </a:cubicBezTo>
                  <a:cubicBezTo>
                    <a:pt x="0" y="551"/>
                    <a:pt x="397" y="765"/>
                    <a:pt x="855" y="765"/>
                  </a:cubicBezTo>
                  <a:cubicBezTo>
                    <a:pt x="1069" y="765"/>
                    <a:pt x="1314" y="704"/>
                    <a:pt x="1497" y="612"/>
                  </a:cubicBezTo>
                  <a:lnTo>
                    <a:pt x="1436" y="612"/>
                  </a:lnTo>
                  <a:cubicBezTo>
                    <a:pt x="1414" y="614"/>
                    <a:pt x="1391" y="615"/>
                    <a:pt x="1369" y="615"/>
                  </a:cubicBezTo>
                  <a:cubicBezTo>
                    <a:pt x="995" y="615"/>
                    <a:pt x="633" y="37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 name="Google Shape;455;p24"/>
            <p:cNvSpPr/>
            <p:nvPr/>
          </p:nvSpPr>
          <p:spPr>
            <a:xfrm>
              <a:off x="2921081" y="2773029"/>
              <a:ext cx="149456" cy="130001"/>
            </a:xfrm>
            <a:custGeom>
              <a:avLst/>
              <a:gdLst/>
              <a:ahLst/>
              <a:cxnLst/>
              <a:rect l="l" t="t" r="r" b="b"/>
              <a:pathLst>
                <a:path w="1529" h="1330" extrusionOk="0">
                  <a:moveTo>
                    <a:pt x="1168" y="0"/>
                  </a:moveTo>
                  <a:cubicBezTo>
                    <a:pt x="968" y="0"/>
                    <a:pt x="706" y="147"/>
                    <a:pt x="489" y="384"/>
                  </a:cubicBezTo>
                  <a:cubicBezTo>
                    <a:pt x="153" y="720"/>
                    <a:pt x="1" y="1118"/>
                    <a:pt x="153" y="1270"/>
                  </a:cubicBezTo>
                  <a:cubicBezTo>
                    <a:pt x="194" y="1311"/>
                    <a:pt x="251" y="1330"/>
                    <a:pt x="320" y="1330"/>
                  </a:cubicBezTo>
                  <a:cubicBezTo>
                    <a:pt x="512" y="1330"/>
                    <a:pt x="792" y="1182"/>
                    <a:pt x="1039" y="934"/>
                  </a:cubicBezTo>
                  <a:cubicBezTo>
                    <a:pt x="1375" y="629"/>
                    <a:pt x="1528" y="232"/>
                    <a:pt x="1375" y="79"/>
                  </a:cubicBezTo>
                  <a:cubicBezTo>
                    <a:pt x="1322" y="25"/>
                    <a:pt x="1250" y="0"/>
                    <a:pt x="11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24"/>
            <p:cNvSpPr/>
            <p:nvPr/>
          </p:nvSpPr>
          <p:spPr>
            <a:xfrm>
              <a:off x="2927044" y="2834413"/>
              <a:ext cx="122575" cy="66076"/>
            </a:xfrm>
            <a:custGeom>
              <a:avLst/>
              <a:gdLst/>
              <a:ahLst/>
              <a:cxnLst/>
              <a:rect l="l" t="t" r="r" b="b"/>
              <a:pathLst>
                <a:path w="1254" h="676" extrusionOk="0">
                  <a:moveTo>
                    <a:pt x="1253" y="1"/>
                  </a:moveTo>
                  <a:cubicBezTo>
                    <a:pt x="1101" y="184"/>
                    <a:pt x="887" y="276"/>
                    <a:pt x="642" y="276"/>
                  </a:cubicBezTo>
                  <a:cubicBezTo>
                    <a:pt x="459" y="276"/>
                    <a:pt x="276" y="215"/>
                    <a:pt x="154" y="123"/>
                  </a:cubicBezTo>
                  <a:cubicBezTo>
                    <a:pt x="31" y="337"/>
                    <a:pt x="1" y="551"/>
                    <a:pt x="123" y="642"/>
                  </a:cubicBezTo>
                  <a:cubicBezTo>
                    <a:pt x="145" y="664"/>
                    <a:pt x="188" y="676"/>
                    <a:pt x="245" y="676"/>
                  </a:cubicBezTo>
                  <a:cubicBezTo>
                    <a:pt x="426" y="676"/>
                    <a:pt x="746" y="562"/>
                    <a:pt x="978" y="306"/>
                  </a:cubicBezTo>
                  <a:cubicBezTo>
                    <a:pt x="1101" y="215"/>
                    <a:pt x="1192" y="123"/>
                    <a:pt x="125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 name="Google Shape;457;p24"/>
            <p:cNvSpPr/>
            <p:nvPr/>
          </p:nvSpPr>
          <p:spPr>
            <a:xfrm>
              <a:off x="2870351" y="2876248"/>
              <a:ext cx="89634" cy="75459"/>
            </a:xfrm>
            <a:custGeom>
              <a:avLst/>
              <a:gdLst/>
              <a:ahLst/>
              <a:cxnLst/>
              <a:rect l="l" t="t" r="r" b="b"/>
              <a:pathLst>
                <a:path w="917" h="772" extrusionOk="0">
                  <a:moveTo>
                    <a:pt x="520" y="0"/>
                  </a:moveTo>
                  <a:cubicBezTo>
                    <a:pt x="184" y="0"/>
                    <a:pt x="0" y="428"/>
                    <a:pt x="245" y="673"/>
                  </a:cubicBezTo>
                  <a:cubicBezTo>
                    <a:pt x="322" y="740"/>
                    <a:pt x="418" y="771"/>
                    <a:pt x="513" y="771"/>
                  </a:cubicBezTo>
                  <a:cubicBezTo>
                    <a:pt x="717" y="771"/>
                    <a:pt x="917" y="627"/>
                    <a:pt x="917" y="398"/>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 name="Google Shape;458;p24"/>
            <p:cNvSpPr/>
            <p:nvPr/>
          </p:nvSpPr>
          <p:spPr>
            <a:xfrm>
              <a:off x="3819856" y="1681903"/>
              <a:ext cx="74777" cy="167242"/>
            </a:xfrm>
            <a:custGeom>
              <a:avLst/>
              <a:gdLst/>
              <a:ahLst/>
              <a:cxnLst/>
              <a:rect l="l" t="t" r="r" b="b"/>
              <a:pathLst>
                <a:path w="765" h="1711" extrusionOk="0">
                  <a:moveTo>
                    <a:pt x="367" y="0"/>
                  </a:moveTo>
                  <a:cubicBezTo>
                    <a:pt x="154" y="0"/>
                    <a:pt x="1" y="397"/>
                    <a:pt x="1" y="855"/>
                  </a:cubicBezTo>
                  <a:cubicBezTo>
                    <a:pt x="1" y="1314"/>
                    <a:pt x="154" y="1711"/>
                    <a:pt x="367" y="1711"/>
                  </a:cubicBezTo>
                  <a:cubicBezTo>
                    <a:pt x="581" y="1711"/>
                    <a:pt x="764" y="1314"/>
                    <a:pt x="764" y="85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24"/>
            <p:cNvSpPr/>
            <p:nvPr/>
          </p:nvSpPr>
          <p:spPr>
            <a:xfrm>
              <a:off x="3816924" y="1786392"/>
              <a:ext cx="74679" cy="62752"/>
            </a:xfrm>
            <a:custGeom>
              <a:avLst/>
              <a:gdLst/>
              <a:ahLst/>
              <a:cxnLst/>
              <a:rect l="l" t="t" r="r" b="b"/>
              <a:pathLst>
                <a:path w="764" h="642" extrusionOk="0">
                  <a:moveTo>
                    <a:pt x="764" y="0"/>
                  </a:moveTo>
                  <a:lnTo>
                    <a:pt x="764" y="0"/>
                  </a:lnTo>
                  <a:cubicBezTo>
                    <a:pt x="642" y="61"/>
                    <a:pt x="489" y="92"/>
                    <a:pt x="336" y="92"/>
                  </a:cubicBezTo>
                  <a:cubicBezTo>
                    <a:pt x="214" y="92"/>
                    <a:pt x="122" y="61"/>
                    <a:pt x="0" y="31"/>
                  </a:cubicBezTo>
                  <a:lnTo>
                    <a:pt x="0" y="31"/>
                  </a:lnTo>
                  <a:cubicBezTo>
                    <a:pt x="61" y="367"/>
                    <a:pt x="214" y="642"/>
                    <a:pt x="397" y="642"/>
                  </a:cubicBezTo>
                  <a:cubicBezTo>
                    <a:pt x="581" y="642"/>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24"/>
            <p:cNvSpPr/>
            <p:nvPr/>
          </p:nvSpPr>
          <p:spPr>
            <a:xfrm>
              <a:off x="3706373" y="1732241"/>
              <a:ext cx="146426" cy="128730"/>
            </a:xfrm>
            <a:custGeom>
              <a:avLst/>
              <a:gdLst/>
              <a:ahLst/>
              <a:cxnLst/>
              <a:rect l="l" t="t" r="r" b="b"/>
              <a:pathLst>
                <a:path w="1498" h="1317" extrusionOk="0">
                  <a:moveTo>
                    <a:pt x="333" y="1"/>
                  </a:moveTo>
                  <a:cubicBezTo>
                    <a:pt x="259" y="1"/>
                    <a:pt x="198" y="22"/>
                    <a:pt x="154" y="66"/>
                  </a:cubicBezTo>
                  <a:cubicBezTo>
                    <a:pt x="1" y="218"/>
                    <a:pt x="123" y="615"/>
                    <a:pt x="459" y="951"/>
                  </a:cubicBezTo>
                  <a:cubicBezTo>
                    <a:pt x="705" y="1175"/>
                    <a:pt x="984" y="1317"/>
                    <a:pt x="1176" y="1317"/>
                  </a:cubicBezTo>
                  <a:cubicBezTo>
                    <a:pt x="1246" y="1317"/>
                    <a:pt x="1304" y="1298"/>
                    <a:pt x="1345" y="1257"/>
                  </a:cubicBezTo>
                  <a:cubicBezTo>
                    <a:pt x="1498" y="1104"/>
                    <a:pt x="1345" y="707"/>
                    <a:pt x="1040" y="371"/>
                  </a:cubicBezTo>
                  <a:cubicBezTo>
                    <a:pt x="778" y="131"/>
                    <a:pt x="517" y="1"/>
                    <a:pt x="33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 name="Google Shape;461;p24"/>
            <p:cNvSpPr/>
            <p:nvPr/>
          </p:nvSpPr>
          <p:spPr>
            <a:xfrm>
              <a:off x="3754171" y="1810242"/>
              <a:ext cx="92665" cy="53760"/>
            </a:xfrm>
            <a:custGeom>
              <a:avLst/>
              <a:gdLst/>
              <a:ahLst/>
              <a:cxnLst/>
              <a:rect l="l" t="t" r="r" b="b"/>
              <a:pathLst>
                <a:path w="948" h="550" extrusionOk="0">
                  <a:moveTo>
                    <a:pt x="826" y="1"/>
                  </a:moveTo>
                  <a:cubicBezTo>
                    <a:pt x="642" y="123"/>
                    <a:pt x="428" y="184"/>
                    <a:pt x="184" y="184"/>
                  </a:cubicBezTo>
                  <a:lnTo>
                    <a:pt x="1" y="184"/>
                  </a:lnTo>
                  <a:cubicBezTo>
                    <a:pt x="224" y="408"/>
                    <a:pt x="497" y="549"/>
                    <a:pt x="687" y="549"/>
                  </a:cubicBezTo>
                  <a:cubicBezTo>
                    <a:pt x="757" y="549"/>
                    <a:pt x="815" y="530"/>
                    <a:pt x="856" y="489"/>
                  </a:cubicBezTo>
                  <a:cubicBezTo>
                    <a:pt x="948" y="398"/>
                    <a:pt x="917" y="215"/>
                    <a:pt x="82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 name="Google Shape;462;p24"/>
            <p:cNvSpPr/>
            <p:nvPr/>
          </p:nvSpPr>
          <p:spPr>
            <a:xfrm>
              <a:off x="3664636" y="1834189"/>
              <a:ext cx="164314" cy="74677"/>
            </a:xfrm>
            <a:custGeom>
              <a:avLst/>
              <a:gdLst/>
              <a:ahLst/>
              <a:cxnLst/>
              <a:rect l="l" t="t" r="r" b="b"/>
              <a:pathLst>
                <a:path w="1681" h="764" extrusionOk="0">
                  <a:moveTo>
                    <a:pt x="825" y="0"/>
                  </a:moveTo>
                  <a:cubicBezTo>
                    <a:pt x="367" y="0"/>
                    <a:pt x="0" y="183"/>
                    <a:pt x="0" y="367"/>
                  </a:cubicBezTo>
                  <a:cubicBezTo>
                    <a:pt x="0" y="580"/>
                    <a:pt x="367" y="764"/>
                    <a:pt x="825" y="764"/>
                  </a:cubicBezTo>
                  <a:cubicBezTo>
                    <a:pt x="1314" y="764"/>
                    <a:pt x="1680" y="580"/>
                    <a:pt x="1680" y="367"/>
                  </a:cubicBezTo>
                  <a:cubicBezTo>
                    <a:pt x="1680" y="18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24"/>
            <p:cNvSpPr/>
            <p:nvPr/>
          </p:nvSpPr>
          <p:spPr>
            <a:xfrm>
              <a:off x="3664636" y="1849046"/>
              <a:ext cx="164314" cy="62850"/>
            </a:xfrm>
            <a:custGeom>
              <a:avLst/>
              <a:gdLst/>
              <a:ahLst/>
              <a:cxnLst/>
              <a:rect l="l" t="t" r="r" b="b"/>
              <a:pathLst>
                <a:path w="1681" h="643" extrusionOk="0">
                  <a:moveTo>
                    <a:pt x="1497" y="1"/>
                  </a:moveTo>
                  <a:cubicBezTo>
                    <a:pt x="1314" y="276"/>
                    <a:pt x="978" y="459"/>
                    <a:pt x="611" y="459"/>
                  </a:cubicBezTo>
                  <a:cubicBezTo>
                    <a:pt x="397" y="459"/>
                    <a:pt x="184" y="398"/>
                    <a:pt x="0" y="245"/>
                  </a:cubicBezTo>
                  <a:lnTo>
                    <a:pt x="0" y="245"/>
                  </a:lnTo>
                  <a:cubicBezTo>
                    <a:pt x="0" y="459"/>
                    <a:pt x="367" y="642"/>
                    <a:pt x="825" y="642"/>
                  </a:cubicBezTo>
                  <a:cubicBezTo>
                    <a:pt x="1283" y="642"/>
                    <a:pt x="1680" y="459"/>
                    <a:pt x="1680" y="245"/>
                  </a:cubicBezTo>
                  <a:cubicBezTo>
                    <a:pt x="1680" y="154"/>
                    <a:pt x="1619"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24"/>
            <p:cNvSpPr/>
            <p:nvPr/>
          </p:nvSpPr>
          <p:spPr>
            <a:xfrm>
              <a:off x="3703441" y="1885114"/>
              <a:ext cx="149358" cy="128632"/>
            </a:xfrm>
            <a:custGeom>
              <a:avLst/>
              <a:gdLst/>
              <a:ahLst/>
              <a:cxnLst/>
              <a:rect l="l" t="t" r="r" b="b"/>
              <a:pathLst>
                <a:path w="1528" h="1316" extrusionOk="0">
                  <a:moveTo>
                    <a:pt x="1209" y="0"/>
                  </a:moveTo>
                  <a:cubicBezTo>
                    <a:pt x="1017" y="0"/>
                    <a:pt x="737" y="148"/>
                    <a:pt x="489" y="396"/>
                  </a:cubicBezTo>
                  <a:cubicBezTo>
                    <a:pt x="153" y="701"/>
                    <a:pt x="0" y="1098"/>
                    <a:pt x="153" y="1251"/>
                  </a:cubicBezTo>
                  <a:cubicBezTo>
                    <a:pt x="197" y="1295"/>
                    <a:pt x="263" y="1316"/>
                    <a:pt x="343" y="1316"/>
                  </a:cubicBezTo>
                  <a:cubicBezTo>
                    <a:pt x="541" y="1316"/>
                    <a:pt x="821" y="1185"/>
                    <a:pt x="1039" y="945"/>
                  </a:cubicBezTo>
                  <a:cubicBezTo>
                    <a:pt x="1375" y="609"/>
                    <a:pt x="1528" y="212"/>
                    <a:pt x="1375" y="59"/>
                  </a:cubicBezTo>
                  <a:cubicBezTo>
                    <a:pt x="1335" y="19"/>
                    <a:pt x="1277" y="0"/>
                    <a:pt x="120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24"/>
            <p:cNvSpPr/>
            <p:nvPr/>
          </p:nvSpPr>
          <p:spPr>
            <a:xfrm>
              <a:off x="3718396" y="1883746"/>
              <a:ext cx="134403" cy="129512"/>
            </a:xfrm>
            <a:custGeom>
              <a:avLst/>
              <a:gdLst/>
              <a:ahLst/>
              <a:cxnLst/>
              <a:rect l="l" t="t" r="r" b="b"/>
              <a:pathLst>
                <a:path w="1375" h="1325" extrusionOk="0">
                  <a:moveTo>
                    <a:pt x="1020" y="0"/>
                  </a:moveTo>
                  <a:cubicBezTo>
                    <a:pt x="965" y="0"/>
                    <a:pt x="910" y="15"/>
                    <a:pt x="855" y="43"/>
                  </a:cubicBezTo>
                  <a:cubicBezTo>
                    <a:pt x="978" y="623"/>
                    <a:pt x="581" y="1173"/>
                    <a:pt x="0" y="1234"/>
                  </a:cubicBezTo>
                  <a:cubicBezTo>
                    <a:pt x="0" y="1265"/>
                    <a:pt x="0" y="1265"/>
                    <a:pt x="0" y="1265"/>
                  </a:cubicBezTo>
                  <a:cubicBezTo>
                    <a:pt x="41" y="1306"/>
                    <a:pt x="100" y="1325"/>
                    <a:pt x="170" y="1325"/>
                  </a:cubicBezTo>
                  <a:cubicBezTo>
                    <a:pt x="361" y="1325"/>
                    <a:pt x="640" y="1183"/>
                    <a:pt x="886" y="959"/>
                  </a:cubicBezTo>
                  <a:cubicBezTo>
                    <a:pt x="1192" y="623"/>
                    <a:pt x="1375" y="226"/>
                    <a:pt x="1222" y="73"/>
                  </a:cubicBezTo>
                  <a:cubicBezTo>
                    <a:pt x="1155" y="23"/>
                    <a:pt x="1088" y="0"/>
                    <a:pt x="10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24"/>
            <p:cNvSpPr/>
            <p:nvPr/>
          </p:nvSpPr>
          <p:spPr>
            <a:xfrm>
              <a:off x="3813894" y="1896844"/>
              <a:ext cx="74777" cy="167339"/>
            </a:xfrm>
            <a:custGeom>
              <a:avLst/>
              <a:gdLst/>
              <a:ahLst/>
              <a:cxnLst/>
              <a:rect l="l" t="t" r="r" b="b"/>
              <a:pathLst>
                <a:path w="765" h="1712" extrusionOk="0">
                  <a:moveTo>
                    <a:pt x="398" y="1"/>
                  </a:moveTo>
                  <a:cubicBezTo>
                    <a:pt x="184" y="1"/>
                    <a:pt x="1" y="398"/>
                    <a:pt x="1" y="856"/>
                  </a:cubicBezTo>
                  <a:cubicBezTo>
                    <a:pt x="1" y="1314"/>
                    <a:pt x="184" y="1711"/>
                    <a:pt x="398" y="1711"/>
                  </a:cubicBezTo>
                  <a:cubicBezTo>
                    <a:pt x="612" y="1711"/>
                    <a:pt x="764" y="1314"/>
                    <a:pt x="764" y="856"/>
                  </a:cubicBezTo>
                  <a:cubicBezTo>
                    <a:pt x="764" y="398"/>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24"/>
            <p:cNvSpPr/>
            <p:nvPr/>
          </p:nvSpPr>
          <p:spPr>
            <a:xfrm>
              <a:off x="3819856" y="1911799"/>
              <a:ext cx="74777" cy="152384"/>
            </a:xfrm>
            <a:custGeom>
              <a:avLst/>
              <a:gdLst/>
              <a:ahLst/>
              <a:cxnLst/>
              <a:rect l="l" t="t" r="r" b="b"/>
              <a:pathLst>
                <a:path w="765" h="1559" extrusionOk="0">
                  <a:moveTo>
                    <a:pt x="551" y="0"/>
                  </a:moveTo>
                  <a:lnTo>
                    <a:pt x="551" y="0"/>
                  </a:lnTo>
                  <a:cubicBezTo>
                    <a:pt x="612" y="428"/>
                    <a:pt x="367" y="825"/>
                    <a:pt x="1" y="1039"/>
                  </a:cubicBezTo>
                  <a:cubicBezTo>
                    <a:pt x="62" y="1344"/>
                    <a:pt x="184" y="1558"/>
                    <a:pt x="367" y="1558"/>
                  </a:cubicBezTo>
                  <a:cubicBezTo>
                    <a:pt x="551" y="1558"/>
                    <a:pt x="764" y="1161"/>
                    <a:pt x="764" y="703"/>
                  </a:cubicBezTo>
                  <a:cubicBezTo>
                    <a:pt x="764" y="459"/>
                    <a:pt x="703" y="214"/>
                    <a:pt x="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24"/>
            <p:cNvSpPr/>
            <p:nvPr/>
          </p:nvSpPr>
          <p:spPr>
            <a:xfrm>
              <a:off x="3855729" y="1885017"/>
              <a:ext cx="149358" cy="128730"/>
            </a:xfrm>
            <a:custGeom>
              <a:avLst/>
              <a:gdLst/>
              <a:ahLst/>
              <a:cxnLst/>
              <a:rect l="l" t="t" r="r" b="b"/>
              <a:pathLst>
                <a:path w="1528" h="1317" extrusionOk="0">
                  <a:moveTo>
                    <a:pt x="336" y="1"/>
                  </a:moveTo>
                  <a:cubicBezTo>
                    <a:pt x="264" y="1"/>
                    <a:pt x="202" y="20"/>
                    <a:pt x="153" y="60"/>
                  </a:cubicBezTo>
                  <a:cubicBezTo>
                    <a:pt x="0" y="213"/>
                    <a:pt x="153" y="610"/>
                    <a:pt x="489" y="946"/>
                  </a:cubicBezTo>
                  <a:cubicBezTo>
                    <a:pt x="729" y="1186"/>
                    <a:pt x="999" y="1317"/>
                    <a:pt x="1190" y="1317"/>
                  </a:cubicBezTo>
                  <a:cubicBezTo>
                    <a:pt x="1267" y="1317"/>
                    <a:pt x="1331" y="1296"/>
                    <a:pt x="1375" y="1252"/>
                  </a:cubicBezTo>
                  <a:cubicBezTo>
                    <a:pt x="1528" y="1099"/>
                    <a:pt x="1375" y="702"/>
                    <a:pt x="1039" y="366"/>
                  </a:cubicBezTo>
                  <a:cubicBezTo>
                    <a:pt x="793" y="142"/>
                    <a:pt x="531" y="1"/>
                    <a:pt x="3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24"/>
            <p:cNvSpPr/>
            <p:nvPr/>
          </p:nvSpPr>
          <p:spPr>
            <a:xfrm>
              <a:off x="3855729" y="1885114"/>
              <a:ext cx="137433" cy="113384"/>
            </a:xfrm>
            <a:custGeom>
              <a:avLst/>
              <a:gdLst/>
              <a:ahLst/>
              <a:cxnLst/>
              <a:rect l="l" t="t" r="r" b="b"/>
              <a:pathLst>
                <a:path w="1406" h="1160" extrusionOk="0">
                  <a:moveTo>
                    <a:pt x="320" y="0"/>
                  </a:moveTo>
                  <a:cubicBezTo>
                    <a:pt x="251" y="0"/>
                    <a:pt x="193" y="19"/>
                    <a:pt x="153" y="59"/>
                  </a:cubicBezTo>
                  <a:cubicBezTo>
                    <a:pt x="0" y="212"/>
                    <a:pt x="153" y="609"/>
                    <a:pt x="459" y="945"/>
                  </a:cubicBezTo>
                  <a:lnTo>
                    <a:pt x="489" y="945"/>
                  </a:lnTo>
                  <a:cubicBezTo>
                    <a:pt x="581" y="945"/>
                    <a:pt x="672" y="915"/>
                    <a:pt x="734" y="915"/>
                  </a:cubicBezTo>
                  <a:cubicBezTo>
                    <a:pt x="978" y="915"/>
                    <a:pt x="1222" y="1006"/>
                    <a:pt x="1406" y="1159"/>
                  </a:cubicBezTo>
                  <a:cubicBezTo>
                    <a:pt x="1406" y="854"/>
                    <a:pt x="1283" y="579"/>
                    <a:pt x="1039" y="396"/>
                  </a:cubicBezTo>
                  <a:cubicBezTo>
                    <a:pt x="792" y="148"/>
                    <a:pt x="511"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24"/>
            <p:cNvSpPr/>
            <p:nvPr/>
          </p:nvSpPr>
          <p:spPr>
            <a:xfrm>
              <a:off x="3879579" y="1837122"/>
              <a:ext cx="167344" cy="74775"/>
            </a:xfrm>
            <a:custGeom>
              <a:avLst/>
              <a:gdLst/>
              <a:ahLst/>
              <a:cxnLst/>
              <a:rect l="l" t="t" r="r" b="b"/>
              <a:pathLst>
                <a:path w="1712" h="765" extrusionOk="0">
                  <a:moveTo>
                    <a:pt x="856" y="1"/>
                  </a:moveTo>
                  <a:cubicBezTo>
                    <a:pt x="367" y="1"/>
                    <a:pt x="1" y="184"/>
                    <a:pt x="1" y="367"/>
                  </a:cubicBezTo>
                  <a:cubicBezTo>
                    <a:pt x="1"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24"/>
            <p:cNvSpPr/>
            <p:nvPr/>
          </p:nvSpPr>
          <p:spPr>
            <a:xfrm>
              <a:off x="3879579" y="1837122"/>
              <a:ext cx="146426" cy="74775"/>
            </a:xfrm>
            <a:custGeom>
              <a:avLst/>
              <a:gdLst/>
              <a:ahLst/>
              <a:cxnLst/>
              <a:rect l="l" t="t" r="r" b="b"/>
              <a:pathLst>
                <a:path w="1498" h="765" extrusionOk="0">
                  <a:moveTo>
                    <a:pt x="490" y="1"/>
                  </a:moveTo>
                  <a:cubicBezTo>
                    <a:pt x="184" y="62"/>
                    <a:pt x="1" y="214"/>
                    <a:pt x="1" y="398"/>
                  </a:cubicBezTo>
                  <a:cubicBezTo>
                    <a:pt x="1" y="612"/>
                    <a:pt x="367" y="764"/>
                    <a:pt x="856" y="764"/>
                  </a:cubicBezTo>
                  <a:cubicBezTo>
                    <a:pt x="1070" y="764"/>
                    <a:pt x="1314" y="703"/>
                    <a:pt x="1498" y="612"/>
                  </a:cubicBezTo>
                  <a:lnTo>
                    <a:pt x="1437" y="612"/>
                  </a:lnTo>
                  <a:cubicBezTo>
                    <a:pt x="1414" y="613"/>
                    <a:pt x="1392" y="614"/>
                    <a:pt x="1370" y="614"/>
                  </a:cubicBezTo>
                  <a:cubicBezTo>
                    <a:pt x="995" y="614"/>
                    <a:pt x="634" y="375"/>
                    <a:pt x="49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24"/>
            <p:cNvSpPr/>
            <p:nvPr/>
          </p:nvSpPr>
          <p:spPr>
            <a:xfrm>
              <a:off x="3855729" y="1732241"/>
              <a:ext cx="149358" cy="128730"/>
            </a:xfrm>
            <a:custGeom>
              <a:avLst/>
              <a:gdLst/>
              <a:ahLst/>
              <a:cxnLst/>
              <a:rect l="l" t="t" r="r" b="b"/>
              <a:pathLst>
                <a:path w="1528" h="1317" extrusionOk="0">
                  <a:moveTo>
                    <a:pt x="1185" y="1"/>
                  </a:moveTo>
                  <a:cubicBezTo>
                    <a:pt x="987" y="1"/>
                    <a:pt x="707" y="131"/>
                    <a:pt x="489" y="371"/>
                  </a:cubicBezTo>
                  <a:cubicBezTo>
                    <a:pt x="153" y="707"/>
                    <a:pt x="0" y="1104"/>
                    <a:pt x="153" y="1257"/>
                  </a:cubicBezTo>
                  <a:cubicBezTo>
                    <a:pt x="194" y="1298"/>
                    <a:pt x="253" y="1317"/>
                    <a:pt x="323" y="1317"/>
                  </a:cubicBezTo>
                  <a:cubicBezTo>
                    <a:pt x="514" y="1317"/>
                    <a:pt x="793" y="1175"/>
                    <a:pt x="1039" y="951"/>
                  </a:cubicBezTo>
                  <a:cubicBezTo>
                    <a:pt x="1375" y="615"/>
                    <a:pt x="1528" y="218"/>
                    <a:pt x="1375" y="66"/>
                  </a:cubicBezTo>
                  <a:cubicBezTo>
                    <a:pt x="1331" y="22"/>
                    <a:pt x="1265" y="1"/>
                    <a:pt x="118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24"/>
            <p:cNvSpPr/>
            <p:nvPr/>
          </p:nvSpPr>
          <p:spPr>
            <a:xfrm>
              <a:off x="3861692" y="1792354"/>
              <a:ext cx="122478" cy="66076"/>
            </a:xfrm>
            <a:custGeom>
              <a:avLst/>
              <a:gdLst/>
              <a:ahLst/>
              <a:cxnLst/>
              <a:rect l="l" t="t" r="r" b="b"/>
              <a:pathLst>
                <a:path w="1253" h="676" extrusionOk="0">
                  <a:moveTo>
                    <a:pt x="1253" y="0"/>
                  </a:moveTo>
                  <a:lnTo>
                    <a:pt x="1253" y="0"/>
                  </a:lnTo>
                  <a:cubicBezTo>
                    <a:pt x="1100" y="184"/>
                    <a:pt x="856" y="275"/>
                    <a:pt x="642" y="275"/>
                  </a:cubicBezTo>
                  <a:cubicBezTo>
                    <a:pt x="459" y="275"/>
                    <a:pt x="275" y="214"/>
                    <a:pt x="153" y="123"/>
                  </a:cubicBezTo>
                  <a:cubicBezTo>
                    <a:pt x="31" y="336"/>
                    <a:pt x="0" y="550"/>
                    <a:pt x="92" y="642"/>
                  </a:cubicBezTo>
                  <a:cubicBezTo>
                    <a:pt x="121" y="664"/>
                    <a:pt x="169" y="675"/>
                    <a:pt x="228" y="675"/>
                  </a:cubicBezTo>
                  <a:cubicBezTo>
                    <a:pt x="415" y="675"/>
                    <a:pt x="723" y="561"/>
                    <a:pt x="978" y="306"/>
                  </a:cubicBezTo>
                  <a:cubicBezTo>
                    <a:pt x="107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24"/>
            <p:cNvSpPr/>
            <p:nvPr/>
          </p:nvSpPr>
          <p:spPr>
            <a:xfrm>
              <a:off x="3804999" y="1834189"/>
              <a:ext cx="89634" cy="76730"/>
            </a:xfrm>
            <a:custGeom>
              <a:avLst/>
              <a:gdLst/>
              <a:ahLst/>
              <a:cxnLst/>
              <a:rect l="l" t="t" r="r" b="b"/>
              <a:pathLst>
                <a:path w="917" h="785" extrusionOk="0">
                  <a:moveTo>
                    <a:pt x="519" y="0"/>
                  </a:moveTo>
                  <a:cubicBezTo>
                    <a:pt x="183" y="0"/>
                    <a:pt x="0" y="428"/>
                    <a:pt x="244" y="672"/>
                  </a:cubicBezTo>
                  <a:cubicBezTo>
                    <a:pt x="322" y="750"/>
                    <a:pt x="419" y="784"/>
                    <a:pt x="514" y="784"/>
                  </a:cubicBezTo>
                  <a:cubicBezTo>
                    <a:pt x="718" y="784"/>
                    <a:pt x="916" y="626"/>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24"/>
            <p:cNvSpPr/>
            <p:nvPr/>
          </p:nvSpPr>
          <p:spPr>
            <a:xfrm>
              <a:off x="4587261" y="1872994"/>
              <a:ext cx="77709" cy="167242"/>
            </a:xfrm>
            <a:custGeom>
              <a:avLst/>
              <a:gdLst/>
              <a:ahLst/>
              <a:cxnLst/>
              <a:rect l="l" t="t" r="r" b="b"/>
              <a:pathLst>
                <a:path w="795" h="1711" extrusionOk="0">
                  <a:moveTo>
                    <a:pt x="398" y="0"/>
                  </a:moveTo>
                  <a:cubicBezTo>
                    <a:pt x="184" y="0"/>
                    <a:pt x="1" y="397"/>
                    <a:pt x="1" y="856"/>
                  </a:cubicBezTo>
                  <a:cubicBezTo>
                    <a:pt x="1" y="1314"/>
                    <a:pt x="184" y="1711"/>
                    <a:pt x="398" y="1711"/>
                  </a:cubicBezTo>
                  <a:cubicBezTo>
                    <a:pt x="612" y="1711"/>
                    <a:pt x="795" y="1314"/>
                    <a:pt x="795" y="856"/>
                  </a:cubicBezTo>
                  <a:cubicBezTo>
                    <a:pt x="795" y="367"/>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24"/>
            <p:cNvSpPr/>
            <p:nvPr/>
          </p:nvSpPr>
          <p:spPr>
            <a:xfrm>
              <a:off x="4587261" y="1977483"/>
              <a:ext cx="74777" cy="59820"/>
            </a:xfrm>
            <a:custGeom>
              <a:avLst/>
              <a:gdLst/>
              <a:ahLst/>
              <a:cxnLst/>
              <a:rect l="l" t="t" r="r" b="b"/>
              <a:pathLst>
                <a:path w="765" h="612" extrusionOk="0">
                  <a:moveTo>
                    <a:pt x="764" y="0"/>
                  </a:moveTo>
                  <a:cubicBezTo>
                    <a:pt x="642" y="61"/>
                    <a:pt x="490" y="92"/>
                    <a:pt x="337" y="92"/>
                  </a:cubicBezTo>
                  <a:cubicBezTo>
                    <a:pt x="215" y="92"/>
                    <a:pt x="123" y="61"/>
                    <a:pt x="1" y="31"/>
                  </a:cubicBezTo>
                  <a:lnTo>
                    <a:pt x="1" y="31"/>
                  </a:lnTo>
                  <a:cubicBezTo>
                    <a:pt x="62" y="367"/>
                    <a:pt x="215" y="611"/>
                    <a:pt x="398" y="611"/>
                  </a:cubicBezTo>
                  <a:cubicBezTo>
                    <a:pt x="581" y="611"/>
                    <a:pt x="734"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24"/>
            <p:cNvSpPr/>
            <p:nvPr/>
          </p:nvSpPr>
          <p:spPr>
            <a:xfrm>
              <a:off x="4473778" y="1923333"/>
              <a:ext cx="149456" cy="128730"/>
            </a:xfrm>
            <a:custGeom>
              <a:avLst/>
              <a:gdLst/>
              <a:ahLst/>
              <a:cxnLst/>
              <a:rect l="l" t="t" r="r" b="b"/>
              <a:pathLst>
                <a:path w="1529" h="1317" extrusionOk="0">
                  <a:moveTo>
                    <a:pt x="338" y="1"/>
                  </a:moveTo>
                  <a:cubicBezTo>
                    <a:pt x="261" y="1"/>
                    <a:pt x="197" y="22"/>
                    <a:pt x="154" y="66"/>
                  </a:cubicBezTo>
                  <a:cubicBezTo>
                    <a:pt x="1" y="218"/>
                    <a:pt x="154" y="615"/>
                    <a:pt x="490" y="921"/>
                  </a:cubicBezTo>
                  <a:cubicBezTo>
                    <a:pt x="737" y="1168"/>
                    <a:pt x="1017" y="1316"/>
                    <a:pt x="1209" y="1316"/>
                  </a:cubicBezTo>
                  <a:cubicBezTo>
                    <a:pt x="1278" y="1316"/>
                    <a:pt x="1335" y="1297"/>
                    <a:pt x="1376" y="1257"/>
                  </a:cubicBezTo>
                  <a:cubicBezTo>
                    <a:pt x="1528" y="1104"/>
                    <a:pt x="1376" y="707"/>
                    <a:pt x="1040" y="371"/>
                  </a:cubicBezTo>
                  <a:cubicBezTo>
                    <a:pt x="800" y="131"/>
                    <a:pt x="529" y="1"/>
                    <a:pt x="33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24"/>
            <p:cNvSpPr/>
            <p:nvPr/>
          </p:nvSpPr>
          <p:spPr>
            <a:xfrm>
              <a:off x="4524606" y="2001333"/>
              <a:ext cx="92665" cy="53760"/>
            </a:xfrm>
            <a:custGeom>
              <a:avLst/>
              <a:gdLst/>
              <a:ahLst/>
              <a:cxnLst/>
              <a:rect l="l" t="t" r="r" b="b"/>
              <a:pathLst>
                <a:path w="948" h="550" extrusionOk="0">
                  <a:moveTo>
                    <a:pt x="825" y="1"/>
                  </a:moveTo>
                  <a:cubicBezTo>
                    <a:pt x="642" y="123"/>
                    <a:pt x="428" y="184"/>
                    <a:pt x="184" y="184"/>
                  </a:cubicBezTo>
                  <a:lnTo>
                    <a:pt x="0" y="184"/>
                  </a:lnTo>
                  <a:cubicBezTo>
                    <a:pt x="224" y="408"/>
                    <a:pt x="497" y="549"/>
                    <a:pt x="687" y="549"/>
                  </a:cubicBezTo>
                  <a:cubicBezTo>
                    <a:pt x="756" y="549"/>
                    <a:pt x="815" y="530"/>
                    <a:pt x="856" y="490"/>
                  </a:cubicBezTo>
                  <a:cubicBezTo>
                    <a:pt x="947" y="398"/>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24"/>
            <p:cNvSpPr/>
            <p:nvPr/>
          </p:nvSpPr>
          <p:spPr>
            <a:xfrm>
              <a:off x="4432040" y="2025281"/>
              <a:ext cx="167246" cy="74677"/>
            </a:xfrm>
            <a:custGeom>
              <a:avLst/>
              <a:gdLst/>
              <a:ahLst/>
              <a:cxnLst/>
              <a:rect l="l" t="t" r="r" b="b"/>
              <a:pathLst>
                <a:path w="1711" h="764" extrusionOk="0">
                  <a:moveTo>
                    <a:pt x="856" y="0"/>
                  </a:moveTo>
                  <a:cubicBezTo>
                    <a:pt x="397" y="0"/>
                    <a:pt x="0" y="183"/>
                    <a:pt x="0" y="367"/>
                  </a:cubicBezTo>
                  <a:cubicBezTo>
                    <a:pt x="0" y="581"/>
                    <a:pt x="397" y="764"/>
                    <a:pt x="856" y="764"/>
                  </a:cubicBezTo>
                  <a:cubicBezTo>
                    <a:pt x="1314" y="764"/>
                    <a:pt x="1711" y="581"/>
                    <a:pt x="1711" y="367"/>
                  </a:cubicBezTo>
                  <a:cubicBezTo>
                    <a:pt x="1711" y="18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24"/>
            <p:cNvSpPr/>
            <p:nvPr/>
          </p:nvSpPr>
          <p:spPr>
            <a:xfrm>
              <a:off x="4434972" y="2040138"/>
              <a:ext cx="164314" cy="62850"/>
            </a:xfrm>
            <a:custGeom>
              <a:avLst/>
              <a:gdLst/>
              <a:ahLst/>
              <a:cxnLst/>
              <a:rect l="l" t="t" r="r" b="b"/>
              <a:pathLst>
                <a:path w="1681" h="643" extrusionOk="0">
                  <a:moveTo>
                    <a:pt x="1498" y="1"/>
                  </a:moveTo>
                  <a:cubicBezTo>
                    <a:pt x="1314" y="306"/>
                    <a:pt x="978" y="459"/>
                    <a:pt x="612" y="459"/>
                  </a:cubicBezTo>
                  <a:cubicBezTo>
                    <a:pt x="398" y="459"/>
                    <a:pt x="184" y="398"/>
                    <a:pt x="1" y="276"/>
                  </a:cubicBezTo>
                  <a:lnTo>
                    <a:pt x="1" y="276"/>
                  </a:lnTo>
                  <a:cubicBezTo>
                    <a:pt x="1" y="459"/>
                    <a:pt x="367" y="642"/>
                    <a:pt x="826" y="642"/>
                  </a:cubicBezTo>
                  <a:cubicBezTo>
                    <a:pt x="1284" y="642"/>
                    <a:pt x="1681" y="459"/>
                    <a:pt x="1681" y="276"/>
                  </a:cubicBezTo>
                  <a:cubicBezTo>
                    <a:pt x="1681" y="154"/>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24"/>
            <p:cNvSpPr/>
            <p:nvPr/>
          </p:nvSpPr>
          <p:spPr>
            <a:xfrm>
              <a:off x="4473778" y="2075619"/>
              <a:ext cx="149456" cy="129219"/>
            </a:xfrm>
            <a:custGeom>
              <a:avLst/>
              <a:gdLst/>
              <a:ahLst/>
              <a:cxnLst/>
              <a:rect l="l" t="t" r="r" b="b"/>
              <a:pathLst>
                <a:path w="1529" h="1322" extrusionOk="0">
                  <a:moveTo>
                    <a:pt x="1191" y="1"/>
                  </a:moveTo>
                  <a:cubicBezTo>
                    <a:pt x="1000" y="1"/>
                    <a:pt x="729" y="131"/>
                    <a:pt x="490" y="371"/>
                  </a:cubicBezTo>
                  <a:cubicBezTo>
                    <a:pt x="154" y="738"/>
                    <a:pt x="1" y="1104"/>
                    <a:pt x="154" y="1257"/>
                  </a:cubicBezTo>
                  <a:cubicBezTo>
                    <a:pt x="197" y="1301"/>
                    <a:pt x="264" y="1322"/>
                    <a:pt x="344" y="1322"/>
                  </a:cubicBezTo>
                  <a:cubicBezTo>
                    <a:pt x="542" y="1322"/>
                    <a:pt x="822" y="1191"/>
                    <a:pt x="1040" y="951"/>
                  </a:cubicBezTo>
                  <a:cubicBezTo>
                    <a:pt x="1376" y="615"/>
                    <a:pt x="1528" y="218"/>
                    <a:pt x="1376" y="66"/>
                  </a:cubicBezTo>
                  <a:cubicBezTo>
                    <a:pt x="1332" y="22"/>
                    <a:pt x="1268"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24"/>
            <p:cNvSpPr/>
            <p:nvPr/>
          </p:nvSpPr>
          <p:spPr>
            <a:xfrm>
              <a:off x="4488733" y="2074837"/>
              <a:ext cx="134501" cy="129512"/>
            </a:xfrm>
            <a:custGeom>
              <a:avLst/>
              <a:gdLst/>
              <a:ahLst/>
              <a:cxnLst/>
              <a:rect l="l" t="t" r="r" b="b"/>
              <a:pathLst>
                <a:path w="1376" h="1325" extrusionOk="0">
                  <a:moveTo>
                    <a:pt x="1026" y="0"/>
                  </a:moveTo>
                  <a:cubicBezTo>
                    <a:pt x="975" y="0"/>
                    <a:pt x="928" y="16"/>
                    <a:pt x="887" y="43"/>
                  </a:cubicBezTo>
                  <a:cubicBezTo>
                    <a:pt x="978" y="623"/>
                    <a:pt x="581" y="1173"/>
                    <a:pt x="1" y="1234"/>
                  </a:cubicBezTo>
                  <a:lnTo>
                    <a:pt x="1" y="1265"/>
                  </a:lnTo>
                  <a:cubicBezTo>
                    <a:pt x="42" y="1306"/>
                    <a:pt x="100" y="1325"/>
                    <a:pt x="170" y="1325"/>
                  </a:cubicBezTo>
                  <a:cubicBezTo>
                    <a:pt x="362" y="1325"/>
                    <a:pt x="641" y="1183"/>
                    <a:pt x="887" y="959"/>
                  </a:cubicBezTo>
                  <a:cubicBezTo>
                    <a:pt x="1223" y="623"/>
                    <a:pt x="1375" y="226"/>
                    <a:pt x="1223" y="74"/>
                  </a:cubicBezTo>
                  <a:cubicBezTo>
                    <a:pt x="1155" y="23"/>
                    <a:pt x="1088" y="0"/>
                    <a:pt x="10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 name="Google Shape;483;p24"/>
            <p:cNvSpPr/>
            <p:nvPr/>
          </p:nvSpPr>
          <p:spPr>
            <a:xfrm>
              <a:off x="4584328" y="2087935"/>
              <a:ext cx="74679" cy="167339"/>
            </a:xfrm>
            <a:custGeom>
              <a:avLst/>
              <a:gdLst/>
              <a:ahLst/>
              <a:cxnLst/>
              <a:rect l="l" t="t" r="r" b="b"/>
              <a:pathLst>
                <a:path w="764" h="1712" extrusionOk="0">
                  <a:moveTo>
                    <a:pt x="397" y="1"/>
                  </a:moveTo>
                  <a:cubicBezTo>
                    <a:pt x="183" y="1"/>
                    <a:pt x="0" y="398"/>
                    <a:pt x="0" y="856"/>
                  </a:cubicBezTo>
                  <a:cubicBezTo>
                    <a:pt x="0" y="1314"/>
                    <a:pt x="153" y="1711"/>
                    <a:pt x="367" y="1711"/>
                  </a:cubicBezTo>
                  <a:cubicBezTo>
                    <a:pt x="611" y="1711"/>
                    <a:pt x="764" y="1314"/>
                    <a:pt x="764" y="856"/>
                  </a:cubicBezTo>
                  <a:cubicBezTo>
                    <a:pt x="76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 name="Google Shape;484;p24"/>
            <p:cNvSpPr/>
            <p:nvPr/>
          </p:nvSpPr>
          <p:spPr>
            <a:xfrm>
              <a:off x="4590291" y="2102890"/>
              <a:ext cx="74679" cy="152384"/>
            </a:xfrm>
            <a:custGeom>
              <a:avLst/>
              <a:gdLst/>
              <a:ahLst/>
              <a:cxnLst/>
              <a:rect l="l" t="t" r="r" b="b"/>
              <a:pathLst>
                <a:path w="764" h="1559" extrusionOk="0">
                  <a:moveTo>
                    <a:pt x="550" y="0"/>
                  </a:moveTo>
                  <a:lnTo>
                    <a:pt x="550" y="0"/>
                  </a:lnTo>
                  <a:cubicBezTo>
                    <a:pt x="611" y="428"/>
                    <a:pt x="367" y="825"/>
                    <a:pt x="0" y="1039"/>
                  </a:cubicBezTo>
                  <a:cubicBezTo>
                    <a:pt x="61" y="1345"/>
                    <a:pt x="184" y="1558"/>
                    <a:pt x="336" y="1558"/>
                  </a:cubicBezTo>
                  <a:cubicBezTo>
                    <a:pt x="581" y="1558"/>
                    <a:pt x="764" y="1161"/>
                    <a:pt x="764" y="703"/>
                  </a:cubicBezTo>
                  <a:cubicBezTo>
                    <a:pt x="764" y="459"/>
                    <a:pt x="703" y="214"/>
                    <a:pt x="5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24"/>
            <p:cNvSpPr/>
            <p:nvPr/>
          </p:nvSpPr>
          <p:spPr>
            <a:xfrm>
              <a:off x="4626066" y="2076108"/>
              <a:ext cx="149456" cy="128730"/>
            </a:xfrm>
            <a:custGeom>
              <a:avLst/>
              <a:gdLst/>
              <a:ahLst/>
              <a:cxnLst/>
              <a:rect l="l" t="t" r="r" b="b"/>
              <a:pathLst>
                <a:path w="1529" h="1317" extrusionOk="0">
                  <a:moveTo>
                    <a:pt x="323" y="1"/>
                  </a:moveTo>
                  <a:cubicBezTo>
                    <a:pt x="253" y="1"/>
                    <a:pt x="195" y="20"/>
                    <a:pt x="154" y="61"/>
                  </a:cubicBezTo>
                  <a:cubicBezTo>
                    <a:pt x="1" y="213"/>
                    <a:pt x="154" y="610"/>
                    <a:pt x="490" y="946"/>
                  </a:cubicBezTo>
                  <a:cubicBezTo>
                    <a:pt x="729" y="1186"/>
                    <a:pt x="1000" y="1317"/>
                    <a:pt x="1191" y="1317"/>
                  </a:cubicBezTo>
                  <a:cubicBezTo>
                    <a:pt x="1268" y="1317"/>
                    <a:pt x="1332" y="1296"/>
                    <a:pt x="1376" y="1252"/>
                  </a:cubicBezTo>
                  <a:cubicBezTo>
                    <a:pt x="1528" y="1099"/>
                    <a:pt x="1376" y="702"/>
                    <a:pt x="1040" y="366"/>
                  </a:cubicBezTo>
                  <a:cubicBezTo>
                    <a:pt x="794" y="142"/>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24"/>
            <p:cNvSpPr/>
            <p:nvPr/>
          </p:nvSpPr>
          <p:spPr>
            <a:xfrm>
              <a:off x="4626066" y="2076206"/>
              <a:ext cx="137531" cy="113384"/>
            </a:xfrm>
            <a:custGeom>
              <a:avLst/>
              <a:gdLst/>
              <a:ahLst/>
              <a:cxnLst/>
              <a:rect l="l" t="t" r="r" b="b"/>
              <a:pathLst>
                <a:path w="1407" h="1160" extrusionOk="0">
                  <a:moveTo>
                    <a:pt x="320" y="0"/>
                  </a:moveTo>
                  <a:cubicBezTo>
                    <a:pt x="251" y="0"/>
                    <a:pt x="194" y="19"/>
                    <a:pt x="154" y="60"/>
                  </a:cubicBezTo>
                  <a:cubicBezTo>
                    <a:pt x="1" y="212"/>
                    <a:pt x="154" y="609"/>
                    <a:pt x="459" y="945"/>
                  </a:cubicBezTo>
                  <a:lnTo>
                    <a:pt x="490" y="945"/>
                  </a:lnTo>
                  <a:cubicBezTo>
                    <a:pt x="581" y="945"/>
                    <a:pt x="673" y="915"/>
                    <a:pt x="734" y="915"/>
                  </a:cubicBezTo>
                  <a:cubicBezTo>
                    <a:pt x="978" y="915"/>
                    <a:pt x="1223" y="1007"/>
                    <a:pt x="1406" y="1159"/>
                  </a:cubicBezTo>
                  <a:cubicBezTo>
                    <a:pt x="1406" y="854"/>
                    <a:pt x="1284" y="579"/>
                    <a:pt x="1040"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24"/>
            <p:cNvSpPr/>
            <p:nvPr/>
          </p:nvSpPr>
          <p:spPr>
            <a:xfrm>
              <a:off x="4650014" y="2028213"/>
              <a:ext cx="167246" cy="74775"/>
            </a:xfrm>
            <a:custGeom>
              <a:avLst/>
              <a:gdLst/>
              <a:ahLst/>
              <a:cxnLst/>
              <a:rect l="l" t="t" r="r" b="b"/>
              <a:pathLst>
                <a:path w="1711" h="765" extrusionOk="0">
                  <a:moveTo>
                    <a:pt x="856" y="1"/>
                  </a:moveTo>
                  <a:cubicBezTo>
                    <a:pt x="367" y="1"/>
                    <a:pt x="0" y="184"/>
                    <a:pt x="0" y="367"/>
                  </a:cubicBezTo>
                  <a:cubicBezTo>
                    <a:pt x="0" y="581"/>
                    <a:pt x="367" y="764"/>
                    <a:pt x="856" y="764"/>
                  </a:cubicBezTo>
                  <a:cubicBezTo>
                    <a:pt x="1314" y="764"/>
                    <a:pt x="1711" y="581"/>
                    <a:pt x="1711" y="367"/>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24"/>
            <p:cNvSpPr/>
            <p:nvPr/>
          </p:nvSpPr>
          <p:spPr>
            <a:xfrm>
              <a:off x="4650014" y="2028213"/>
              <a:ext cx="146426" cy="72527"/>
            </a:xfrm>
            <a:custGeom>
              <a:avLst/>
              <a:gdLst/>
              <a:ahLst/>
              <a:cxnLst/>
              <a:rect l="l" t="t" r="r" b="b"/>
              <a:pathLst>
                <a:path w="1498" h="742" extrusionOk="0">
                  <a:moveTo>
                    <a:pt x="489" y="1"/>
                  </a:moveTo>
                  <a:cubicBezTo>
                    <a:pt x="184" y="62"/>
                    <a:pt x="0" y="215"/>
                    <a:pt x="0" y="367"/>
                  </a:cubicBezTo>
                  <a:cubicBezTo>
                    <a:pt x="0" y="581"/>
                    <a:pt x="367" y="734"/>
                    <a:pt x="856" y="734"/>
                  </a:cubicBezTo>
                  <a:cubicBezTo>
                    <a:pt x="893" y="739"/>
                    <a:pt x="932" y="742"/>
                    <a:pt x="972" y="742"/>
                  </a:cubicBezTo>
                  <a:cubicBezTo>
                    <a:pt x="1154" y="742"/>
                    <a:pt x="1346" y="687"/>
                    <a:pt x="1497" y="612"/>
                  </a:cubicBezTo>
                  <a:lnTo>
                    <a:pt x="1436" y="612"/>
                  </a:lnTo>
                  <a:cubicBezTo>
                    <a:pt x="1414" y="613"/>
                    <a:pt x="1391" y="614"/>
                    <a:pt x="1369" y="614"/>
                  </a:cubicBezTo>
                  <a:cubicBezTo>
                    <a:pt x="995" y="614"/>
                    <a:pt x="633" y="375"/>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24"/>
            <p:cNvSpPr/>
            <p:nvPr/>
          </p:nvSpPr>
          <p:spPr>
            <a:xfrm>
              <a:off x="4626066" y="1923333"/>
              <a:ext cx="149456" cy="128730"/>
            </a:xfrm>
            <a:custGeom>
              <a:avLst/>
              <a:gdLst/>
              <a:ahLst/>
              <a:cxnLst/>
              <a:rect l="l" t="t" r="r" b="b"/>
              <a:pathLst>
                <a:path w="1529" h="1317" extrusionOk="0">
                  <a:moveTo>
                    <a:pt x="1186" y="1"/>
                  </a:moveTo>
                  <a:cubicBezTo>
                    <a:pt x="987" y="1"/>
                    <a:pt x="707" y="131"/>
                    <a:pt x="490" y="371"/>
                  </a:cubicBezTo>
                  <a:cubicBezTo>
                    <a:pt x="154" y="707"/>
                    <a:pt x="1" y="1104"/>
                    <a:pt x="154" y="1257"/>
                  </a:cubicBezTo>
                  <a:cubicBezTo>
                    <a:pt x="194" y="1297"/>
                    <a:pt x="251" y="1316"/>
                    <a:pt x="320" y="1316"/>
                  </a:cubicBezTo>
                  <a:cubicBezTo>
                    <a:pt x="512" y="1316"/>
                    <a:pt x="792" y="1168"/>
                    <a:pt x="1040" y="921"/>
                  </a:cubicBezTo>
                  <a:cubicBezTo>
                    <a:pt x="1376" y="615"/>
                    <a:pt x="1528" y="218"/>
                    <a:pt x="1376" y="66"/>
                  </a:cubicBezTo>
                  <a:cubicBezTo>
                    <a:pt x="1332" y="22"/>
                    <a:pt x="1265" y="1"/>
                    <a:pt x="118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24"/>
            <p:cNvSpPr/>
            <p:nvPr/>
          </p:nvSpPr>
          <p:spPr>
            <a:xfrm>
              <a:off x="4632029" y="1983446"/>
              <a:ext cx="122575" cy="66076"/>
            </a:xfrm>
            <a:custGeom>
              <a:avLst/>
              <a:gdLst/>
              <a:ahLst/>
              <a:cxnLst/>
              <a:rect l="l" t="t" r="r" b="b"/>
              <a:pathLst>
                <a:path w="1254" h="676" extrusionOk="0">
                  <a:moveTo>
                    <a:pt x="1253" y="0"/>
                  </a:moveTo>
                  <a:lnTo>
                    <a:pt x="1253" y="0"/>
                  </a:lnTo>
                  <a:cubicBezTo>
                    <a:pt x="1101" y="184"/>
                    <a:pt x="856" y="275"/>
                    <a:pt x="642" y="275"/>
                  </a:cubicBezTo>
                  <a:cubicBezTo>
                    <a:pt x="459" y="275"/>
                    <a:pt x="276" y="214"/>
                    <a:pt x="154" y="123"/>
                  </a:cubicBezTo>
                  <a:cubicBezTo>
                    <a:pt x="32" y="337"/>
                    <a:pt x="1" y="550"/>
                    <a:pt x="93" y="642"/>
                  </a:cubicBezTo>
                  <a:cubicBezTo>
                    <a:pt x="123" y="664"/>
                    <a:pt x="171" y="676"/>
                    <a:pt x="232" y="676"/>
                  </a:cubicBezTo>
                  <a:cubicBezTo>
                    <a:pt x="419" y="676"/>
                    <a:pt x="725" y="567"/>
                    <a:pt x="979" y="337"/>
                  </a:cubicBezTo>
                  <a:cubicBezTo>
                    <a:pt x="1070" y="214"/>
                    <a:pt x="1162"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 name="Google Shape;491;p24"/>
            <p:cNvSpPr/>
            <p:nvPr/>
          </p:nvSpPr>
          <p:spPr>
            <a:xfrm>
              <a:off x="4578366" y="2025281"/>
              <a:ext cx="86604" cy="75361"/>
            </a:xfrm>
            <a:custGeom>
              <a:avLst/>
              <a:gdLst/>
              <a:ahLst/>
              <a:cxnLst/>
              <a:rect l="l" t="t" r="r" b="b"/>
              <a:pathLst>
                <a:path w="886" h="771" extrusionOk="0">
                  <a:moveTo>
                    <a:pt x="489" y="0"/>
                  </a:moveTo>
                  <a:cubicBezTo>
                    <a:pt x="153" y="31"/>
                    <a:pt x="0" y="428"/>
                    <a:pt x="244" y="672"/>
                  </a:cubicBezTo>
                  <a:cubicBezTo>
                    <a:pt x="322" y="740"/>
                    <a:pt x="415" y="771"/>
                    <a:pt x="505" y="771"/>
                  </a:cubicBezTo>
                  <a:cubicBezTo>
                    <a:pt x="701" y="771"/>
                    <a:pt x="886" y="627"/>
                    <a:pt x="886" y="397"/>
                  </a:cubicBezTo>
                  <a:cubicBezTo>
                    <a:pt x="886" y="183"/>
                    <a:pt x="703" y="0"/>
                    <a:pt x="48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24"/>
            <p:cNvSpPr/>
            <p:nvPr/>
          </p:nvSpPr>
          <p:spPr>
            <a:xfrm>
              <a:off x="4181224" y="2282056"/>
              <a:ext cx="74679" cy="167339"/>
            </a:xfrm>
            <a:custGeom>
              <a:avLst/>
              <a:gdLst/>
              <a:ahLst/>
              <a:cxnLst/>
              <a:rect l="l" t="t" r="r" b="b"/>
              <a:pathLst>
                <a:path w="764" h="1712" extrusionOk="0">
                  <a:moveTo>
                    <a:pt x="397" y="0"/>
                  </a:moveTo>
                  <a:cubicBezTo>
                    <a:pt x="183" y="0"/>
                    <a:pt x="0" y="397"/>
                    <a:pt x="0" y="856"/>
                  </a:cubicBezTo>
                  <a:cubicBezTo>
                    <a:pt x="0" y="1314"/>
                    <a:pt x="183" y="1711"/>
                    <a:pt x="397" y="1711"/>
                  </a:cubicBezTo>
                  <a:cubicBezTo>
                    <a:pt x="581" y="1711"/>
                    <a:pt x="764" y="1314"/>
                    <a:pt x="764" y="856"/>
                  </a:cubicBezTo>
                  <a:cubicBezTo>
                    <a:pt x="764" y="397"/>
                    <a:pt x="581" y="0"/>
                    <a:pt x="3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24"/>
            <p:cNvSpPr/>
            <p:nvPr/>
          </p:nvSpPr>
          <p:spPr>
            <a:xfrm>
              <a:off x="4181224" y="2386546"/>
              <a:ext cx="74679" cy="62850"/>
            </a:xfrm>
            <a:custGeom>
              <a:avLst/>
              <a:gdLst/>
              <a:ahLst/>
              <a:cxnLst/>
              <a:rect l="l" t="t" r="r" b="b"/>
              <a:pathLst>
                <a:path w="764" h="643" extrusionOk="0">
                  <a:moveTo>
                    <a:pt x="764" y="1"/>
                  </a:moveTo>
                  <a:lnTo>
                    <a:pt x="764" y="1"/>
                  </a:lnTo>
                  <a:cubicBezTo>
                    <a:pt x="611" y="62"/>
                    <a:pt x="458" y="92"/>
                    <a:pt x="336" y="92"/>
                  </a:cubicBezTo>
                  <a:cubicBezTo>
                    <a:pt x="214" y="92"/>
                    <a:pt x="92" y="92"/>
                    <a:pt x="0" y="62"/>
                  </a:cubicBezTo>
                  <a:lnTo>
                    <a:pt x="0" y="62"/>
                  </a:lnTo>
                  <a:cubicBezTo>
                    <a:pt x="61" y="398"/>
                    <a:pt x="183" y="642"/>
                    <a:pt x="367" y="642"/>
                  </a:cubicBezTo>
                  <a:cubicBezTo>
                    <a:pt x="550" y="64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24"/>
            <p:cNvSpPr/>
            <p:nvPr/>
          </p:nvSpPr>
          <p:spPr>
            <a:xfrm>
              <a:off x="4067740" y="2332982"/>
              <a:ext cx="149358" cy="129512"/>
            </a:xfrm>
            <a:custGeom>
              <a:avLst/>
              <a:gdLst/>
              <a:ahLst/>
              <a:cxnLst/>
              <a:rect l="l" t="t" r="r" b="b"/>
              <a:pathLst>
                <a:path w="1528" h="1325" extrusionOk="0">
                  <a:moveTo>
                    <a:pt x="319" y="0"/>
                  </a:moveTo>
                  <a:cubicBezTo>
                    <a:pt x="251" y="0"/>
                    <a:pt x="193" y="19"/>
                    <a:pt x="153" y="60"/>
                  </a:cubicBezTo>
                  <a:cubicBezTo>
                    <a:pt x="0" y="212"/>
                    <a:pt x="153" y="610"/>
                    <a:pt x="489" y="946"/>
                  </a:cubicBezTo>
                  <a:cubicBezTo>
                    <a:pt x="710" y="1167"/>
                    <a:pt x="980" y="1324"/>
                    <a:pt x="1170" y="1324"/>
                  </a:cubicBezTo>
                  <a:cubicBezTo>
                    <a:pt x="1242" y="1324"/>
                    <a:pt x="1302" y="1302"/>
                    <a:pt x="1344" y="1251"/>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24"/>
            <p:cNvSpPr/>
            <p:nvPr/>
          </p:nvSpPr>
          <p:spPr>
            <a:xfrm>
              <a:off x="4118471" y="2410396"/>
              <a:ext cx="89732" cy="51316"/>
            </a:xfrm>
            <a:custGeom>
              <a:avLst/>
              <a:gdLst/>
              <a:ahLst/>
              <a:cxnLst/>
              <a:rect l="l" t="t" r="r" b="b"/>
              <a:pathLst>
                <a:path w="918" h="525" extrusionOk="0">
                  <a:moveTo>
                    <a:pt x="825" y="1"/>
                  </a:moveTo>
                  <a:cubicBezTo>
                    <a:pt x="666" y="107"/>
                    <a:pt x="484" y="190"/>
                    <a:pt x="279" y="190"/>
                  </a:cubicBezTo>
                  <a:cubicBezTo>
                    <a:pt x="248" y="190"/>
                    <a:pt x="216" y="188"/>
                    <a:pt x="184" y="184"/>
                  </a:cubicBezTo>
                  <a:lnTo>
                    <a:pt x="1" y="184"/>
                  </a:lnTo>
                  <a:cubicBezTo>
                    <a:pt x="217" y="400"/>
                    <a:pt x="464" y="525"/>
                    <a:pt x="644" y="525"/>
                  </a:cubicBezTo>
                  <a:cubicBezTo>
                    <a:pt x="718" y="525"/>
                    <a:pt x="781" y="504"/>
                    <a:pt x="825" y="459"/>
                  </a:cubicBezTo>
                  <a:cubicBezTo>
                    <a:pt x="917" y="36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24"/>
            <p:cNvSpPr/>
            <p:nvPr/>
          </p:nvSpPr>
          <p:spPr>
            <a:xfrm>
              <a:off x="4025905" y="2434343"/>
              <a:ext cx="167344" cy="74677"/>
            </a:xfrm>
            <a:custGeom>
              <a:avLst/>
              <a:gdLst/>
              <a:ahLst/>
              <a:cxnLst/>
              <a:rect l="l" t="t" r="r" b="b"/>
              <a:pathLst>
                <a:path w="1712" h="764" extrusionOk="0">
                  <a:moveTo>
                    <a:pt x="856" y="0"/>
                  </a:moveTo>
                  <a:cubicBezTo>
                    <a:pt x="398" y="0"/>
                    <a:pt x="1" y="184"/>
                    <a:pt x="1" y="397"/>
                  </a:cubicBezTo>
                  <a:cubicBezTo>
                    <a:pt x="1" y="611"/>
                    <a:pt x="398" y="764"/>
                    <a:pt x="856" y="764"/>
                  </a:cubicBezTo>
                  <a:cubicBezTo>
                    <a:pt x="1345" y="764"/>
                    <a:pt x="1711" y="581"/>
                    <a:pt x="1711" y="397"/>
                  </a:cubicBezTo>
                  <a:cubicBezTo>
                    <a:pt x="1711" y="184"/>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24"/>
            <p:cNvSpPr/>
            <p:nvPr/>
          </p:nvSpPr>
          <p:spPr>
            <a:xfrm>
              <a:off x="4025905" y="2449298"/>
              <a:ext cx="167344" cy="65782"/>
            </a:xfrm>
            <a:custGeom>
              <a:avLst/>
              <a:gdLst/>
              <a:ahLst/>
              <a:cxnLst/>
              <a:rect l="l" t="t" r="r" b="b"/>
              <a:pathLst>
                <a:path w="1712" h="673" extrusionOk="0">
                  <a:moveTo>
                    <a:pt x="1528" y="0"/>
                  </a:moveTo>
                  <a:cubicBezTo>
                    <a:pt x="1358" y="283"/>
                    <a:pt x="1057" y="462"/>
                    <a:pt x="721" y="462"/>
                  </a:cubicBezTo>
                  <a:cubicBezTo>
                    <a:pt x="695" y="462"/>
                    <a:pt x="669" y="460"/>
                    <a:pt x="642" y="458"/>
                  </a:cubicBezTo>
                  <a:cubicBezTo>
                    <a:pt x="428" y="458"/>
                    <a:pt x="184" y="397"/>
                    <a:pt x="1" y="275"/>
                  </a:cubicBezTo>
                  <a:lnTo>
                    <a:pt x="1" y="275"/>
                  </a:lnTo>
                  <a:cubicBezTo>
                    <a:pt x="31" y="489"/>
                    <a:pt x="398" y="672"/>
                    <a:pt x="856" y="672"/>
                  </a:cubicBezTo>
                  <a:cubicBezTo>
                    <a:pt x="1314" y="672"/>
                    <a:pt x="1711" y="489"/>
                    <a:pt x="1711" y="275"/>
                  </a:cubicBezTo>
                  <a:cubicBezTo>
                    <a:pt x="1711" y="153"/>
                    <a:pt x="1650" y="6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24"/>
            <p:cNvSpPr/>
            <p:nvPr/>
          </p:nvSpPr>
          <p:spPr>
            <a:xfrm>
              <a:off x="4067740" y="2485268"/>
              <a:ext cx="146426" cy="131076"/>
            </a:xfrm>
            <a:custGeom>
              <a:avLst/>
              <a:gdLst/>
              <a:ahLst/>
              <a:cxnLst/>
              <a:rect l="l" t="t" r="r" b="b"/>
              <a:pathLst>
                <a:path w="1498" h="1341" extrusionOk="0">
                  <a:moveTo>
                    <a:pt x="1179" y="0"/>
                  </a:moveTo>
                  <a:cubicBezTo>
                    <a:pt x="988" y="0"/>
                    <a:pt x="714" y="148"/>
                    <a:pt x="489" y="396"/>
                  </a:cubicBezTo>
                  <a:cubicBezTo>
                    <a:pt x="153" y="732"/>
                    <a:pt x="0" y="1098"/>
                    <a:pt x="153" y="1282"/>
                  </a:cubicBezTo>
                  <a:cubicBezTo>
                    <a:pt x="193" y="1322"/>
                    <a:pt x="251" y="1341"/>
                    <a:pt x="319" y="1341"/>
                  </a:cubicBezTo>
                  <a:cubicBezTo>
                    <a:pt x="511" y="1341"/>
                    <a:pt x="792" y="1193"/>
                    <a:pt x="1039" y="946"/>
                  </a:cubicBezTo>
                  <a:cubicBezTo>
                    <a:pt x="1344" y="610"/>
                    <a:pt x="1497" y="212"/>
                    <a:pt x="1344" y="60"/>
                  </a:cubicBezTo>
                  <a:cubicBezTo>
                    <a:pt x="1304" y="19"/>
                    <a:pt x="1247" y="0"/>
                    <a:pt x="117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24"/>
            <p:cNvSpPr/>
            <p:nvPr/>
          </p:nvSpPr>
          <p:spPr>
            <a:xfrm>
              <a:off x="4082696" y="2484779"/>
              <a:ext cx="134403" cy="131565"/>
            </a:xfrm>
            <a:custGeom>
              <a:avLst/>
              <a:gdLst/>
              <a:ahLst/>
              <a:cxnLst/>
              <a:rect l="l" t="t" r="r" b="b"/>
              <a:pathLst>
                <a:path w="1375" h="1346" extrusionOk="0">
                  <a:moveTo>
                    <a:pt x="994" y="1"/>
                  </a:moveTo>
                  <a:cubicBezTo>
                    <a:pt x="949" y="1"/>
                    <a:pt x="902" y="11"/>
                    <a:pt x="855" y="34"/>
                  </a:cubicBezTo>
                  <a:cubicBezTo>
                    <a:pt x="978" y="615"/>
                    <a:pt x="580" y="1164"/>
                    <a:pt x="0" y="1256"/>
                  </a:cubicBezTo>
                  <a:lnTo>
                    <a:pt x="0" y="1287"/>
                  </a:lnTo>
                  <a:cubicBezTo>
                    <a:pt x="40" y="1327"/>
                    <a:pt x="98" y="1346"/>
                    <a:pt x="166" y="1346"/>
                  </a:cubicBezTo>
                  <a:cubicBezTo>
                    <a:pt x="356" y="1346"/>
                    <a:pt x="631" y="1198"/>
                    <a:pt x="855" y="951"/>
                  </a:cubicBezTo>
                  <a:cubicBezTo>
                    <a:pt x="1191" y="645"/>
                    <a:pt x="1375" y="217"/>
                    <a:pt x="1191" y="65"/>
                  </a:cubicBezTo>
                  <a:cubicBezTo>
                    <a:pt x="1135" y="27"/>
                    <a:pt x="1066" y="1"/>
                    <a:pt x="99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24"/>
            <p:cNvSpPr/>
            <p:nvPr/>
          </p:nvSpPr>
          <p:spPr>
            <a:xfrm>
              <a:off x="4181224" y="2500028"/>
              <a:ext cx="74679" cy="164309"/>
            </a:xfrm>
            <a:custGeom>
              <a:avLst/>
              <a:gdLst/>
              <a:ahLst/>
              <a:cxnLst/>
              <a:rect l="l" t="t" r="r" b="b"/>
              <a:pathLst>
                <a:path w="764" h="1681" extrusionOk="0">
                  <a:moveTo>
                    <a:pt x="367" y="0"/>
                  </a:moveTo>
                  <a:cubicBezTo>
                    <a:pt x="153" y="0"/>
                    <a:pt x="0" y="367"/>
                    <a:pt x="0" y="825"/>
                  </a:cubicBezTo>
                  <a:cubicBezTo>
                    <a:pt x="0" y="1314"/>
                    <a:pt x="153" y="1681"/>
                    <a:pt x="367" y="1681"/>
                  </a:cubicBezTo>
                  <a:cubicBezTo>
                    <a:pt x="581" y="1681"/>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24"/>
            <p:cNvSpPr/>
            <p:nvPr/>
          </p:nvSpPr>
          <p:spPr>
            <a:xfrm>
              <a:off x="4181224" y="2511953"/>
              <a:ext cx="77709" cy="152384"/>
            </a:xfrm>
            <a:custGeom>
              <a:avLst/>
              <a:gdLst/>
              <a:ahLst/>
              <a:cxnLst/>
              <a:rect l="l" t="t" r="r" b="b"/>
              <a:pathLst>
                <a:path w="795" h="1559" extrusionOk="0">
                  <a:moveTo>
                    <a:pt x="581" y="1"/>
                  </a:moveTo>
                  <a:cubicBezTo>
                    <a:pt x="611" y="428"/>
                    <a:pt x="397" y="856"/>
                    <a:pt x="0" y="1039"/>
                  </a:cubicBezTo>
                  <a:cubicBezTo>
                    <a:pt x="61" y="1345"/>
                    <a:pt x="214" y="1559"/>
                    <a:pt x="397" y="1559"/>
                  </a:cubicBezTo>
                  <a:cubicBezTo>
                    <a:pt x="611" y="1559"/>
                    <a:pt x="764" y="1192"/>
                    <a:pt x="764" y="703"/>
                  </a:cubicBezTo>
                  <a:cubicBezTo>
                    <a:pt x="794" y="459"/>
                    <a:pt x="733" y="214"/>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24"/>
            <p:cNvSpPr/>
            <p:nvPr/>
          </p:nvSpPr>
          <p:spPr>
            <a:xfrm>
              <a:off x="4220029" y="2485268"/>
              <a:ext cx="149358" cy="131076"/>
            </a:xfrm>
            <a:custGeom>
              <a:avLst/>
              <a:gdLst/>
              <a:ahLst/>
              <a:cxnLst/>
              <a:rect l="l" t="t" r="r" b="b"/>
              <a:pathLst>
                <a:path w="1528" h="1341" extrusionOk="0">
                  <a:moveTo>
                    <a:pt x="319" y="0"/>
                  </a:moveTo>
                  <a:cubicBezTo>
                    <a:pt x="251" y="0"/>
                    <a:pt x="193" y="19"/>
                    <a:pt x="153" y="60"/>
                  </a:cubicBezTo>
                  <a:cubicBezTo>
                    <a:pt x="0" y="212"/>
                    <a:pt x="153" y="610"/>
                    <a:pt x="489" y="946"/>
                  </a:cubicBezTo>
                  <a:cubicBezTo>
                    <a:pt x="736" y="1193"/>
                    <a:pt x="1000" y="1341"/>
                    <a:pt x="1195" y="1341"/>
                  </a:cubicBezTo>
                  <a:cubicBezTo>
                    <a:pt x="1265" y="1341"/>
                    <a:pt x="1327" y="1322"/>
                    <a:pt x="1375" y="1282"/>
                  </a:cubicBezTo>
                  <a:cubicBezTo>
                    <a:pt x="1528" y="1098"/>
                    <a:pt x="1375" y="701"/>
                    <a:pt x="1039" y="396"/>
                  </a:cubicBezTo>
                  <a:cubicBezTo>
                    <a:pt x="792"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24"/>
            <p:cNvSpPr/>
            <p:nvPr/>
          </p:nvSpPr>
          <p:spPr>
            <a:xfrm>
              <a:off x="4220029" y="2487712"/>
              <a:ext cx="137433" cy="110941"/>
            </a:xfrm>
            <a:custGeom>
              <a:avLst/>
              <a:gdLst/>
              <a:ahLst/>
              <a:cxnLst/>
              <a:rect l="l" t="t" r="r" b="b"/>
              <a:pathLst>
                <a:path w="1406" h="1135" extrusionOk="0">
                  <a:moveTo>
                    <a:pt x="338" y="0"/>
                  </a:moveTo>
                  <a:cubicBezTo>
                    <a:pt x="261" y="0"/>
                    <a:pt x="197" y="21"/>
                    <a:pt x="153" y="65"/>
                  </a:cubicBezTo>
                  <a:cubicBezTo>
                    <a:pt x="0" y="218"/>
                    <a:pt x="153" y="615"/>
                    <a:pt x="458" y="951"/>
                  </a:cubicBezTo>
                  <a:lnTo>
                    <a:pt x="489" y="951"/>
                  </a:lnTo>
                  <a:cubicBezTo>
                    <a:pt x="581" y="921"/>
                    <a:pt x="642" y="921"/>
                    <a:pt x="733" y="921"/>
                  </a:cubicBezTo>
                  <a:cubicBezTo>
                    <a:pt x="978" y="921"/>
                    <a:pt x="1222" y="982"/>
                    <a:pt x="1406" y="1134"/>
                  </a:cubicBezTo>
                  <a:cubicBezTo>
                    <a:pt x="1406" y="829"/>
                    <a:pt x="1253" y="554"/>
                    <a:pt x="1039" y="371"/>
                  </a:cubicBezTo>
                  <a:cubicBezTo>
                    <a:pt x="799" y="131"/>
                    <a:pt x="529" y="0"/>
                    <a:pt x="33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24"/>
            <p:cNvSpPr/>
            <p:nvPr/>
          </p:nvSpPr>
          <p:spPr>
            <a:xfrm>
              <a:off x="4240946" y="2437275"/>
              <a:ext cx="167246" cy="74775"/>
            </a:xfrm>
            <a:custGeom>
              <a:avLst/>
              <a:gdLst/>
              <a:ahLst/>
              <a:cxnLst/>
              <a:rect l="l" t="t" r="r" b="b"/>
              <a:pathLst>
                <a:path w="1711" h="765" extrusionOk="0">
                  <a:moveTo>
                    <a:pt x="855" y="1"/>
                  </a:moveTo>
                  <a:cubicBezTo>
                    <a:pt x="397" y="1"/>
                    <a:pt x="0" y="184"/>
                    <a:pt x="0" y="398"/>
                  </a:cubicBezTo>
                  <a:cubicBezTo>
                    <a:pt x="0" y="581"/>
                    <a:pt x="397" y="765"/>
                    <a:pt x="855" y="765"/>
                  </a:cubicBezTo>
                  <a:cubicBezTo>
                    <a:pt x="1344" y="765"/>
                    <a:pt x="1711" y="581"/>
                    <a:pt x="1711" y="398"/>
                  </a:cubicBezTo>
                  <a:cubicBezTo>
                    <a:pt x="1711" y="184"/>
                    <a:pt x="1344" y="1"/>
                    <a:pt x="8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24"/>
            <p:cNvSpPr/>
            <p:nvPr/>
          </p:nvSpPr>
          <p:spPr>
            <a:xfrm>
              <a:off x="4243879" y="2440306"/>
              <a:ext cx="146426" cy="71745"/>
            </a:xfrm>
            <a:custGeom>
              <a:avLst/>
              <a:gdLst/>
              <a:ahLst/>
              <a:cxnLst/>
              <a:rect l="l" t="t" r="r" b="b"/>
              <a:pathLst>
                <a:path w="1498" h="734" extrusionOk="0">
                  <a:moveTo>
                    <a:pt x="489" y="0"/>
                  </a:moveTo>
                  <a:cubicBezTo>
                    <a:pt x="184" y="61"/>
                    <a:pt x="1" y="184"/>
                    <a:pt x="1" y="336"/>
                  </a:cubicBezTo>
                  <a:cubicBezTo>
                    <a:pt x="1" y="581"/>
                    <a:pt x="367" y="734"/>
                    <a:pt x="825" y="734"/>
                  </a:cubicBezTo>
                  <a:cubicBezTo>
                    <a:pt x="1042" y="734"/>
                    <a:pt x="1234" y="686"/>
                    <a:pt x="1423" y="611"/>
                  </a:cubicBezTo>
                  <a:lnTo>
                    <a:pt x="1423" y="611"/>
                  </a:lnTo>
                  <a:cubicBezTo>
                    <a:pt x="1428" y="611"/>
                    <a:pt x="1432" y="611"/>
                    <a:pt x="1436" y="611"/>
                  </a:cubicBezTo>
                  <a:lnTo>
                    <a:pt x="1498" y="581"/>
                  </a:lnTo>
                  <a:lnTo>
                    <a:pt x="1498" y="581"/>
                  </a:lnTo>
                  <a:cubicBezTo>
                    <a:pt x="1473" y="591"/>
                    <a:pt x="1448" y="602"/>
                    <a:pt x="1423" y="611"/>
                  </a:cubicBezTo>
                  <a:lnTo>
                    <a:pt x="1423" y="611"/>
                  </a:lnTo>
                  <a:cubicBezTo>
                    <a:pt x="1001" y="606"/>
                    <a:pt x="641" y="363"/>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24"/>
            <p:cNvSpPr/>
            <p:nvPr/>
          </p:nvSpPr>
          <p:spPr>
            <a:xfrm>
              <a:off x="4220029" y="2332982"/>
              <a:ext cx="149358" cy="130001"/>
            </a:xfrm>
            <a:custGeom>
              <a:avLst/>
              <a:gdLst/>
              <a:ahLst/>
              <a:cxnLst/>
              <a:rect l="l" t="t" r="r" b="b"/>
              <a:pathLst>
                <a:path w="1528" h="1330" extrusionOk="0">
                  <a:moveTo>
                    <a:pt x="1191" y="0"/>
                  </a:moveTo>
                  <a:cubicBezTo>
                    <a:pt x="988" y="0"/>
                    <a:pt x="714" y="148"/>
                    <a:pt x="489" y="396"/>
                  </a:cubicBezTo>
                  <a:cubicBezTo>
                    <a:pt x="153" y="701"/>
                    <a:pt x="0" y="1098"/>
                    <a:pt x="153" y="1251"/>
                  </a:cubicBezTo>
                  <a:cubicBezTo>
                    <a:pt x="198" y="1305"/>
                    <a:pt x="263" y="1330"/>
                    <a:pt x="342" y="1330"/>
                  </a:cubicBezTo>
                  <a:cubicBezTo>
                    <a:pt x="533" y="1330"/>
                    <a:pt x="801" y="1184"/>
                    <a:pt x="1039" y="946"/>
                  </a:cubicBezTo>
                  <a:cubicBezTo>
                    <a:pt x="1375" y="610"/>
                    <a:pt x="1528" y="212"/>
                    <a:pt x="1375" y="60"/>
                  </a:cubicBezTo>
                  <a:cubicBezTo>
                    <a:pt x="1327" y="19"/>
                    <a:pt x="1263" y="0"/>
                    <a:pt x="119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 name="Google Shape;507;p24"/>
            <p:cNvSpPr/>
            <p:nvPr/>
          </p:nvSpPr>
          <p:spPr>
            <a:xfrm>
              <a:off x="4225991" y="2392508"/>
              <a:ext cx="119545" cy="69985"/>
            </a:xfrm>
            <a:custGeom>
              <a:avLst/>
              <a:gdLst/>
              <a:ahLst/>
              <a:cxnLst/>
              <a:rect l="l" t="t" r="r" b="b"/>
              <a:pathLst>
                <a:path w="1223" h="716" extrusionOk="0">
                  <a:moveTo>
                    <a:pt x="1222" y="1"/>
                  </a:moveTo>
                  <a:cubicBezTo>
                    <a:pt x="1100" y="184"/>
                    <a:pt x="856" y="306"/>
                    <a:pt x="611" y="306"/>
                  </a:cubicBezTo>
                  <a:cubicBezTo>
                    <a:pt x="459" y="306"/>
                    <a:pt x="275" y="245"/>
                    <a:pt x="153" y="153"/>
                  </a:cubicBezTo>
                  <a:cubicBezTo>
                    <a:pt x="31" y="367"/>
                    <a:pt x="0" y="550"/>
                    <a:pt x="92" y="642"/>
                  </a:cubicBezTo>
                  <a:cubicBezTo>
                    <a:pt x="134" y="693"/>
                    <a:pt x="195" y="715"/>
                    <a:pt x="267" y="715"/>
                  </a:cubicBezTo>
                  <a:cubicBezTo>
                    <a:pt x="459" y="715"/>
                    <a:pt x="734" y="558"/>
                    <a:pt x="978" y="337"/>
                  </a:cubicBezTo>
                  <a:cubicBezTo>
                    <a:pt x="1070" y="245"/>
                    <a:pt x="1161" y="123"/>
                    <a:pt x="122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 name="Google Shape;508;p24"/>
            <p:cNvSpPr/>
            <p:nvPr/>
          </p:nvSpPr>
          <p:spPr>
            <a:xfrm>
              <a:off x="4169201" y="2437275"/>
              <a:ext cx="86702" cy="73797"/>
            </a:xfrm>
            <a:custGeom>
              <a:avLst/>
              <a:gdLst/>
              <a:ahLst/>
              <a:cxnLst/>
              <a:rect l="l" t="t" r="r" b="b"/>
              <a:pathLst>
                <a:path w="887" h="755" extrusionOk="0">
                  <a:moveTo>
                    <a:pt x="520" y="1"/>
                  </a:moveTo>
                  <a:cubicBezTo>
                    <a:pt x="184" y="1"/>
                    <a:pt x="1" y="398"/>
                    <a:pt x="245" y="642"/>
                  </a:cubicBezTo>
                  <a:cubicBezTo>
                    <a:pt x="323" y="720"/>
                    <a:pt x="416" y="755"/>
                    <a:pt x="507" y="755"/>
                  </a:cubicBezTo>
                  <a:cubicBezTo>
                    <a:pt x="702" y="755"/>
                    <a:pt x="887" y="597"/>
                    <a:pt x="887" y="367"/>
                  </a:cubicBezTo>
                  <a:cubicBezTo>
                    <a:pt x="887" y="154"/>
                    <a:pt x="734"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24"/>
            <p:cNvSpPr/>
            <p:nvPr/>
          </p:nvSpPr>
          <p:spPr>
            <a:xfrm>
              <a:off x="4587261" y="3028534"/>
              <a:ext cx="77709" cy="164309"/>
            </a:xfrm>
            <a:custGeom>
              <a:avLst/>
              <a:gdLst/>
              <a:ahLst/>
              <a:cxnLst/>
              <a:rect l="l" t="t" r="r" b="b"/>
              <a:pathLst>
                <a:path w="795" h="1681" extrusionOk="0">
                  <a:moveTo>
                    <a:pt x="428" y="0"/>
                  </a:moveTo>
                  <a:cubicBezTo>
                    <a:pt x="184" y="0"/>
                    <a:pt x="1" y="367"/>
                    <a:pt x="1" y="825"/>
                  </a:cubicBezTo>
                  <a:cubicBezTo>
                    <a:pt x="1" y="1314"/>
                    <a:pt x="215" y="1681"/>
                    <a:pt x="428" y="1681"/>
                  </a:cubicBezTo>
                  <a:cubicBezTo>
                    <a:pt x="612" y="1681"/>
                    <a:pt x="795" y="1314"/>
                    <a:pt x="795" y="825"/>
                  </a:cubicBezTo>
                  <a:cubicBezTo>
                    <a:pt x="795" y="367"/>
                    <a:pt x="642" y="0"/>
                    <a:pt x="4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24"/>
            <p:cNvSpPr/>
            <p:nvPr/>
          </p:nvSpPr>
          <p:spPr>
            <a:xfrm>
              <a:off x="4590291" y="3133024"/>
              <a:ext cx="74679" cy="59820"/>
            </a:xfrm>
            <a:custGeom>
              <a:avLst/>
              <a:gdLst/>
              <a:ahLst/>
              <a:cxnLst/>
              <a:rect l="l" t="t" r="r" b="b"/>
              <a:pathLst>
                <a:path w="764" h="612" extrusionOk="0">
                  <a:moveTo>
                    <a:pt x="764" y="1"/>
                  </a:moveTo>
                  <a:lnTo>
                    <a:pt x="764" y="1"/>
                  </a:lnTo>
                  <a:cubicBezTo>
                    <a:pt x="611" y="62"/>
                    <a:pt x="459" y="62"/>
                    <a:pt x="306" y="62"/>
                  </a:cubicBezTo>
                  <a:cubicBezTo>
                    <a:pt x="214" y="62"/>
                    <a:pt x="92" y="62"/>
                    <a:pt x="0" y="31"/>
                  </a:cubicBezTo>
                  <a:lnTo>
                    <a:pt x="0" y="31"/>
                  </a:lnTo>
                  <a:cubicBezTo>
                    <a:pt x="31"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 name="Google Shape;511;p24"/>
            <p:cNvSpPr/>
            <p:nvPr/>
          </p:nvSpPr>
          <p:spPr>
            <a:xfrm>
              <a:off x="4476808" y="3076430"/>
              <a:ext cx="146426" cy="131174"/>
            </a:xfrm>
            <a:custGeom>
              <a:avLst/>
              <a:gdLst/>
              <a:ahLst/>
              <a:cxnLst/>
              <a:rect l="l" t="t" r="r" b="b"/>
              <a:pathLst>
                <a:path w="1498" h="1342" extrusionOk="0">
                  <a:moveTo>
                    <a:pt x="320" y="1"/>
                  </a:moveTo>
                  <a:cubicBezTo>
                    <a:pt x="251" y="1"/>
                    <a:pt x="193" y="20"/>
                    <a:pt x="153" y="60"/>
                  </a:cubicBezTo>
                  <a:cubicBezTo>
                    <a:pt x="0" y="213"/>
                    <a:pt x="123" y="641"/>
                    <a:pt x="459" y="946"/>
                  </a:cubicBezTo>
                  <a:cubicBezTo>
                    <a:pt x="706" y="1194"/>
                    <a:pt x="986" y="1342"/>
                    <a:pt x="1178" y="1342"/>
                  </a:cubicBezTo>
                  <a:cubicBezTo>
                    <a:pt x="1247" y="1342"/>
                    <a:pt x="1304" y="1323"/>
                    <a:pt x="1345" y="1282"/>
                  </a:cubicBezTo>
                  <a:cubicBezTo>
                    <a:pt x="1497"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 name="Google Shape;512;p24"/>
            <p:cNvSpPr/>
            <p:nvPr/>
          </p:nvSpPr>
          <p:spPr>
            <a:xfrm>
              <a:off x="4524606" y="3156874"/>
              <a:ext cx="92665" cy="51316"/>
            </a:xfrm>
            <a:custGeom>
              <a:avLst/>
              <a:gdLst/>
              <a:ahLst/>
              <a:cxnLst/>
              <a:rect l="l" t="t" r="r" b="b"/>
              <a:pathLst>
                <a:path w="948" h="525" extrusionOk="0">
                  <a:moveTo>
                    <a:pt x="825" y="1"/>
                  </a:moveTo>
                  <a:cubicBezTo>
                    <a:pt x="642" y="123"/>
                    <a:pt x="428" y="184"/>
                    <a:pt x="214" y="184"/>
                  </a:cubicBezTo>
                  <a:lnTo>
                    <a:pt x="0" y="184"/>
                  </a:lnTo>
                  <a:cubicBezTo>
                    <a:pt x="238" y="401"/>
                    <a:pt x="491" y="525"/>
                    <a:pt x="673" y="525"/>
                  </a:cubicBezTo>
                  <a:cubicBezTo>
                    <a:pt x="748" y="525"/>
                    <a:pt x="811" y="504"/>
                    <a:pt x="856" y="459"/>
                  </a:cubicBezTo>
                  <a:cubicBezTo>
                    <a:pt x="947" y="368"/>
                    <a:pt x="94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 name="Google Shape;513;p24"/>
            <p:cNvSpPr/>
            <p:nvPr/>
          </p:nvSpPr>
          <p:spPr>
            <a:xfrm>
              <a:off x="4434972" y="3180821"/>
              <a:ext cx="167344" cy="74775"/>
            </a:xfrm>
            <a:custGeom>
              <a:avLst/>
              <a:gdLst/>
              <a:ahLst/>
              <a:cxnLst/>
              <a:rect l="l" t="t" r="r" b="b"/>
              <a:pathLst>
                <a:path w="1712" h="765" extrusionOk="0">
                  <a:moveTo>
                    <a:pt x="856" y="0"/>
                  </a:moveTo>
                  <a:cubicBezTo>
                    <a:pt x="367" y="0"/>
                    <a:pt x="1" y="153"/>
                    <a:pt x="1" y="367"/>
                  </a:cubicBezTo>
                  <a:cubicBezTo>
                    <a:pt x="1" y="581"/>
                    <a:pt x="367" y="764"/>
                    <a:pt x="856" y="764"/>
                  </a:cubicBezTo>
                  <a:cubicBezTo>
                    <a:pt x="1314" y="764"/>
                    <a:pt x="1711" y="581"/>
                    <a:pt x="1711" y="367"/>
                  </a:cubicBezTo>
                  <a:cubicBezTo>
                    <a:pt x="1711" y="153"/>
                    <a:pt x="131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 name="Google Shape;514;p24"/>
            <p:cNvSpPr/>
            <p:nvPr/>
          </p:nvSpPr>
          <p:spPr>
            <a:xfrm>
              <a:off x="4434972" y="3192746"/>
              <a:ext cx="167344" cy="65782"/>
            </a:xfrm>
            <a:custGeom>
              <a:avLst/>
              <a:gdLst/>
              <a:ahLst/>
              <a:cxnLst/>
              <a:rect l="l" t="t" r="r" b="b"/>
              <a:pathLst>
                <a:path w="1712" h="673" extrusionOk="0">
                  <a:moveTo>
                    <a:pt x="1498" y="1"/>
                  </a:moveTo>
                  <a:cubicBezTo>
                    <a:pt x="1314" y="306"/>
                    <a:pt x="978" y="489"/>
                    <a:pt x="642" y="489"/>
                  </a:cubicBezTo>
                  <a:cubicBezTo>
                    <a:pt x="398" y="489"/>
                    <a:pt x="184" y="428"/>
                    <a:pt x="1" y="276"/>
                  </a:cubicBezTo>
                  <a:lnTo>
                    <a:pt x="1" y="276"/>
                  </a:lnTo>
                  <a:cubicBezTo>
                    <a:pt x="31" y="489"/>
                    <a:pt x="398" y="673"/>
                    <a:pt x="856" y="673"/>
                  </a:cubicBezTo>
                  <a:cubicBezTo>
                    <a:pt x="1314" y="673"/>
                    <a:pt x="1711" y="489"/>
                    <a:pt x="1711" y="276"/>
                  </a:cubicBezTo>
                  <a:cubicBezTo>
                    <a:pt x="1681" y="153"/>
                    <a:pt x="1620" y="62"/>
                    <a:pt x="14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 name="Google Shape;515;p24"/>
            <p:cNvSpPr/>
            <p:nvPr/>
          </p:nvSpPr>
          <p:spPr>
            <a:xfrm>
              <a:off x="4476808" y="3228716"/>
              <a:ext cx="146426" cy="130099"/>
            </a:xfrm>
            <a:custGeom>
              <a:avLst/>
              <a:gdLst/>
              <a:ahLst/>
              <a:cxnLst/>
              <a:rect l="l" t="t" r="r" b="b"/>
              <a:pathLst>
                <a:path w="1498" h="1331" extrusionOk="0">
                  <a:moveTo>
                    <a:pt x="1178" y="1"/>
                  </a:moveTo>
                  <a:cubicBezTo>
                    <a:pt x="986" y="1"/>
                    <a:pt x="706" y="149"/>
                    <a:pt x="459" y="396"/>
                  </a:cubicBezTo>
                  <a:cubicBezTo>
                    <a:pt x="123" y="732"/>
                    <a:pt x="0" y="1099"/>
                    <a:pt x="153" y="1252"/>
                  </a:cubicBezTo>
                  <a:cubicBezTo>
                    <a:pt x="198" y="1305"/>
                    <a:pt x="263" y="1330"/>
                    <a:pt x="342" y="1330"/>
                  </a:cubicBezTo>
                  <a:cubicBezTo>
                    <a:pt x="533" y="1330"/>
                    <a:pt x="801" y="1184"/>
                    <a:pt x="1039" y="946"/>
                  </a:cubicBezTo>
                  <a:cubicBezTo>
                    <a:pt x="134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 name="Google Shape;516;p24"/>
            <p:cNvSpPr/>
            <p:nvPr/>
          </p:nvSpPr>
          <p:spPr>
            <a:xfrm>
              <a:off x="4488733" y="3229596"/>
              <a:ext cx="134501" cy="130294"/>
            </a:xfrm>
            <a:custGeom>
              <a:avLst/>
              <a:gdLst/>
              <a:ahLst/>
              <a:cxnLst/>
              <a:rect l="l" t="t" r="r" b="b"/>
              <a:pathLst>
                <a:path w="1376" h="1333" extrusionOk="0">
                  <a:moveTo>
                    <a:pt x="1036" y="1"/>
                  </a:moveTo>
                  <a:cubicBezTo>
                    <a:pt x="988" y="1"/>
                    <a:pt x="937" y="8"/>
                    <a:pt x="887" y="21"/>
                  </a:cubicBezTo>
                  <a:cubicBezTo>
                    <a:pt x="978" y="601"/>
                    <a:pt x="581" y="1151"/>
                    <a:pt x="1" y="1243"/>
                  </a:cubicBezTo>
                  <a:cubicBezTo>
                    <a:pt x="1" y="1243"/>
                    <a:pt x="1" y="1273"/>
                    <a:pt x="1" y="1273"/>
                  </a:cubicBezTo>
                  <a:cubicBezTo>
                    <a:pt x="41" y="1314"/>
                    <a:pt x="98" y="1333"/>
                    <a:pt x="167" y="1333"/>
                  </a:cubicBezTo>
                  <a:cubicBezTo>
                    <a:pt x="359" y="1333"/>
                    <a:pt x="639" y="1185"/>
                    <a:pt x="887" y="937"/>
                  </a:cubicBezTo>
                  <a:cubicBezTo>
                    <a:pt x="1223" y="632"/>
                    <a:pt x="1375" y="235"/>
                    <a:pt x="1223" y="51"/>
                  </a:cubicBezTo>
                  <a:cubicBezTo>
                    <a:pt x="1169" y="15"/>
                    <a:pt x="1105" y="1"/>
                    <a:pt x="103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 name="Google Shape;517;p24"/>
            <p:cNvSpPr/>
            <p:nvPr/>
          </p:nvSpPr>
          <p:spPr>
            <a:xfrm>
              <a:off x="4587261" y="3243476"/>
              <a:ext cx="74777" cy="167339"/>
            </a:xfrm>
            <a:custGeom>
              <a:avLst/>
              <a:gdLst/>
              <a:ahLst/>
              <a:cxnLst/>
              <a:rect l="l" t="t" r="r" b="b"/>
              <a:pathLst>
                <a:path w="765" h="1712" extrusionOk="0">
                  <a:moveTo>
                    <a:pt x="398" y="1"/>
                  </a:moveTo>
                  <a:cubicBezTo>
                    <a:pt x="184" y="1"/>
                    <a:pt x="1" y="367"/>
                    <a:pt x="1" y="856"/>
                  </a:cubicBezTo>
                  <a:cubicBezTo>
                    <a:pt x="1" y="1314"/>
                    <a:pt x="184" y="1712"/>
                    <a:pt x="398" y="1712"/>
                  </a:cubicBezTo>
                  <a:cubicBezTo>
                    <a:pt x="612" y="1712"/>
                    <a:pt x="764" y="1314"/>
                    <a:pt x="764" y="856"/>
                  </a:cubicBezTo>
                  <a:cubicBezTo>
                    <a:pt x="764" y="367"/>
                    <a:pt x="612"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 name="Google Shape;518;p24"/>
            <p:cNvSpPr/>
            <p:nvPr/>
          </p:nvSpPr>
          <p:spPr>
            <a:xfrm>
              <a:off x="4590291" y="3255498"/>
              <a:ext cx="74679" cy="155317"/>
            </a:xfrm>
            <a:custGeom>
              <a:avLst/>
              <a:gdLst/>
              <a:ahLst/>
              <a:cxnLst/>
              <a:rect l="l" t="t" r="r" b="b"/>
              <a:pathLst>
                <a:path w="764" h="1589" extrusionOk="0">
                  <a:moveTo>
                    <a:pt x="581" y="0"/>
                  </a:moveTo>
                  <a:lnTo>
                    <a:pt x="581" y="0"/>
                  </a:lnTo>
                  <a:cubicBezTo>
                    <a:pt x="611" y="428"/>
                    <a:pt x="397" y="855"/>
                    <a:pt x="0" y="1069"/>
                  </a:cubicBezTo>
                  <a:cubicBezTo>
                    <a:pt x="61" y="1375"/>
                    <a:pt x="214" y="1589"/>
                    <a:pt x="397" y="1589"/>
                  </a:cubicBezTo>
                  <a:cubicBezTo>
                    <a:pt x="550" y="1589"/>
                    <a:pt x="764" y="1191"/>
                    <a:pt x="764" y="733"/>
                  </a:cubicBezTo>
                  <a:cubicBezTo>
                    <a:pt x="764" y="458"/>
                    <a:pt x="703"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 name="Google Shape;519;p24"/>
            <p:cNvSpPr/>
            <p:nvPr/>
          </p:nvSpPr>
          <p:spPr>
            <a:xfrm>
              <a:off x="4629096" y="3228716"/>
              <a:ext cx="146426" cy="131174"/>
            </a:xfrm>
            <a:custGeom>
              <a:avLst/>
              <a:gdLst/>
              <a:ahLst/>
              <a:cxnLst/>
              <a:rect l="l" t="t" r="r" b="b"/>
              <a:pathLst>
                <a:path w="1498" h="1342" extrusionOk="0">
                  <a:moveTo>
                    <a:pt x="320" y="1"/>
                  </a:moveTo>
                  <a:cubicBezTo>
                    <a:pt x="251" y="1"/>
                    <a:pt x="193" y="20"/>
                    <a:pt x="153" y="60"/>
                  </a:cubicBezTo>
                  <a:cubicBezTo>
                    <a:pt x="0" y="244"/>
                    <a:pt x="123" y="641"/>
                    <a:pt x="459" y="946"/>
                  </a:cubicBezTo>
                  <a:cubicBezTo>
                    <a:pt x="706" y="1194"/>
                    <a:pt x="986" y="1342"/>
                    <a:pt x="1178" y="1342"/>
                  </a:cubicBezTo>
                  <a:cubicBezTo>
                    <a:pt x="1247" y="1342"/>
                    <a:pt x="1304" y="1323"/>
                    <a:pt x="1345" y="1282"/>
                  </a:cubicBezTo>
                  <a:cubicBezTo>
                    <a:pt x="1497" y="1129"/>
                    <a:pt x="1375" y="70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 name="Google Shape;520;p24"/>
            <p:cNvSpPr/>
            <p:nvPr/>
          </p:nvSpPr>
          <p:spPr>
            <a:xfrm>
              <a:off x="4629096" y="3228716"/>
              <a:ext cx="137433" cy="116414"/>
            </a:xfrm>
            <a:custGeom>
              <a:avLst/>
              <a:gdLst/>
              <a:ahLst/>
              <a:cxnLst/>
              <a:rect l="l" t="t" r="r" b="b"/>
              <a:pathLst>
                <a:path w="1406" h="1191" extrusionOk="0">
                  <a:moveTo>
                    <a:pt x="301" y="1"/>
                  </a:moveTo>
                  <a:cubicBezTo>
                    <a:pt x="237" y="1"/>
                    <a:pt x="185" y="20"/>
                    <a:pt x="153" y="60"/>
                  </a:cubicBezTo>
                  <a:cubicBezTo>
                    <a:pt x="0" y="213"/>
                    <a:pt x="153" y="610"/>
                    <a:pt x="459" y="946"/>
                  </a:cubicBezTo>
                  <a:lnTo>
                    <a:pt x="489" y="977"/>
                  </a:lnTo>
                  <a:cubicBezTo>
                    <a:pt x="550" y="946"/>
                    <a:pt x="642" y="946"/>
                    <a:pt x="734" y="946"/>
                  </a:cubicBezTo>
                  <a:cubicBezTo>
                    <a:pt x="978" y="946"/>
                    <a:pt x="1222" y="1007"/>
                    <a:pt x="1406" y="1191"/>
                  </a:cubicBezTo>
                  <a:cubicBezTo>
                    <a:pt x="1406" y="855"/>
                    <a:pt x="1253" y="580"/>
                    <a:pt x="1009" y="396"/>
                  </a:cubicBezTo>
                  <a:cubicBezTo>
                    <a:pt x="761" y="149"/>
                    <a:pt x="481" y="1"/>
                    <a:pt x="30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 name="Google Shape;521;p24"/>
            <p:cNvSpPr/>
            <p:nvPr/>
          </p:nvSpPr>
          <p:spPr>
            <a:xfrm>
              <a:off x="4650014" y="3180821"/>
              <a:ext cx="167246" cy="77707"/>
            </a:xfrm>
            <a:custGeom>
              <a:avLst/>
              <a:gdLst/>
              <a:ahLst/>
              <a:cxnLst/>
              <a:rect l="l" t="t" r="r" b="b"/>
              <a:pathLst>
                <a:path w="1711" h="795" extrusionOk="0">
                  <a:moveTo>
                    <a:pt x="856" y="0"/>
                  </a:moveTo>
                  <a:cubicBezTo>
                    <a:pt x="397" y="0"/>
                    <a:pt x="0" y="153"/>
                    <a:pt x="0" y="398"/>
                  </a:cubicBezTo>
                  <a:cubicBezTo>
                    <a:pt x="0" y="611"/>
                    <a:pt x="397" y="795"/>
                    <a:pt x="856" y="795"/>
                  </a:cubicBezTo>
                  <a:cubicBezTo>
                    <a:pt x="1344" y="795"/>
                    <a:pt x="1711" y="581"/>
                    <a:pt x="1711" y="398"/>
                  </a:cubicBezTo>
                  <a:cubicBezTo>
                    <a:pt x="1711" y="184"/>
                    <a:pt x="1344"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 name="Google Shape;522;p24"/>
            <p:cNvSpPr/>
            <p:nvPr/>
          </p:nvSpPr>
          <p:spPr>
            <a:xfrm>
              <a:off x="4650014" y="3183753"/>
              <a:ext cx="149358" cy="74775"/>
            </a:xfrm>
            <a:custGeom>
              <a:avLst/>
              <a:gdLst/>
              <a:ahLst/>
              <a:cxnLst/>
              <a:rect l="l" t="t" r="r" b="b"/>
              <a:pathLst>
                <a:path w="1528" h="765" extrusionOk="0">
                  <a:moveTo>
                    <a:pt x="489" y="1"/>
                  </a:moveTo>
                  <a:cubicBezTo>
                    <a:pt x="214" y="62"/>
                    <a:pt x="0" y="184"/>
                    <a:pt x="0" y="368"/>
                  </a:cubicBezTo>
                  <a:cubicBezTo>
                    <a:pt x="0" y="581"/>
                    <a:pt x="397" y="765"/>
                    <a:pt x="856" y="765"/>
                  </a:cubicBezTo>
                  <a:cubicBezTo>
                    <a:pt x="1100" y="765"/>
                    <a:pt x="1314" y="704"/>
                    <a:pt x="1528" y="612"/>
                  </a:cubicBezTo>
                  <a:lnTo>
                    <a:pt x="1467" y="612"/>
                  </a:lnTo>
                  <a:cubicBezTo>
                    <a:pt x="1039" y="612"/>
                    <a:pt x="672" y="368"/>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 name="Google Shape;523;p24"/>
            <p:cNvSpPr/>
            <p:nvPr/>
          </p:nvSpPr>
          <p:spPr>
            <a:xfrm>
              <a:off x="4629096" y="3076430"/>
              <a:ext cx="146426" cy="131174"/>
            </a:xfrm>
            <a:custGeom>
              <a:avLst/>
              <a:gdLst/>
              <a:ahLst/>
              <a:cxnLst/>
              <a:rect l="l" t="t" r="r" b="b"/>
              <a:pathLst>
                <a:path w="1498" h="1342" extrusionOk="0">
                  <a:moveTo>
                    <a:pt x="1178" y="1"/>
                  </a:moveTo>
                  <a:cubicBezTo>
                    <a:pt x="986" y="1"/>
                    <a:pt x="706" y="149"/>
                    <a:pt x="459" y="396"/>
                  </a:cubicBezTo>
                  <a:cubicBezTo>
                    <a:pt x="153" y="732"/>
                    <a:pt x="0" y="1129"/>
                    <a:pt x="153" y="1282"/>
                  </a:cubicBezTo>
                  <a:cubicBezTo>
                    <a:pt x="193" y="1323"/>
                    <a:pt x="251" y="1342"/>
                    <a:pt x="320" y="1342"/>
                  </a:cubicBezTo>
                  <a:cubicBezTo>
                    <a:pt x="511" y="1342"/>
                    <a:pt x="792" y="1194"/>
                    <a:pt x="1039" y="946"/>
                  </a:cubicBezTo>
                  <a:cubicBezTo>
                    <a:pt x="1375" y="610"/>
                    <a:pt x="1497" y="213"/>
                    <a:pt x="1345" y="60"/>
                  </a:cubicBezTo>
                  <a:cubicBezTo>
                    <a:pt x="1304" y="20"/>
                    <a:pt x="1247" y="1"/>
                    <a:pt x="11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 name="Google Shape;524;p24"/>
            <p:cNvSpPr/>
            <p:nvPr/>
          </p:nvSpPr>
          <p:spPr>
            <a:xfrm>
              <a:off x="4635059" y="3136054"/>
              <a:ext cx="119545" cy="71549"/>
            </a:xfrm>
            <a:custGeom>
              <a:avLst/>
              <a:gdLst/>
              <a:ahLst/>
              <a:cxnLst/>
              <a:rect l="l" t="t" r="r" b="b"/>
              <a:pathLst>
                <a:path w="1223" h="732" extrusionOk="0">
                  <a:moveTo>
                    <a:pt x="1222" y="0"/>
                  </a:moveTo>
                  <a:cubicBezTo>
                    <a:pt x="1070" y="183"/>
                    <a:pt x="856" y="306"/>
                    <a:pt x="611" y="306"/>
                  </a:cubicBezTo>
                  <a:cubicBezTo>
                    <a:pt x="428" y="306"/>
                    <a:pt x="275" y="245"/>
                    <a:pt x="123" y="153"/>
                  </a:cubicBezTo>
                  <a:cubicBezTo>
                    <a:pt x="1" y="367"/>
                    <a:pt x="1" y="550"/>
                    <a:pt x="92" y="672"/>
                  </a:cubicBezTo>
                  <a:cubicBezTo>
                    <a:pt x="132" y="713"/>
                    <a:pt x="190" y="732"/>
                    <a:pt x="259" y="732"/>
                  </a:cubicBezTo>
                  <a:cubicBezTo>
                    <a:pt x="450" y="732"/>
                    <a:pt x="731" y="584"/>
                    <a:pt x="978" y="336"/>
                  </a:cubicBezTo>
                  <a:cubicBezTo>
                    <a:pt x="1070" y="245"/>
                    <a:pt x="1161" y="12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 name="Google Shape;525;p24"/>
            <p:cNvSpPr/>
            <p:nvPr/>
          </p:nvSpPr>
          <p:spPr>
            <a:xfrm>
              <a:off x="4578366" y="3180821"/>
              <a:ext cx="86604" cy="74482"/>
            </a:xfrm>
            <a:custGeom>
              <a:avLst/>
              <a:gdLst/>
              <a:ahLst/>
              <a:cxnLst/>
              <a:rect l="l" t="t" r="r" b="b"/>
              <a:pathLst>
                <a:path w="886" h="762" extrusionOk="0">
                  <a:moveTo>
                    <a:pt x="519" y="0"/>
                  </a:moveTo>
                  <a:cubicBezTo>
                    <a:pt x="153" y="0"/>
                    <a:pt x="0" y="398"/>
                    <a:pt x="244" y="642"/>
                  </a:cubicBezTo>
                  <a:cubicBezTo>
                    <a:pt x="327" y="725"/>
                    <a:pt x="427" y="762"/>
                    <a:pt x="524" y="762"/>
                  </a:cubicBezTo>
                  <a:cubicBezTo>
                    <a:pt x="712" y="762"/>
                    <a:pt x="886" y="620"/>
                    <a:pt x="886" y="398"/>
                  </a:cubicBezTo>
                  <a:cubicBezTo>
                    <a:pt x="886" y="184"/>
                    <a:pt x="70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 name="Google Shape;526;p24"/>
            <p:cNvSpPr/>
            <p:nvPr/>
          </p:nvSpPr>
          <p:spPr>
            <a:xfrm>
              <a:off x="4066330" y="2763722"/>
              <a:ext cx="74679" cy="164309"/>
            </a:xfrm>
            <a:custGeom>
              <a:avLst/>
              <a:gdLst/>
              <a:ahLst/>
              <a:cxnLst/>
              <a:rect l="l" t="t" r="r" b="b"/>
              <a:pathLst>
                <a:path w="764" h="1681" extrusionOk="0">
                  <a:moveTo>
                    <a:pt x="397" y="1"/>
                  </a:moveTo>
                  <a:cubicBezTo>
                    <a:pt x="183" y="1"/>
                    <a:pt x="0" y="367"/>
                    <a:pt x="0" y="856"/>
                  </a:cubicBezTo>
                  <a:cubicBezTo>
                    <a:pt x="0" y="1314"/>
                    <a:pt x="183" y="1681"/>
                    <a:pt x="397" y="1681"/>
                  </a:cubicBezTo>
                  <a:cubicBezTo>
                    <a:pt x="611" y="1681"/>
                    <a:pt x="764" y="1314"/>
                    <a:pt x="764" y="856"/>
                  </a:cubicBezTo>
                  <a:cubicBezTo>
                    <a:pt x="764" y="367"/>
                    <a:pt x="580"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 name="Google Shape;527;p24"/>
            <p:cNvSpPr/>
            <p:nvPr/>
          </p:nvSpPr>
          <p:spPr>
            <a:xfrm>
              <a:off x="4066330" y="2868211"/>
              <a:ext cx="74679" cy="59820"/>
            </a:xfrm>
            <a:custGeom>
              <a:avLst/>
              <a:gdLst/>
              <a:ahLst/>
              <a:cxnLst/>
              <a:rect l="l" t="t" r="r" b="b"/>
              <a:pathLst>
                <a:path w="764" h="612" extrusionOk="0">
                  <a:moveTo>
                    <a:pt x="764" y="1"/>
                  </a:moveTo>
                  <a:lnTo>
                    <a:pt x="764" y="1"/>
                  </a:lnTo>
                  <a:cubicBezTo>
                    <a:pt x="611" y="62"/>
                    <a:pt x="458" y="93"/>
                    <a:pt x="336" y="93"/>
                  </a:cubicBezTo>
                  <a:cubicBezTo>
                    <a:pt x="214" y="93"/>
                    <a:pt x="92" y="62"/>
                    <a:pt x="0" y="31"/>
                  </a:cubicBezTo>
                  <a:lnTo>
                    <a:pt x="0" y="31"/>
                  </a:lnTo>
                  <a:cubicBezTo>
                    <a:pt x="61" y="368"/>
                    <a:pt x="183" y="612"/>
                    <a:pt x="367" y="612"/>
                  </a:cubicBezTo>
                  <a:cubicBezTo>
                    <a:pt x="550" y="612"/>
                    <a:pt x="703" y="368"/>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 name="Google Shape;528;p24"/>
            <p:cNvSpPr/>
            <p:nvPr/>
          </p:nvSpPr>
          <p:spPr>
            <a:xfrm>
              <a:off x="3952847" y="2812790"/>
              <a:ext cx="149358" cy="130001"/>
            </a:xfrm>
            <a:custGeom>
              <a:avLst/>
              <a:gdLst/>
              <a:ahLst/>
              <a:cxnLst/>
              <a:rect l="l" t="t" r="r" b="b"/>
              <a:pathLst>
                <a:path w="1528" h="1330" extrusionOk="0">
                  <a:moveTo>
                    <a:pt x="342" y="1"/>
                  </a:moveTo>
                  <a:cubicBezTo>
                    <a:pt x="263" y="1"/>
                    <a:pt x="198" y="26"/>
                    <a:pt x="153" y="79"/>
                  </a:cubicBezTo>
                  <a:cubicBezTo>
                    <a:pt x="0" y="232"/>
                    <a:pt x="153" y="629"/>
                    <a:pt x="489" y="935"/>
                  </a:cubicBezTo>
                  <a:cubicBezTo>
                    <a:pt x="714" y="1182"/>
                    <a:pt x="988" y="1330"/>
                    <a:pt x="1179" y="1330"/>
                  </a:cubicBezTo>
                  <a:cubicBezTo>
                    <a:pt x="1247" y="1330"/>
                    <a:pt x="1304" y="1311"/>
                    <a:pt x="1344" y="1271"/>
                  </a:cubicBezTo>
                  <a:cubicBezTo>
                    <a:pt x="1528" y="1118"/>
                    <a:pt x="1375" y="721"/>
                    <a:pt x="1039" y="385"/>
                  </a:cubicBezTo>
                  <a:cubicBezTo>
                    <a:pt x="801" y="147"/>
                    <a:pt x="532" y="1"/>
                    <a:pt x="34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24"/>
            <p:cNvSpPr/>
            <p:nvPr/>
          </p:nvSpPr>
          <p:spPr>
            <a:xfrm>
              <a:off x="4003577" y="2889129"/>
              <a:ext cx="95695" cy="54248"/>
            </a:xfrm>
            <a:custGeom>
              <a:avLst/>
              <a:gdLst/>
              <a:ahLst/>
              <a:cxnLst/>
              <a:rect l="l" t="t" r="r" b="b"/>
              <a:pathLst>
                <a:path w="979" h="555" extrusionOk="0">
                  <a:moveTo>
                    <a:pt x="825" y="1"/>
                  </a:moveTo>
                  <a:cubicBezTo>
                    <a:pt x="642" y="154"/>
                    <a:pt x="428" y="215"/>
                    <a:pt x="184" y="215"/>
                  </a:cubicBezTo>
                  <a:cubicBezTo>
                    <a:pt x="123" y="215"/>
                    <a:pt x="62" y="215"/>
                    <a:pt x="1" y="184"/>
                  </a:cubicBezTo>
                  <a:lnTo>
                    <a:pt x="1" y="184"/>
                  </a:lnTo>
                  <a:cubicBezTo>
                    <a:pt x="218" y="424"/>
                    <a:pt x="483" y="555"/>
                    <a:pt x="661" y="555"/>
                  </a:cubicBezTo>
                  <a:cubicBezTo>
                    <a:pt x="733" y="555"/>
                    <a:pt x="790" y="533"/>
                    <a:pt x="825" y="490"/>
                  </a:cubicBezTo>
                  <a:cubicBezTo>
                    <a:pt x="978" y="337"/>
                    <a:pt x="917" y="215"/>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24"/>
            <p:cNvSpPr/>
            <p:nvPr/>
          </p:nvSpPr>
          <p:spPr>
            <a:xfrm>
              <a:off x="3911012" y="2916009"/>
              <a:ext cx="167344" cy="77707"/>
            </a:xfrm>
            <a:custGeom>
              <a:avLst/>
              <a:gdLst/>
              <a:ahLst/>
              <a:cxnLst/>
              <a:rect l="l" t="t" r="r" b="b"/>
              <a:pathLst>
                <a:path w="1712" h="795" extrusionOk="0">
                  <a:moveTo>
                    <a:pt x="856" y="1"/>
                  </a:moveTo>
                  <a:cubicBezTo>
                    <a:pt x="398" y="1"/>
                    <a:pt x="1" y="215"/>
                    <a:pt x="1" y="398"/>
                  </a:cubicBezTo>
                  <a:cubicBezTo>
                    <a:pt x="1" y="612"/>
                    <a:pt x="398" y="795"/>
                    <a:pt x="856" y="795"/>
                  </a:cubicBezTo>
                  <a:cubicBezTo>
                    <a:pt x="1314" y="795"/>
                    <a:pt x="1711" y="612"/>
                    <a:pt x="1711" y="398"/>
                  </a:cubicBezTo>
                  <a:cubicBezTo>
                    <a:pt x="1711" y="184"/>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24"/>
            <p:cNvSpPr/>
            <p:nvPr/>
          </p:nvSpPr>
          <p:spPr>
            <a:xfrm>
              <a:off x="3911012" y="2930963"/>
              <a:ext cx="167344" cy="62752"/>
            </a:xfrm>
            <a:custGeom>
              <a:avLst/>
              <a:gdLst/>
              <a:ahLst/>
              <a:cxnLst/>
              <a:rect l="l" t="t" r="r" b="b"/>
              <a:pathLst>
                <a:path w="1712" h="642" extrusionOk="0">
                  <a:moveTo>
                    <a:pt x="1528" y="0"/>
                  </a:moveTo>
                  <a:cubicBezTo>
                    <a:pt x="1345" y="275"/>
                    <a:pt x="1009" y="459"/>
                    <a:pt x="642" y="459"/>
                  </a:cubicBezTo>
                  <a:cubicBezTo>
                    <a:pt x="428" y="459"/>
                    <a:pt x="184" y="398"/>
                    <a:pt x="1" y="245"/>
                  </a:cubicBezTo>
                  <a:lnTo>
                    <a:pt x="1" y="245"/>
                  </a:lnTo>
                  <a:cubicBezTo>
                    <a:pt x="31" y="459"/>
                    <a:pt x="398" y="642"/>
                    <a:pt x="856" y="642"/>
                  </a:cubicBezTo>
                  <a:cubicBezTo>
                    <a:pt x="1314" y="642"/>
                    <a:pt x="1711" y="459"/>
                    <a:pt x="1711" y="245"/>
                  </a:cubicBezTo>
                  <a:cubicBezTo>
                    <a:pt x="1711" y="153"/>
                    <a:pt x="1620" y="62"/>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24"/>
            <p:cNvSpPr/>
            <p:nvPr/>
          </p:nvSpPr>
          <p:spPr>
            <a:xfrm>
              <a:off x="3952847" y="2966445"/>
              <a:ext cx="146426" cy="128730"/>
            </a:xfrm>
            <a:custGeom>
              <a:avLst/>
              <a:gdLst/>
              <a:ahLst/>
              <a:cxnLst/>
              <a:rect l="l" t="t" r="r" b="b"/>
              <a:pathLst>
                <a:path w="1498" h="1317" extrusionOk="0">
                  <a:moveTo>
                    <a:pt x="1160" y="0"/>
                  </a:moveTo>
                  <a:cubicBezTo>
                    <a:pt x="971" y="0"/>
                    <a:pt x="707" y="131"/>
                    <a:pt x="489" y="371"/>
                  </a:cubicBezTo>
                  <a:cubicBezTo>
                    <a:pt x="153" y="707"/>
                    <a:pt x="0" y="1104"/>
                    <a:pt x="153" y="1257"/>
                  </a:cubicBezTo>
                  <a:cubicBezTo>
                    <a:pt x="194" y="1297"/>
                    <a:pt x="252" y="1316"/>
                    <a:pt x="322" y="1316"/>
                  </a:cubicBezTo>
                  <a:cubicBezTo>
                    <a:pt x="514" y="1316"/>
                    <a:pt x="793" y="1175"/>
                    <a:pt x="1039" y="951"/>
                  </a:cubicBezTo>
                  <a:cubicBezTo>
                    <a:pt x="1344" y="615"/>
                    <a:pt x="1497" y="218"/>
                    <a:pt x="1344" y="65"/>
                  </a:cubicBezTo>
                  <a:cubicBezTo>
                    <a:pt x="1301" y="21"/>
                    <a:pt x="1237" y="0"/>
                    <a:pt x="116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24"/>
            <p:cNvSpPr/>
            <p:nvPr/>
          </p:nvSpPr>
          <p:spPr>
            <a:xfrm>
              <a:off x="3967704" y="2965565"/>
              <a:ext cx="134501" cy="129610"/>
            </a:xfrm>
            <a:custGeom>
              <a:avLst/>
              <a:gdLst/>
              <a:ahLst/>
              <a:cxnLst/>
              <a:rect l="l" t="t" r="r" b="b"/>
              <a:pathLst>
                <a:path w="1376" h="1326" extrusionOk="0">
                  <a:moveTo>
                    <a:pt x="1018" y="1"/>
                  </a:moveTo>
                  <a:cubicBezTo>
                    <a:pt x="966" y="1"/>
                    <a:pt x="911" y="16"/>
                    <a:pt x="856" y="44"/>
                  </a:cubicBezTo>
                  <a:cubicBezTo>
                    <a:pt x="978" y="593"/>
                    <a:pt x="581" y="1143"/>
                    <a:pt x="1" y="1235"/>
                  </a:cubicBezTo>
                  <a:lnTo>
                    <a:pt x="1" y="1266"/>
                  </a:lnTo>
                  <a:cubicBezTo>
                    <a:pt x="42" y="1306"/>
                    <a:pt x="100" y="1325"/>
                    <a:pt x="170" y="1325"/>
                  </a:cubicBezTo>
                  <a:cubicBezTo>
                    <a:pt x="360" y="1325"/>
                    <a:pt x="633" y="1184"/>
                    <a:pt x="856" y="960"/>
                  </a:cubicBezTo>
                  <a:cubicBezTo>
                    <a:pt x="1192" y="624"/>
                    <a:pt x="1376" y="227"/>
                    <a:pt x="1192" y="74"/>
                  </a:cubicBezTo>
                  <a:cubicBezTo>
                    <a:pt x="1142" y="24"/>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 name="Google Shape;534;p24"/>
            <p:cNvSpPr/>
            <p:nvPr/>
          </p:nvSpPr>
          <p:spPr>
            <a:xfrm>
              <a:off x="4063300" y="2978761"/>
              <a:ext cx="74777" cy="167242"/>
            </a:xfrm>
            <a:custGeom>
              <a:avLst/>
              <a:gdLst/>
              <a:ahLst/>
              <a:cxnLst/>
              <a:rect l="l" t="t" r="r" b="b"/>
              <a:pathLst>
                <a:path w="765" h="1711" extrusionOk="0">
                  <a:moveTo>
                    <a:pt x="398" y="0"/>
                  </a:moveTo>
                  <a:cubicBezTo>
                    <a:pt x="184" y="0"/>
                    <a:pt x="0" y="397"/>
                    <a:pt x="0" y="856"/>
                  </a:cubicBezTo>
                  <a:cubicBezTo>
                    <a:pt x="0" y="1314"/>
                    <a:pt x="184" y="1711"/>
                    <a:pt x="398" y="1711"/>
                  </a:cubicBezTo>
                  <a:cubicBezTo>
                    <a:pt x="611" y="1711"/>
                    <a:pt x="764" y="1314"/>
                    <a:pt x="764" y="856"/>
                  </a:cubicBezTo>
                  <a:cubicBezTo>
                    <a:pt x="764" y="39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 name="Google Shape;535;p24"/>
            <p:cNvSpPr/>
            <p:nvPr/>
          </p:nvSpPr>
          <p:spPr>
            <a:xfrm>
              <a:off x="4066330" y="2990686"/>
              <a:ext cx="77709" cy="152384"/>
            </a:xfrm>
            <a:custGeom>
              <a:avLst/>
              <a:gdLst/>
              <a:ahLst/>
              <a:cxnLst/>
              <a:rect l="l" t="t" r="r" b="b"/>
              <a:pathLst>
                <a:path w="795" h="1559" extrusionOk="0">
                  <a:moveTo>
                    <a:pt x="580" y="0"/>
                  </a:moveTo>
                  <a:lnTo>
                    <a:pt x="580" y="0"/>
                  </a:lnTo>
                  <a:cubicBezTo>
                    <a:pt x="642" y="428"/>
                    <a:pt x="397" y="856"/>
                    <a:pt x="0" y="1039"/>
                  </a:cubicBezTo>
                  <a:cubicBezTo>
                    <a:pt x="61" y="1345"/>
                    <a:pt x="214" y="1558"/>
                    <a:pt x="397" y="1558"/>
                  </a:cubicBezTo>
                  <a:cubicBezTo>
                    <a:pt x="611" y="1558"/>
                    <a:pt x="764" y="1192"/>
                    <a:pt x="764" y="734"/>
                  </a:cubicBezTo>
                  <a:cubicBezTo>
                    <a:pt x="794" y="459"/>
                    <a:pt x="733" y="214"/>
                    <a:pt x="5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24"/>
            <p:cNvSpPr/>
            <p:nvPr/>
          </p:nvSpPr>
          <p:spPr>
            <a:xfrm>
              <a:off x="4105135" y="2966934"/>
              <a:ext cx="149358" cy="128241"/>
            </a:xfrm>
            <a:custGeom>
              <a:avLst/>
              <a:gdLst/>
              <a:ahLst/>
              <a:cxnLst/>
              <a:rect l="l" t="t" r="r" b="b"/>
              <a:pathLst>
                <a:path w="1528" h="1312" extrusionOk="0">
                  <a:moveTo>
                    <a:pt x="322" y="0"/>
                  </a:moveTo>
                  <a:cubicBezTo>
                    <a:pt x="252" y="0"/>
                    <a:pt x="194" y="19"/>
                    <a:pt x="153" y="60"/>
                  </a:cubicBezTo>
                  <a:cubicBezTo>
                    <a:pt x="0" y="213"/>
                    <a:pt x="153" y="610"/>
                    <a:pt x="489" y="946"/>
                  </a:cubicBezTo>
                  <a:cubicBezTo>
                    <a:pt x="735" y="1170"/>
                    <a:pt x="997" y="1311"/>
                    <a:pt x="1192" y="1311"/>
                  </a:cubicBezTo>
                  <a:cubicBezTo>
                    <a:pt x="1263" y="1311"/>
                    <a:pt x="1326" y="1292"/>
                    <a:pt x="1375" y="1252"/>
                  </a:cubicBezTo>
                  <a:cubicBezTo>
                    <a:pt x="1528" y="1099"/>
                    <a:pt x="1375" y="702"/>
                    <a:pt x="1039" y="366"/>
                  </a:cubicBezTo>
                  <a:cubicBezTo>
                    <a:pt x="793" y="142"/>
                    <a:pt x="514"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24"/>
            <p:cNvSpPr/>
            <p:nvPr/>
          </p:nvSpPr>
          <p:spPr>
            <a:xfrm>
              <a:off x="4105135" y="2966934"/>
              <a:ext cx="137433" cy="113384"/>
            </a:xfrm>
            <a:custGeom>
              <a:avLst/>
              <a:gdLst/>
              <a:ahLst/>
              <a:cxnLst/>
              <a:rect l="l" t="t" r="r" b="b"/>
              <a:pathLst>
                <a:path w="1406" h="1160" extrusionOk="0">
                  <a:moveTo>
                    <a:pt x="319" y="1"/>
                  </a:moveTo>
                  <a:cubicBezTo>
                    <a:pt x="251" y="1"/>
                    <a:pt x="193" y="20"/>
                    <a:pt x="153" y="60"/>
                  </a:cubicBezTo>
                  <a:cubicBezTo>
                    <a:pt x="0" y="213"/>
                    <a:pt x="153" y="610"/>
                    <a:pt x="458" y="946"/>
                  </a:cubicBezTo>
                  <a:lnTo>
                    <a:pt x="489" y="946"/>
                  </a:lnTo>
                  <a:cubicBezTo>
                    <a:pt x="581" y="915"/>
                    <a:pt x="642" y="915"/>
                    <a:pt x="733" y="915"/>
                  </a:cubicBezTo>
                  <a:cubicBezTo>
                    <a:pt x="978" y="915"/>
                    <a:pt x="1222" y="1007"/>
                    <a:pt x="1405" y="1160"/>
                  </a:cubicBezTo>
                  <a:cubicBezTo>
                    <a:pt x="1405" y="854"/>
                    <a:pt x="1253" y="579"/>
                    <a:pt x="1039" y="396"/>
                  </a:cubicBezTo>
                  <a:cubicBezTo>
                    <a:pt x="791" y="149"/>
                    <a:pt x="511" y="1"/>
                    <a:pt x="31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24"/>
            <p:cNvSpPr/>
            <p:nvPr/>
          </p:nvSpPr>
          <p:spPr>
            <a:xfrm>
              <a:off x="4128985" y="2919039"/>
              <a:ext cx="164314" cy="74677"/>
            </a:xfrm>
            <a:custGeom>
              <a:avLst/>
              <a:gdLst/>
              <a:ahLst/>
              <a:cxnLst/>
              <a:rect l="l" t="t" r="r" b="b"/>
              <a:pathLst>
                <a:path w="1681" h="764" extrusionOk="0">
                  <a:moveTo>
                    <a:pt x="825" y="0"/>
                  </a:moveTo>
                  <a:cubicBezTo>
                    <a:pt x="367" y="0"/>
                    <a:pt x="1" y="184"/>
                    <a:pt x="1" y="367"/>
                  </a:cubicBezTo>
                  <a:cubicBezTo>
                    <a:pt x="1" y="581"/>
                    <a:pt x="367" y="764"/>
                    <a:pt x="825" y="764"/>
                  </a:cubicBezTo>
                  <a:cubicBezTo>
                    <a:pt x="1314" y="764"/>
                    <a:pt x="1681" y="581"/>
                    <a:pt x="1681" y="367"/>
                  </a:cubicBezTo>
                  <a:cubicBezTo>
                    <a:pt x="1681"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24"/>
            <p:cNvSpPr/>
            <p:nvPr/>
          </p:nvSpPr>
          <p:spPr>
            <a:xfrm>
              <a:off x="4128985" y="2919039"/>
              <a:ext cx="146426" cy="74677"/>
            </a:xfrm>
            <a:custGeom>
              <a:avLst/>
              <a:gdLst/>
              <a:ahLst/>
              <a:cxnLst/>
              <a:rect l="l" t="t" r="r" b="b"/>
              <a:pathLst>
                <a:path w="1498" h="764" extrusionOk="0">
                  <a:moveTo>
                    <a:pt x="489" y="0"/>
                  </a:moveTo>
                  <a:cubicBezTo>
                    <a:pt x="184" y="61"/>
                    <a:pt x="1" y="214"/>
                    <a:pt x="1" y="367"/>
                  </a:cubicBezTo>
                  <a:cubicBezTo>
                    <a:pt x="1" y="550"/>
                    <a:pt x="367" y="764"/>
                    <a:pt x="825" y="764"/>
                  </a:cubicBezTo>
                  <a:cubicBezTo>
                    <a:pt x="1070" y="764"/>
                    <a:pt x="1284" y="703"/>
                    <a:pt x="1497" y="611"/>
                  </a:cubicBezTo>
                  <a:lnTo>
                    <a:pt x="1436" y="611"/>
                  </a:lnTo>
                  <a:cubicBezTo>
                    <a:pt x="1412" y="613"/>
                    <a:pt x="1388" y="614"/>
                    <a:pt x="1365" y="614"/>
                  </a:cubicBezTo>
                  <a:cubicBezTo>
                    <a:pt x="968" y="614"/>
                    <a:pt x="633" y="375"/>
                    <a:pt x="4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24"/>
            <p:cNvSpPr/>
            <p:nvPr/>
          </p:nvSpPr>
          <p:spPr>
            <a:xfrm>
              <a:off x="4105135" y="2812790"/>
              <a:ext cx="149358" cy="130001"/>
            </a:xfrm>
            <a:custGeom>
              <a:avLst/>
              <a:gdLst/>
              <a:ahLst/>
              <a:cxnLst/>
              <a:rect l="l" t="t" r="r" b="b"/>
              <a:pathLst>
                <a:path w="1528" h="1330" extrusionOk="0">
                  <a:moveTo>
                    <a:pt x="1167" y="1"/>
                  </a:moveTo>
                  <a:cubicBezTo>
                    <a:pt x="967" y="1"/>
                    <a:pt x="705" y="147"/>
                    <a:pt x="489" y="385"/>
                  </a:cubicBezTo>
                  <a:cubicBezTo>
                    <a:pt x="153" y="721"/>
                    <a:pt x="0" y="1118"/>
                    <a:pt x="153" y="1271"/>
                  </a:cubicBezTo>
                  <a:cubicBezTo>
                    <a:pt x="193" y="1311"/>
                    <a:pt x="251" y="1330"/>
                    <a:pt x="319" y="1330"/>
                  </a:cubicBezTo>
                  <a:cubicBezTo>
                    <a:pt x="511" y="1330"/>
                    <a:pt x="791" y="1182"/>
                    <a:pt x="1039" y="935"/>
                  </a:cubicBezTo>
                  <a:cubicBezTo>
                    <a:pt x="1375" y="629"/>
                    <a:pt x="1528" y="232"/>
                    <a:pt x="1375" y="79"/>
                  </a:cubicBezTo>
                  <a:cubicBezTo>
                    <a:pt x="1321" y="26"/>
                    <a:pt x="1250" y="1"/>
                    <a:pt x="11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24"/>
            <p:cNvSpPr/>
            <p:nvPr/>
          </p:nvSpPr>
          <p:spPr>
            <a:xfrm>
              <a:off x="4111098" y="2874271"/>
              <a:ext cx="119545" cy="66076"/>
            </a:xfrm>
            <a:custGeom>
              <a:avLst/>
              <a:gdLst/>
              <a:ahLst/>
              <a:cxnLst/>
              <a:rect l="l" t="t" r="r" b="b"/>
              <a:pathLst>
                <a:path w="1223" h="676" extrusionOk="0">
                  <a:moveTo>
                    <a:pt x="1222" y="0"/>
                  </a:moveTo>
                  <a:cubicBezTo>
                    <a:pt x="1100" y="183"/>
                    <a:pt x="856" y="275"/>
                    <a:pt x="611" y="275"/>
                  </a:cubicBezTo>
                  <a:cubicBezTo>
                    <a:pt x="458" y="275"/>
                    <a:pt x="275" y="214"/>
                    <a:pt x="153" y="122"/>
                  </a:cubicBezTo>
                  <a:cubicBezTo>
                    <a:pt x="31" y="336"/>
                    <a:pt x="0" y="550"/>
                    <a:pt x="92" y="642"/>
                  </a:cubicBezTo>
                  <a:cubicBezTo>
                    <a:pt x="114" y="664"/>
                    <a:pt x="157" y="675"/>
                    <a:pt x="215" y="675"/>
                  </a:cubicBezTo>
                  <a:cubicBezTo>
                    <a:pt x="397" y="675"/>
                    <a:pt x="723" y="561"/>
                    <a:pt x="978" y="306"/>
                  </a:cubicBezTo>
                  <a:cubicBezTo>
                    <a:pt x="1069" y="214"/>
                    <a:pt x="1161" y="92"/>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24"/>
            <p:cNvSpPr/>
            <p:nvPr/>
          </p:nvSpPr>
          <p:spPr>
            <a:xfrm>
              <a:off x="4054307" y="2913076"/>
              <a:ext cx="89732" cy="74579"/>
            </a:xfrm>
            <a:custGeom>
              <a:avLst/>
              <a:gdLst/>
              <a:ahLst/>
              <a:cxnLst/>
              <a:rect l="l" t="t" r="r" b="b"/>
              <a:pathLst>
                <a:path w="918" h="763" extrusionOk="0">
                  <a:moveTo>
                    <a:pt x="520" y="0"/>
                  </a:moveTo>
                  <a:cubicBezTo>
                    <a:pt x="184" y="0"/>
                    <a:pt x="1" y="428"/>
                    <a:pt x="245" y="642"/>
                  </a:cubicBezTo>
                  <a:cubicBezTo>
                    <a:pt x="319" y="726"/>
                    <a:pt x="418" y="763"/>
                    <a:pt x="516" y="763"/>
                  </a:cubicBezTo>
                  <a:cubicBezTo>
                    <a:pt x="703" y="763"/>
                    <a:pt x="887" y="628"/>
                    <a:pt x="887" y="428"/>
                  </a:cubicBezTo>
                  <a:cubicBezTo>
                    <a:pt x="917" y="183"/>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24"/>
            <p:cNvSpPr/>
            <p:nvPr/>
          </p:nvSpPr>
          <p:spPr>
            <a:xfrm>
              <a:off x="4817160" y="2425351"/>
              <a:ext cx="74777" cy="164309"/>
            </a:xfrm>
            <a:custGeom>
              <a:avLst/>
              <a:gdLst/>
              <a:ahLst/>
              <a:cxnLst/>
              <a:rect l="l" t="t" r="r" b="b"/>
              <a:pathLst>
                <a:path w="765" h="1681" extrusionOk="0">
                  <a:moveTo>
                    <a:pt x="398" y="1"/>
                  </a:moveTo>
                  <a:cubicBezTo>
                    <a:pt x="184" y="1"/>
                    <a:pt x="1" y="367"/>
                    <a:pt x="1" y="825"/>
                  </a:cubicBezTo>
                  <a:cubicBezTo>
                    <a:pt x="1" y="1314"/>
                    <a:pt x="184" y="1681"/>
                    <a:pt x="398" y="1681"/>
                  </a:cubicBezTo>
                  <a:cubicBezTo>
                    <a:pt x="581" y="1681"/>
                    <a:pt x="765" y="1314"/>
                    <a:pt x="765" y="825"/>
                  </a:cubicBezTo>
                  <a:cubicBezTo>
                    <a:pt x="765" y="367"/>
                    <a:pt x="581" y="1"/>
                    <a:pt x="39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24"/>
            <p:cNvSpPr/>
            <p:nvPr/>
          </p:nvSpPr>
          <p:spPr>
            <a:xfrm>
              <a:off x="4817160" y="2529840"/>
              <a:ext cx="74777" cy="59820"/>
            </a:xfrm>
            <a:custGeom>
              <a:avLst/>
              <a:gdLst/>
              <a:ahLst/>
              <a:cxnLst/>
              <a:rect l="l" t="t" r="r" b="b"/>
              <a:pathLst>
                <a:path w="765" h="612" extrusionOk="0">
                  <a:moveTo>
                    <a:pt x="765" y="1"/>
                  </a:moveTo>
                  <a:lnTo>
                    <a:pt x="765" y="1"/>
                  </a:lnTo>
                  <a:cubicBezTo>
                    <a:pt x="612" y="62"/>
                    <a:pt x="459" y="62"/>
                    <a:pt x="306" y="62"/>
                  </a:cubicBezTo>
                  <a:cubicBezTo>
                    <a:pt x="215" y="62"/>
                    <a:pt x="93" y="62"/>
                    <a:pt x="1" y="31"/>
                  </a:cubicBezTo>
                  <a:lnTo>
                    <a:pt x="1" y="31"/>
                  </a:lnTo>
                  <a:cubicBezTo>
                    <a:pt x="32" y="367"/>
                    <a:pt x="184" y="612"/>
                    <a:pt x="368" y="612"/>
                  </a:cubicBezTo>
                  <a:cubicBezTo>
                    <a:pt x="551" y="612"/>
                    <a:pt x="704" y="337"/>
                    <a:pt x="76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24"/>
            <p:cNvSpPr/>
            <p:nvPr/>
          </p:nvSpPr>
          <p:spPr>
            <a:xfrm>
              <a:off x="4703774" y="2473343"/>
              <a:ext cx="146328" cy="131076"/>
            </a:xfrm>
            <a:custGeom>
              <a:avLst/>
              <a:gdLst/>
              <a:ahLst/>
              <a:cxnLst/>
              <a:rect l="l" t="t" r="r" b="b"/>
              <a:pathLst>
                <a:path w="1497" h="1341" extrusionOk="0">
                  <a:moveTo>
                    <a:pt x="319" y="0"/>
                  </a:moveTo>
                  <a:cubicBezTo>
                    <a:pt x="251" y="0"/>
                    <a:pt x="193" y="19"/>
                    <a:pt x="153" y="60"/>
                  </a:cubicBezTo>
                  <a:cubicBezTo>
                    <a:pt x="0" y="212"/>
                    <a:pt x="122" y="640"/>
                    <a:pt x="458" y="945"/>
                  </a:cubicBezTo>
                  <a:cubicBezTo>
                    <a:pt x="706" y="1193"/>
                    <a:pt x="986" y="1341"/>
                    <a:pt x="1178" y="1341"/>
                  </a:cubicBezTo>
                  <a:cubicBezTo>
                    <a:pt x="1247" y="1341"/>
                    <a:pt x="1304" y="1322"/>
                    <a:pt x="1344" y="1281"/>
                  </a:cubicBezTo>
                  <a:cubicBezTo>
                    <a:pt x="1497" y="1129"/>
                    <a:pt x="1375" y="732"/>
                    <a:pt x="1039" y="396"/>
                  </a:cubicBezTo>
                  <a:cubicBezTo>
                    <a:pt x="791" y="148"/>
                    <a:pt x="511" y="0"/>
                    <a:pt x="3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 name="Google Shape;546;p24"/>
            <p:cNvSpPr/>
            <p:nvPr/>
          </p:nvSpPr>
          <p:spPr>
            <a:xfrm>
              <a:off x="4751474" y="2553787"/>
              <a:ext cx="92665" cy="51316"/>
            </a:xfrm>
            <a:custGeom>
              <a:avLst/>
              <a:gdLst/>
              <a:ahLst/>
              <a:cxnLst/>
              <a:rect l="l" t="t" r="r" b="b"/>
              <a:pathLst>
                <a:path w="948" h="525" extrusionOk="0">
                  <a:moveTo>
                    <a:pt x="856" y="0"/>
                  </a:moveTo>
                  <a:cubicBezTo>
                    <a:pt x="642" y="122"/>
                    <a:pt x="429" y="184"/>
                    <a:pt x="215" y="184"/>
                  </a:cubicBezTo>
                  <a:lnTo>
                    <a:pt x="1" y="184"/>
                  </a:lnTo>
                  <a:cubicBezTo>
                    <a:pt x="239" y="400"/>
                    <a:pt x="492" y="524"/>
                    <a:pt x="674" y="524"/>
                  </a:cubicBezTo>
                  <a:cubicBezTo>
                    <a:pt x="749" y="524"/>
                    <a:pt x="812" y="503"/>
                    <a:pt x="856" y="458"/>
                  </a:cubicBezTo>
                  <a:cubicBezTo>
                    <a:pt x="948" y="367"/>
                    <a:pt x="948" y="184"/>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24"/>
            <p:cNvSpPr/>
            <p:nvPr/>
          </p:nvSpPr>
          <p:spPr>
            <a:xfrm>
              <a:off x="4661939" y="2577637"/>
              <a:ext cx="167344" cy="74775"/>
            </a:xfrm>
            <a:custGeom>
              <a:avLst/>
              <a:gdLst/>
              <a:ahLst/>
              <a:cxnLst/>
              <a:rect l="l" t="t" r="r" b="b"/>
              <a:pathLst>
                <a:path w="1712" h="765" extrusionOk="0">
                  <a:moveTo>
                    <a:pt x="856" y="1"/>
                  </a:moveTo>
                  <a:cubicBezTo>
                    <a:pt x="367" y="1"/>
                    <a:pt x="0" y="153"/>
                    <a:pt x="0" y="367"/>
                  </a:cubicBezTo>
                  <a:cubicBezTo>
                    <a:pt x="0" y="581"/>
                    <a:pt x="398"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 name="Google Shape;548;p24"/>
            <p:cNvSpPr/>
            <p:nvPr/>
          </p:nvSpPr>
          <p:spPr>
            <a:xfrm>
              <a:off x="4661939" y="2589562"/>
              <a:ext cx="167344" cy="65782"/>
            </a:xfrm>
            <a:custGeom>
              <a:avLst/>
              <a:gdLst/>
              <a:ahLst/>
              <a:cxnLst/>
              <a:rect l="l" t="t" r="r" b="b"/>
              <a:pathLst>
                <a:path w="1712" h="673" extrusionOk="0">
                  <a:moveTo>
                    <a:pt x="1497" y="1"/>
                  </a:moveTo>
                  <a:cubicBezTo>
                    <a:pt x="1314" y="306"/>
                    <a:pt x="978" y="490"/>
                    <a:pt x="642" y="490"/>
                  </a:cubicBezTo>
                  <a:cubicBezTo>
                    <a:pt x="398" y="490"/>
                    <a:pt x="184" y="428"/>
                    <a:pt x="0" y="276"/>
                  </a:cubicBezTo>
                  <a:lnTo>
                    <a:pt x="0" y="276"/>
                  </a:lnTo>
                  <a:cubicBezTo>
                    <a:pt x="31" y="490"/>
                    <a:pt x="398" y="673"/>
                    <a:pt x="856" y="673"/>
                  </a:cubicBezTo>
                  <a:cubicBezTo>
                    <a:pt x="1314" y="673"/>
                    <a:pt x="1711" y="490"/>
                    <a:pt x="1711" y="276"/>
                  </a:cubicBezTo>
                  <a:cubicBezTo>
                    <a:pt x="1681" y="154"/>
                    <a:pt x="1620" y="62"/>
                    <a:pt x="14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 name="Google Shape;549;p24"/>
            <p:cNvSpPr/>
            <p:nvPr/>
          </p:nvSpPr>
          <p:spPr>
            <a:xfrm>
              <a:off x="4703774" y="2626705"/>
              <a:ext cx="146328" cy="130001"/>
            </a:xfrm>
            <a:custGeom>
              <a:avLst/>
              <a:gdLst/>
              <a:ahLst/>
              <a:cxnLst/>
              <a:rect l="l" t="t" r="r" b="b"/>
              <a:pathLst>
                <a:path w="1497" h="1330" extrusionOk="0">
                  <a:moveTo>
                    <a:pt x="1155" y="1"/>
                  </a:moveTo>
                  <a:cubicBezTo>
                    <a:pt x="965" y="1"/>
                    <a:pt x="696" y="147"/>
                    <a:pt x="458" y="385"/>
                  </a:cubicBezTo>
                  <a:cubicBezTo>
                    <a:pt x="122" y="721"/>
                    <a:pt x="0" y="1118"/>
                    <a:pt x="153" y="1270"/>
                  </a:cubicBezTo>
                  <a:cubicBezTo>
                    <a:pt x="193" y="1311"/>
                    <a:pt x="251" y="1330"/>
                    <a:pt x="319" y="1330"/>
                  </a:cubicBezTo>
                  <a:cubicBezTo>
                    <a:pt x="511" y="1330"/>
                    <a:pt x="791" y="1182"/>
                    <a:pt x="1039" y="934"/>
                  </a:cubicBezTo>
                  <a:cubicBezTo>
                    <a:pt x="1344" y="598"/>
                    <a:pt x="1497" y="232"/>
                    <a:pt x="1344" y="79"/>
                  </a:cubicBezTo>
                  <a:cubicBezTo>
                    <a:pt x="1300" y="25"/>
                    <a:pt x="1234" y="1"/>
                    <a:pt x="115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 name="Google Shape;550;p24"/>
            <p:cNvSpPr/>
            <p:nvPr/>
          </p:nvSpPr>
          <p:spPr>
            <a:xfrm>
              <a:off x="4715699" y="2625141"/>
              <a:ext cx="137433" cy="128632"/>
            </a:xfrm>
            <a:custGeom>
              <a:avLst/>
              <a:gdLst/>
              <a:ahLst/>
              <a:cxnLst/>
              <a:rect l="l" t="t" r="r" b="b"/>
              <a:pathLst>
                <a:path w="1406" h="1316" extrusionOk="0">
                  <a:moveTo>
                    <a:pt x="1025" y="1"/>
                  </a:moveTo>
                  <a:cubicBezTo>
                    <a:pt x="980" y="1"/>
                    <a:pt x="933" y="11"/>
                    <a:pt x="886" y="34"/>
                  </a:cubicBezTo>
                  <a:cubicBezTo>
                    <a:pt x="978" y="614"/>
                    <a:pt x="581" y="1164"/>
                    <a:pt x="0" y="1256"/>
                  </a:cubicBezTo>
                  <a:cubicBezTo>
                    <a:pt x="41" y="1297"/>
                    <a:pt x="100" y="1316"/>
                    <a:pt x="170" y="1316"/>
                  </a:cubicBezTo>
                  <a:cubicBezTo>
                    <a:pt x="361" y="1316"/>
                    <a:pt x="640" y="1174"/>
                    <a:pt x="886" y="950"/>
                  </a:cubicBezTo>
                  <a:cubicBezTo>
                    <a:pt x="1222" y="614"/>
                    <a:pt x="1406" y="248"/>
                    <a:pt x="1222" y="64"/>
                  </a:cubicBezTo>
                  <a:cubicBezTo>
                    <a:pt x="1166" y="27"/>
                    <a:pt x="1097" y="1"/>
                    <a:pt x="10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 name="Google Shape;551;p24"/>
            <p:cNvSpPr/>
            <p:nvPr/>
          </p:nvSpPr>
          <p:spPr>
            <a:xfrm>
              <a:off x="4814227" y="2640389"/>
              <a:ext cx="74777" cy="167242"/>
            </a:xfrm>
            <a:custGeom>
              <a:avLst/>
              <a:gdLst/>
              <a:ahLst/>
              <a:cxnLst/>
              <a:rect l="l" t="t" r="r" b="b"/>
              <a:pathLst>
                <a:path w="765" h="1711" extrusionOk="0">
                  <a:moveTo>
                    <a:pt x="398" y="0"/>
                  </a:moveTo>
                  <a:cubicBezTo>
                    <a:pt x="184" y="0"/>
                    <a:pt x="0" y="367"/>
                    <a:pt x="0" y="855"/>
                  </a:cubicBezTo>
                  <a:cubicBezTo>
                    <a:pt x="0" y="1314"/>
                    <a:pt x="184" y="1711"/>
                    <a:pt x="398" y="1711"/>
                  </a:cubicBezTo>
                  <a:cubicBezTo>
                    <a:pt x="581" y="1711"/>
                    <a:pt x="764" y="1314"/>
                    <a:pt x="764" y="855"/>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 name="Google Shape;552;p24"/>
            <p:cNvSpPr/>
            <p:nvPr/>
          </p:nvSpPr>
          <p:spPr>
            <a:xfrm>
              <a:off x="4817160" y="2652314"/>
              <a:ext cx="74777" cy="155317"/>
            </a:xfrm>
            <a:custGeom>
              <a:avLst/>
              <a:gdLst/>
              <a:ahLst/>
              <a:cxnLst/>
              <a:rect l="l" t="t" r="r" b="b"/>
              <a:pathLst>
                <a:path w="765" h="1589" extrusionOk="0">
                  <a:moveTo>
                    <a:pt x="581" y="0"/>
                  </a:moveTo>
                  <a:lnTo>
                    <a:pt x="581" y="0"/>
                  </a:lnTo>
                  <a:cubicBezTo>
                    <a:pt x="612" y="428"/>
                    <a:pt x="398" y="856"/>
                    <a:pt x="1" y="1070"/>
                  </a:cubicBezTo>
                  <a:cubicBezTo>
                    <a:pt x="62" y="1375"/>
                    <a:pt x="215" y="1589"/>
                    <a:pt x="398" y="1589"/>
                  </a:cubicBezTo>
                  <a:cubicBezTo>
                    <a:pt x="551" y="1589"/>
                    <a:pt x="765" y="1192"/>
                    <a:pt x="765" y="733"/>
                  </a:cubicBezTo>
                  <a:cubicBezTo>
                    <a:pt x="765" y="459"/>
                    <a:pt x="70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 name="Google Shape;553;p24"/>
            <p:cNvSpPr/>
            <p:nvPr/>
          </p:nvSpPr>
          <p:spPr>
            <a:xfrm>
              <a:off x="4856063" y="2627194"/>
              <a:ext cx="146328" cy="129512"/>
            </a:xfrm>
            <a:custGeom>
              <a:avLst/>
              <a:gdLst/>
              <a:ahLst/>
              <a:cxnLst/>
              <a:rect l="l" t="t" r="r" b="b"/>
              <a:pathLst>
                <a:path w="1497" h="1325" extrusionOk="0">
                  <a:moveTo>
                    <a:pt x="328" y="1"/>
                  </a:moveTo>
                  <a:cubicBezTo>
                    <a:pt x="255" y="1"/>
                    <a:pt x="195" y="24"/>
                    <a:pt x="153" y="74"/>
                  </a:cubicBezTo>
                  <a:cubicBezTo>
                    <a:pt x="0" y="227"/>
                    <a:pt x="122" y="593"/>
                    <a:pt x="458" y="929"/>
                  </a:cubicBezTo>
                  <a:cubicBezTo>
                    <a:pt x="706" y="1177"/>
                    <a:pt x="986" y="1325"/>
                    <a:pt x="1178" y="1325"/>
                  </a:cubicBezTo>
                  <a:cubicBezTo>
                    <a:pt x="1247" y="1325"/>
                    <a:pt x="1304" y="1306"/>
                    <a:pt x="1344" y="1265"/>
                  </a:cubicBezTo>
                  <a:cubicBezTo>
                    <a:pt x="1497" y="1113"/>
                    <a:pt x="1375" y="685"/>
                    <a:pt x="1039" y="380"/>
                  </a:cubicBezTo>
                  <a:cubicBezTo>
                    <a:pt x="795" y="158"/>
                    <a:pt x="520" y="1"/>
                    <a:pt x="3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 name="Google Shape;554;p24"/>
            <p:cNvSpPr/>
            <p:nvPr/>
          </p:nvSpPr>
          <p:spPr>
            <a:xfrm>
              <a:off x="4856063" y="2628562"/>
              <a:ext cx="137433" cy="110452"/>
            </a:xfrm>
            <a:custGeom>
              <a:avLst/>
              <a:gdLst/>
              <a:ahLst/>
              <a:cxnLst/>
              <a:rect l="l" t="t" r="r" b="b"/>
              <a:pathLst>
                <a:path w="1406" h="1130" extrusionOk="0">
                  <a:moveTo>
                    <a:pt x="322" y="0"/>
                  </a:moveTo>
                  <a:cubicBezTo>
                    <a:pt x="252" y="0"/>
                    <a:pt x="194" y="19"/>
                    <a:pt x="153" y="60"/>
                  </a:cubicBezTo>
                  <a:cubicBezTo>
                    <a:pt x="0" y="213"/>
                    <a:pt x="153" y="610"/>
                    <a:pt x="458" y="946"/>
                  </a:cubicBezTo>
                  <a:lnTo>
                    <a:pt x="489" y="946"/>
                  </a:lnTo>
                  <a:cubicBezTo>
                    <a:pt x="550" y="915"/>
                    <a:pt x="642" y="915"/>
                    <a:pt x="733" y="915"/>
                  </a:cubicBezTo>
                  <a:cubicBezTo>
                    <a:pt x="978" y="915"/>
                    <a:pt x="1222" y="976"/>
                    <a:pt x="1405" y="1129"/>
                  </a:cubicBezTo>
                  <a:cubicBezTo>
                    <a:pt x="1405" y="854"/>
                    <a:pt x="1253" y="579"/>
                    <a:pt x="1008" y="366"/>
                  </a:cubicBezTo>
                  <a:cubicBezTo>
                    <a:pt x="785" y="142"/>
                    <a:pt x="512" y="0"/>
                    <a:pt x="3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 name="Google Shape;555;p24"/>
            <p:cNvSpPr/>
            <p:nvPr/>
          </p:nvSpPr>
          <p:spPr>
            <a:xfrm>
              <a:off x="4876882" y="2580667"/>
              <a:ext cx="167344" cy="74677"/>
            </a:xfrm>
            <a:custGeom>
              <a:avLst/>
              <a:gdLst/>
              <a:ahLst/>
              <a:cxnLst/>
              <a:rect l="l" t="t" r="r" b="b"/>
              <a:pathLst>
                <a:path w="1712" h="764" extrusionOk="0">
                  <a:moveTo>
                    <a:pt x="856" y="0"/>
                  </a:moveTo>
                  <a:cubicBezTo>
                    <a:pt x="398" y="0"/>
                    <a:pt x="1" y="183"/>
                    <a:pt x="1" y="367"/>
                  </a:cubicBezTo>
                  <a:cubicBezTo>
                    <a:pt x="1" y="581"/>
                    <a:pt x="398" y="764"/>
                    <a:pt x="856" y="764"/>
                  </a:cubicBezTo>
                  <a:cubicBezTo>
                    <a:pt x="1345" y="764"/>
                    <a:pt x="1712" y="581"/>
                    <a:pt x="1712" y="367"/>
                  </a:cubicBezTo>
                  <a:cubicBezTo>
                    <a:pt x="1712" y="183"/>
                    <a:pt x="1345" y="0"/>
                    <a:pt x="85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 name="Google Shape;556;p24"/>
            <p:cNvSpPr/>
            <p:nvPr/>
          </p:nvSpPr>
          <p:spPr>
            <a:xfrm>
              <a:off x="4876882" y="2580667"/>
              <a:ext cx="149456" cy="71745"/>
            </a:xfrm>
            <a:custGeom>
              <a:avLst/>
              <a:gdLst/>
              <a:ahLst/>
              <a:cxnLst/>
              <a:rect l="l" t="t" r="r" b="b"/>
              <a:pathLst>
                <a:path w="1529" h="734" extrusionOk="0">
                  <a:moveTo>
                    <a:pt x="520" y="0"/>
                  </a:moveTo>
                  <a:cubicBezTo>
                    <a:pt x="215" y="61"/>
                    <a:pt x="1" y="183"/>
                    <a:pt x="1" y="367"/>
                  </a:cubicBezTo>
                  <a:cubicBezTo>
                    <a:pt x="1" y="581"/>
                    <a:pt x="398" y="733"/>
                    <a:pt x="856" y="733"/>
                  </a:cubicBezTo>
                  <a:cubicBezTo>
                    <a:pt x="1101" y="733"/>
                    <a:pt x="1315" y="703"/>
                    <a:pt x="1528" y="581"/>
                  </a:cubicBezTo>
                  <a:lnTo>
                    <a:pt x="1528" y="581"/>
                  </a:lnTo>
                  <a:lnTo>
                    <a:pt x="1467" y="611"/>
                  </a:lnTo>
                  <a:cubicBezTo>
                    <a:pt x="1040" y="611"/>
                    <a:pt x="673" y="367"/>
                    <a:pt x="5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 name="Google Shape;557;p24"/>
            <p:cNvSpPr/>
            <p:nvPr/>
          </p:nvSpPr>
          <p:spPr>
            <a:xfrm>
              <a:off x="4856063" y="2473343"/>
              <a:ext cx="146328" cy="131076"/>
            </a:xfrm>
            <a:custGeom>
              <a:avLst/>
              <a:gdLst/>
              <a:ahLst/>
              <a:cxnLst/>
              <a:rect l="l" t="t" r="r" b="b"/>
              <a:pathLst>
                <a:path w="1497" h="1341" extrusionOk="0">
                  <a:moveTo>
                    <a:pt x="1178" y="0"/>
                  </a:moveTo>
                  <a:cubicBezTo>
                    <a:pt x="986" y="0"/>
                    <a:pt x="706" y="148"/>
                    <a:pt x="458" y="396"/>
                  </a:cubicBezTo>
                  <a:cubicBezTo>
                    <a:pt x="153" y="732"/>
                    <a:pt x="0" y="1129"/>
                    <a:pt x="153" y="1281"/>
                  </a:cubicBezTo>
                  <a:cubicBezTo>
                    <a:pt x="193" y="1322"/>
                    <a:pt x="250" y="1341"/>
                    <a:pt x="319" y="1341"/>
                  </a:cubicBezTo>
                  <a:cubicBezTo>
                    <a:pt x="511" y="1341"/>
                    <a:pt x="791" y="1193"/>
                    <a:pt x="1039" y="945"/>
                  </a:cubicBezTo>
                  <a:cubicBezTo>
                    <a:pt x="1375" y="609"/>
                    <a:pt x="1497" y="212"/>
                    <a:pt x="1344" y="60"/>
                  </a:cubicBezTo>
                  <a:cubicBezTo>
                    <a:pt x="1304" y="19"/>
                    <a:pt x="1247" y="0"/>
                    <a:pt x="117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 name="Google Shape;558;p24"/>
            <p:cNvSpPr/>
            <p:nvPr/>
          </p:nvSpPr>
          <p:spPr>
            <a:xfrm>
              <a:off x="4862025" y="2532870"/>
              <a:ext cx="119545" cy="69008"/>
            </a:xfrm>
            <a:custGeom>
              <a:avLst/>
              <a:gdLst/>
              <a:ahLst/>
              <a:cxnLst/>
              <a:rect l="l" t="t" r="r" b="b"/>
              <a:pathLst>
                <a:path w="1223" h="706" extrusionOk="0">
                  <a:moveTo>
                    <a:pt x="1222" y="0"/>
                  </a:moveTo>
                  <a:cubicBezTo>
                    <a:pt x="1069" y="214"/>
                    <a:pt x="856" y="306"/>
                    <a:pt x="611" y="306"/>
                  </a:cubicBezTo>
                  <a:cubicBezTo>
                    <a:pt x="428" y="306"/>
                    <a:pt x="275" y="245"/>
                    <a:pt x="122" y="153"/>
                  </a:cubicBezTo>
                  <a:cubicBezTo>
                    <a:pt x="0" y="367"/>
                    <a:pt x="0" y="550"/>
                    <a:pt x="92" y="672"/>
                  </a:cubicBezTo>
                  <a:cubicBezTo>
                    <a:pt x="114" y="694"/>
                    <a:pt x="157" y="706"/>
                    <a:pt x="215" y="706"/>
                  </a:cubicBezTo>
                  <a:cubicBezTo>
                    <a:pt x="397" y="706"/>
                    <a:pt x="722" y="592"/>
                    <a:pt x="978" y="336"/>
                  </a:cubicBezTo>
                  <a:cubicBezTo>
                    <a:pt x="1069" y="245"/>
                    <a:pt x="1161" y="123"/>
                    <a:pt x="12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 name="Google Shape;559;p24"/>
            <p:cNvSpPr/>
            <p:nvPr/>
          </p:nvSpPr>
          <p:spPr>
            <a:xfrm>
              <a:off x="4805235" y="2577637"/>
              <a:ext cx="86702" cy="74579"/>
            </a:xfrm>
            <a:custGeom>
              <a:avLst/>
              <a:gdLst/>
              <a:ahLst/>
              <a:cxnLst/>
              <a:rect l="l" t="t" r="r" b="b"/>
              <a:pathLst>
                <a:path w="887" h="763" extrusionOk="0">
                  <a:moveTo>
                    <a:pt x="520" y="1"/>
                  </a:moveTo>
                  <a:cubicBezTo>
                    <a:pt x="154" y="1"/>
                    <a:pt x="1" y="428"/>
                    <a:pt x="245" y="642"/>
                  </a:cubicBezTo>
                  <a:cubicBezTo>
                    <a:pt x="328" y="725"/>
                    <a:pt x="428" y="762"/>
                    <a:pt x="525" y="762"/>
                  </a:cubicBezTo>
                  <a:cubicBezTo>
                    <a:pt x="713" y="762"/>
                    <a:pt x="887" y="620"/>
                    <a:pt x="887" y="398"/>
                  </a:cubicBezTo>
                  <a:cubicBezTo>
                    <a:pt x="887" y="184"/>
                    <a:pt x="703" y="1"/>
                    <a:pt x="52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0" name="Google Shape;560;p24"/>
            <p:cNvSpPr/>
            <p:nvPr/>
          </p:nvSpPr>
          <p:spPr>
            <a:xfrm>
              <a:off x="5321823" y="2810563"/>
              <a:ext cx="74777" cy="164309"/>
            </a:xfrm>
            <a:custGeom>
              <a:avLst/>
              <a:gdLst/>
              <a:ahLst/>
              <a:cxnLst/>
              <a:rect l="l" t="t" r="r" b="b"/>
              <a:pathLst>
                <a:path w="765" h="1681" extrusionOk="0">
                  <a:moveTo>
                    <a:pt x="398" y="0"/>
                  </a:moveTo>
                  <a:cubicBezTo>
                    <a:pt x="184" y="0"/>
                    <a:pt x="1" y="367"/>
                    <a:pt x="1" y="856"/>
                  </a:cubicBezTo>
                  <a:cubicBezTo>
                    <a:pt x="1" y="1314"/>
                    <a:pt x="184" y="1681"/>
                    <a:pt x="398" y="1681"/>
                  </a:cubicBezTo>
                  <a:cubicBezTo>
                    <a:pt x="612" y="1681"/>
                    <a:pt x="764" y="1314"/>
                    <a:pt x="764" y="856"/>
                  </a:cubicBezTo>
                  <a:cubicBezTo>
                    <a:pt x="764" y="367"/>
                    <a:pt x="581"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1" name="Google Shape;561;p24"/>
            <p:cNvSpPr/>
            <p:nvPr/>
          </p:nvSpPr>
          <p:spPr>
            <a:xfrm>
              <a:off x="5321823" y="2915053"/>
              <a:ext cx="74777" cy="59820"/>
            </a:xfrm>
            <a:custGeom>
              <a:avLst/>
              <a:gdLst/>
              <a:ahLst/>
              <a:cxnLst/>
              <a:rect l="l" t="t" r="r" b="b"/>
              <a:pathLst>
                <a:path w="765" h="612" extrusionOk="0">
                  <a:moveTo>
                    <a:pt x="764" y="1"/>
                  </a:moveTo>
                  <a:cubicBezTo>
                    <a:pt x="612" y="62"/>
                    <a:pt x="459" y="92"/>
                    <a:pt x="337" y="92"/>
                  </a:cubicBezTo>
                  <a:cubicBezTo>
                    <a:pt x="214" y="92"/>
                    <a:pt x="92" y="62"/>
                    <a:pt x="1" y="31"/>
                  </a:cubicBezTo>
                  <a:lnTo>
                    <a:pt x="1" y="31"/>
                  </a:lnTo>
                  <a:cubicBezTo>
                    <a:pt x="62" y="367"/>
                    <a:pt x="214" y="612"/>
                    <a:pt x="367" y="612"/>
                  </a:cubicBezTo>
                  <a:cubicBezTo>
                    <a:pt x="551"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2" name="Google Shape;562;p24"/>
            <p:cNvSpPr/>
            <p:nvPr/>
          </p:nvSpPr>
          <p:spPr>
            <a:xfrm>
              <a:off x="5208339" y="2858458"/>
              <a:ext cx="149456" cy="131174"/>
            </a:xfrm>
            <a:custGeom>
              <a:avLst/>
              <a:gdLst/>
              <a:ahLst/>
              <a:cxnLst/>
              <a:rect l="l" t="t" r="r" b="b"/>
              <a:pathLst>
                <a:path w="1529" h="1342" extrusionOk="0">
                  <a:moveTo>
                    <a:pt x="320" y="1"/>
                  </a:moveTo>
                  <a:cubicBezTo>
                    <a:pt x="251" y="1"/>
                    <a:pt x="194" y="20"/>
                    <a:pt x="154" y="60"/>
                  </a:cubicBezTo>
                  <a:cubicBezTo>
                    <a:pt x="1" y="244"/>
                    <a:pt x="154" y="641"/>
                    <a:pt x="490" y="946"/>
                  </a:cubicBezTo>
                  <a:cubicBezTo>
                    <a:pt x="714" y="1194"/>
                    <a:pt x="989" y="1342"/>
                    <a:pt x="1179" y="1342"/>
                  </a:cubicBezTo>
                  <a:cubicBezTo>
                    <a:pt x="1247" y="1342"/>
                    <a:pt x="1305" y="1323"/>
                    <a:pt x="1345" y="1282"/>
                  </a:cubicBezTo>
                  <a:cubicBezTo>
                    <a:pt x="152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3" name="Google Shape;563;p24"/>
            <p:cNvSpPr/>
            <p:nvPr/>
          </p:nvSpPr>
          <p:spPr>
            <a:xfrm>
              <a:off x="5259167" y="2938902"/>
              <a:ext cx="89634" cy="51316"/>
            </a:xfrm>
            <a:custGeom>
              <a:avLst/>
              <a:gdLst/>
              <a:ahLst/>
              <a:cxnLst/>
              <a:rect l="l" t="t" r="r" b="b"/>
              <a:pathLst>
                <a:path w="917" h="525" extrusionOk="0">
                  <a:moveTo>
                    <a:pt x="825" y="1"/>
                  </a:moveTo>
                  <a:cubicBezTo>
                    <a:pt x="642" y="123"/>
                    <a:pt x="397" y="184"/>
                    <a:pt x="183" y="184"/>
                  </a:cubicBezTo>
                  <a:lnTo>
                    <a:pt x="0" y="184"/>
                  </a:lnTo>
                  <a:cubicBezTo>
                    <a:pt x="216" y="401"/>
                    <a:pt x="479" y="525"/>
                    <a:pt x="657" y="525"/>
                  </a:cubicBezTo>
                  <a:cubicBezTo>
                    <a:pt x="730" y="525"/>
                    <a:pt x="789" y="504"/>
                    <a:pt x="825" y="459"/>
                  </a:cubicBezTo>
                  <a:cubicBezTo>
                    <a:pt x="917" y="368"/>
                    <a:pt x="917" y="184"/>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4" name="Google Shape;564;p24"/>
            <p:cNvSpPr/>
            <p:nvPr/>
          </p:nvSpPr>
          <p:spPr>
            <a:xfrm>
              <a:off x="5166602" y="2962850"/>
              <a:ext cx="167246" cy="74775"/>
            </a:xfrm>
            <a:custGeom>
              <a:avLst/>
              <a:gdLst/>
              <a:ahLst/>
              <a:cxnLst/>
              <a:rect l="l" t="t" r="r" b="b"/>
              <a:pathLst>
                <a:path w="1711" h="765" extrusionOk="0">
                  <a:moveTo>
                    <a:pt x="855" y="0"/>
                  </a:moveTo>
                  <a:cubicBezTo>
                    <a:pt x="397" y="0"/>
                    <a:pt x="0" y="153"/>
                    <a:pt x="0" y="367"/>
                  </a:cubicBezTo>
                  <a:cubicBezTo>
                    <a:pt x="0" y="581"/>
                    <a:pt x="397" y="764"/>
                    <a:pt x="855" y="764"/>
                  </a:cubicBezTo>
                  <a:cubicBezTo>
                    <a:pt x="1344" y="764"/>
                    <a:pt x="1711" y="581"/>
                    <a:pt x="1711" y="367"/>
                  </a:cubicBezTo>
                  <a:cubicBezTo>
                    <a:pt x="1711" y="184"/>
                    <a:pt x="134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24"/>
            <p:cNvSpPr/>
            <p:nvPr/>
          </p:nvSpPr>
          <p:spPr>
            <a:xfrm>
              <a:off x="5166602" y="2977805"/>
              <a:ext cx="167246" cy="62752"/>
            </a:xfrm>
            <a:custGeom>
              <a:avLst/>
              <a:gdLst/>
              <a:ahLst/>
              <a:cxnLst/>
              <a:rect l="l" t="t" r="r" b="b"/>
              <a:pathLst>
                <a:path w="1711" h="642" extrusionOk="0">
                  <a:moveTo>
                    <a:pt x="1528" y="0"/>
                  </a:moveTo>
                  <a:cubicBezTo>
                    <a:pt x="134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680" y="122"/>
                    <a:pt x="1619" y="31"/>
                    <a:pt x="152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24"/>
            <p:cNvSpPr/>
            <p:nvPr/>
          </p:nvSpPr>
          <p:spPr>
            <a:xfrm>
              <a:off x="5208339" y="3010745"/>
              <a:ext cx="146426" cy="131174"/>
            </a:xfrm>
            <a:custGeom>
              <a:avLst/>
              <a:gdLst/>
              <a:ahLst/>
              <a:cxnLst/>
              <a:rect l="l" t="t" r="r" b="b"/>
              <a:pathLst>
                <a:path w="1498" h="1342" extrusionOk="0">
                  <a:moveTo>
                    <a:pt x="1179" y="1"/>
                  </a:moveTo>
                  <a:cubicBezTo>
                    <a:pt x="989" y="1"/>
                    <a:pt x="714" y="149"/>
                    <a:pt x="490" y="396"/>
                  </a:cubicBezTo>
                  <a:cubicBezTo>
                    <a:pt x="154" y="732"/>
                    <a:pt x="1" y="1129"/>
                    <a:pt x="154" y="1282"/>
                  </a:cubicBezTo>
                  <a:cubicBezTo>
                    <a:pt x="194" y="1322"/>
                    <a:pt x="251" y="1342"/>
                    <a:pt x="320" y="1342"/>
                  </a:cubicBezTo>
                  <a:cubicBezTo>
                    <a:pt x="512" y="1342"/>
                    <a:pt x="792" y="1193"/>
                    <a:pt x="1039" y="946"/>
                  </a:cubicBezTo>
                  <a:cubicBezTo>
                    <a:pt x="1345" y="641"/>
                    <a:pt x="1498" y="244"/>
                    <a:pt x="1345" y="60"/>
                  </a:cubicBezTo>
                  <a:cubicBezTo>
                    <a:pt x="1305" y="20"/>
                    <a:pt x="1247" y="1"/>
                    <a:pt x="117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24"/>
            <p:cNvSpPr/>
            <p:nvPr/>
          </p:nvSpPr>
          <p:spPr>
            <a:xfrm>
              <a:off x="5223295" y="3012407"/>
              <a:ext cx="134501" cy="126580"/>
            </a:xfrm>
            <a:custGeom>
              <a:avLst/>
              <a:gdLst/>
              <a:ahLst/>
              <a:cxnLst/>
              <a:rect l="l" t="t" r="r" b="b"/>
              <a:pathLst>
                <a:path w="1376" h="1295" extrusionOk="0">
                  <a:moveTo>
                    <a:pt x="1018" y="1"/>
                  </a:moveTo>
                  <a:cubicBezTo>
                    <a:pt x="966" y="1"/>
                    <a:pt x="911" y="16"/>
                    <a:pt x="856" y="43"/>
                  </a:cubicBezTo>
                  <a:cubicBezTo>
                    <a:pt x="978" y="593"/>
                    <a:pt x="581" y="1143"/>
                    <a:pt x="1" y="1235"/>
                  </a:cubicBezTo>
                  <a:cubicBezTo>
                    <a:pt x="41" y="1276"/>
                    <a:pt x="100" y="1295"/>
                    <a:pt x="170" y="1295"/>
                  </a:cubicBezTo>
                  <a:cubicBezTo>
                    <a:pt x="362" y="1295"/>
                    <a:pt x="640" y="1153"/>
                    <a:pt x="886" y="929"/>
                  </a:cubicBezTo>
                  <a:cubicBezTo>
                    <a:pt x="1192" y="593"/>
                    <a:pt x="1375" y="227"/>
                    <a:pt x="1192" y="74"/>
                  </a:cubicBezTo>
                  <a:cubicBezTo>
                    <a:pt x="1141" y="23"/>
                    <a:pt x="1082" y="1"/>
                    <a:pt x="101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8" name="Google Shape;568;p24"/>
            <p:cNvSpPr/>
            <p:nvPr/>
          </p:nvSpPr>
          <p:spPr>
            <a:xfrm>
              <a:off x="5318890" y="3025504"/>
              <a:ext cx="74679" cy="167339"/>
            </a:xfrm>
            <a:custGeom>
              <a:avLst/>
              <a:gdLst/>
              <a:ahLst/>
              <a:cxnLst/>
              <a:rect l="l" t="t" r="r" b="b"/>
              <a:pathLst>
                <a:path w="764" h="1712" extrusionOk="0">
                  <a:moveTo>
                    <a:pt x="397" y="1"/>
                  </a:moveTo>
                  <a:cubicBezTo>
                    <a:pt x="183" y="1"/>
                    <a:pt x="0" y="398"/>
                    <a:pt x="0" y="856"/>
                  </a:cubicBezTo>
                  <a:cubicBezTo>
                    <a:pt x="0" y="1314"/>
                    <a:pt x="183" y="1712"/>
                    <a:pt x="397" y="1712"/>
                  </a:cubicBezTo>
                  <a:cubicBezTo>
                    <a:pt x="611" y="1712"/>
                    <a:pt x="764" y="1314"/>
                    <a:pt x="764" y="856"/>
                  </a:cubicBezTo>
                  <a:cubicBezTo>
                    <a:pt x="764" y="398"/>
                    <a:pt x="58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9" name="Google Shape;569;p24"/>
            <p:cNvSpPr/>
            <p:nvPr/>
          </p:nvSpPr>
          <p:spPr>
            <a:xfrm>
              <a:off x="5321823" y="3037527"/>
              <a:ext cx="77709" cy="155317"/>
            </a:xfrm>
            <a:custGeom>
              <a:avLst/>
              <a:gdLst/>
              <a:ahLst/>
              <a:cxnLst/>
              <a:rect l="l" t="t" r="r" b="b"/>
              <a:pathLst>
                <a:path w="795" h="1589" extrusionOk="0">
                  <a:moveTo>
                    <a:pt x="581" y="0"/>
                  </a:moveTo>
                  <a:lnTo>
                    <a:pt x="581" y="0"/>
                  </a:lnTo>
                  <a:cubicBezTo>
                    <a:pt x="64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24"/>
            <p:cNvSpPr/>
            <p:nvPr/>
          </p:nvSpPr>
          <p:spPr>
            <a:xfrm>
              <a:off x="5360628" y="3012407"/>
              <a:ext cx="149456" cy="129610"/>
            </a:xfrm>
            <a:custGeom>
              <a:avLst/>
              <a:gdLst/>
              <a:ahLst/>
              <a:cxnLst/>
              <a:rect l="l" t="t" r="r" b="b"/>
              <a:pathLst>
                <a:path w="1529" h="1326" extrusionOk="0">
                  <a:moveTo>
                    <a:pt x="329" y="1"/>
                  </a:moveTo>
                  <a:cubicBezTo>
                    <a:pt x="256" y="1"/>
                    <a:pt x="196" y="23"/>
                    <a:pt x="154" y="74"/>
                  </a:cubicBezTo>
                  <a:cubicBezTo>
                    <a:pt x="1" y="227"/>
                    <a:pt x="154" y="624"/>
                    <a:pt x="490" y="960"/>
                  </a:cubicBezTo>
                  <a:cubicBezTo>
                    <a:pt x="736" y="1183"/>
                    <a:pt x="998" y="1325"/>
                    <a:pt x="1193" y="1325"/>
                  </a:cubicBezTo>
                  <a:cubicBezTo>
                    <a:pt x="1264" y="1325"/>
                    <a:pt x="1326" y="1306"/>
                    <a:pt x="1375" y="1265"/>
                  </a:cubicBezTo>
                  <a:cubicBezTo>
                    <a:pt x="1528" y="1112"/>
                    <a:pt x="1375" y="715"/>
                    <a:pt x="1039" y="379"/>
                  </a:cubicBezTo>
                  <a:cubicBezTo>
                    <a:pt x="796" y="158"/>
                    <a:pt x="520" y="1"/>
                    <a:pt x="3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24"/>
            <p:cNvSpPr/>
            <p:nvPr/>
          </p:nvSpPr>
          <p:spPr>
            <a:xfrm>
              <a:off x="5360628" y="3010745"/>
              <a:ext cx="137433" cy="116414"/>
            </a:xfrm>
            <a:custGeom>
              <a:avLst/>
              <a:gdLst/>
              <a:ahLst/>
              <a:cxnLst/>
              <a:rect l="l" t="t" r="r" b="b"/>
              <a:pathLst>
                <a:path w="1406" h="1191" extrusionOk="0">
                  <a:moveTo>
                    <a:pt x="320" y="1"/>
                  </a:moveTo>
                  <a:cubicBezTo>
                    <a:pt x="251" y="1"/>
                    <a:pt x="194" y="20"/>
                    <a:pt x="154" y="60"/>
                  </a:cubicBezTo>
                  <a:cubicBezTo>
                    <a:pt x="1" y="244"/>
                    <a:pt x="154" y="641"/>
                    <a:pt x="459" y="946"/>
                  </a:cubicBezTo>
                  <a:lnTo>
                    <a:pt x="490" y="977"/>
                  </a:lnTo>
                  <a:cubicBezTo>
                    <a:pt x="581" y="946"/>
                    <a:pt x="642" y="946"/>
                    <a:pt x="734" y="946"/>
                  </a:cubicBezTo>
                  <a:cubicBezTo>
                    <a:pt x="978" y="946"/>
                    <a:pt x="1223" y="1038"/>
                    <a:pt x="1406" y="1191"/>
                  </a:cubicBezTo>
                  <a:cubicBezTo>
                    <a:pt x="1406" y="885"/>
                    <a:pt x="1284" y="580"/>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24"/>
            <p:cNvSpPr/>
            <p:nvPr/>
          </p:nvSpPr>
          <p:spPr>
            <a:xfrm>
              <a:off x="5384576" y="2962850"/>
              <a:ext cx="164314" cy="77707"/>
            </a:xfrm>
            <a:custGeom>
              <a:avLst/>
              <a:gdLst/>
              <a:ahLst/>
              <a:cxnLst/>
              <a:rect l="l" t="t" r="r" b="b"/>
              <a:pathLst>
                <a:path w="1681" h="795" extrusionOk="0">
                  <a:moveTo>
                    <a:pt x="825" y="0"/>
                  </a:moveTo>
                  <a:cubicBezTo>
                    <a:pt x="367" y="0"/>
                    <a:pt x="0" y="153"/>
                    <a:pt x="0" y="397"/>
                  </a:cubicBezTo>
                  <a:cubicBezTo>
                    <a:pt x="0" y="611"/>
                    <a:pt x="367" y="795"/>
                    <a:pt x="825" y="795"/>
                  </a:cubicBezTo>
                  <a:cubicBezTo>
                    <a:pt x="1314" y="795"/>
                    <a:pt x="1680" y="581"/>
                    <a:pt x="1680" y="397"/>
                  </a:cubicBezTo>
                  <a:cubicBezTo>
                    <a:pt x="1680" y="184"/>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3" name="Google Shape;573;p24"/>
            <p:cNvSpPr/>
            <p:nvPr/>
          </p:nvSpPr>
          <p:spPr>
            <a:xfrm>
              <a:off x="5381545" y="2965782"/>
              <a:ext cx="149456" cy="74775"/>
            </a:xfrm>
            <a:custGeom>
              <a:avLst/>
              <a:gdLst/>
              <a:ahLst/>
              <a:cxnLst/>
              <a:rect l="l" t="t" r="r" b="b"/>
              <a:pathLst>
                <a:path w="1529" h="765" extrusionOk="0">
                  <a:moveTo>
                    <a:pt x="489" y="1"/>
                  </a:moveTo>
                  <a:cubicBezTo>
                    <a:pt x="214" y="62"/>
                    <a:pt x="1" y="184"/>
                    <a:pt x="1" y="367"/>
                  </a:cubicBezTo>
                  <a:cubicBezTo>
                    <a:pt x="1" y="581"/>
                    <a:pt x="398" y="765"/>
                    <a:pt x="856" y="765"/>
                  </a:cubicBezTo>
                  <a:cubicBezTo>
                    <a:pt x="1070" y="765"/>
                    <a:pt x="1314" y="704"/>
                    <a:pt x="1528" y="612"/>
                  </a:cubicBezTo>
                  <a:lnTo>
                    <a:pt x="1467" y="612"/>
                  </a:lnTo>
                  <a:cubicBezTo>
                    <a:pt x="1039"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4" name="Google Shape;574;p24"/>
            <p:cNvSpPr/>
            <p:nvPr/>
          </p:nvSpPr>
          <p:spPr>
            <a:xfrm>
              <a:off x="5360628" y="2858458"/>
              <a:ext cx="149456" cy="131174"/>
            </a:xfrm>
            <a:custGeom>
              <a:avLst/>
              <a:gdLst/>
              <a:ahLst/>
              <a:cxnLst/>
              <a:rect l="l" t="t" r="r" b="b"/>
              <a:pathLst>
                <a:path w="1529" h="1342" extrusionOk="0">
                  <a:moveTo>
                    <a:pt x="1191" y="1"/>
                  </a:moveTo>
                  <a:cubicBezTo>
                    <a:pt x="989" y="1"/>
                    <a:pt x="714" y="149"/>
                    <a:pt x="490" y="396"/>
                  </a:cubicBezTo>
                  <a:cubicBezTo>
                    <a:pt x="154" y="732"/>
                    <a:pt x="1" y="1129"/>
                    <a:pt x="154" y="1282"/>
                  </a:cubicBezTo>
                  <a:cubicBezTo>
                    <a:pt x="194" y="1323"/>
                    <a:pt x="251" y="1342"/>
                    <a:pt x="320" y="1342"/>
                  </a:cubicBezTo>
                  <a:cubicBezTo>
                    <a:pt x="512" y="1342"/>
                    <a:pt x="792" y="1194"/>
                    <a:pt x="1039" y="946"/>
                  </a:cubicBezTo>
                  <a:cubicBezTo>
                    <a:pt x="1375" y="641"/>
                    <a:pt x="1528" y="213"/>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24"/>
            <p:cNvSpPr/>
            <p:nvPr/>
          </p:nvSpPr>
          <p:spPr>
            <a:xfrm>
              <a:off x="5366590" y="2918083"/>
              <a:ext cx="119545" cy="71549"/>
            </a:xfrm>
            <a:custGeom>
              <a:avLst/>
              <a:gdLst/>
              <a:ahLst/>
              <a:cxnLst/>
              <a:rect l="l" t="t" r="r" b="b"/>
              <a:pathLst>
                <a:path w="1223" h="732" extrusionOk="0">
                  <a:moveTo>
                    <a:pt x="1223" y="0"/>
                  </a:moveTo>
                  <a:cubicBezTo>
                    <a:pt x="1101" y="214"/>
                    <a:pt x="856" y="306"/>
                    <a:pt x="612" y="306"/>
                  </a:cubicBezTo>
                  <a:cubicBezTo>
                    <a:pt x="459" y="306"/>
                    <a:pt x="276" y="245"/>
                    <a:pt x="154" y="153"/>
                  </a:cubicBezTo>
                  <a:cubicBezTo>
                    <a:pt x="31" y="367"/>
                    <a:pt x="1" y="581"/>
                    <a:pt x="93" y="672"/>
                  </a:cubicBezTo>
                  <a:cubicBezTo>
                    <a:pt x="133" y="713"/>
                    <a:pt x="190" y="732"/>
                    <a:pt x="259" y="732"/>
                  </a:cubicBezTo>
                  <a:cubicBezTo>
                    <a:pt x="451" y="732"/>
                    <a:pt x="731" y="584"/>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6" name="Google Shape;576;p24"/>
            <p:cNvSpPr/>
            <p:nvPr/>
          </p:nvSpPr>
          <p:spPr>
            <a:xfrm>
              <a:off x="5309898" y="2962850"/>
              <a:ext cx="86702" cy="74482"/>
            </a:xfrm>
            <a:custGeom>
              <a:avLst/>
              <a:gdLst/>
              <a:ahLst/>
              <a:cxnLst/>
              <a:rect l="l" t="t" r="r" b="b"/>
              <a:pathLst>
                <a:path w="887" h="762" extrusionOk="0">
                  <a:moveTo>
                    <a:pt x="520" y="0"/>
                  </a:moveTo>
                  <a:cubicBezTo>
                    <a:pt x="184" y="0"/>
                    <a:pt x="0" y="428"/>
                    <a:pt x="245" y="642"/>
                  </a:cubicBezTo>
                  <a:cubicBezTo>
                    <a:pt x="328" y="725"/>
                    <a:pt x="428" y="762"/>
                    <a:pt x="524" y="762"/>
                  </a:cubicBezTo>
                  <a:cubicBezTo>
                    <a:pt x="713" y="762"/>
                    <a:pt x="886" y="620"/>
                    <a:pt x="886" y="397"/>
                  </a:cubicBezTo>
                  <a:cubicBezTo>
                    <a:pt x="886"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7" name="Google Shape;577;p24"/>
            <p:cNvSpPr/>
            <p:nvPr/>
          </p:nvSpPr>
          <p:spPr>
            <a:xfrm>
              <a:off x="5698047" y="2270132"/>
              <a:ext cx="74777" cy="164309"/>
            </a:xfrm>
            <a:custGeom>
              <a:avLst/>
              <a:gdLst/>
              <a:ahLst/>
              <a:cxnLst/>
              <a:rect l="l" t="t" r="r" b="b"/>
              <a:pathLst>
                <a:path w="765" h="1681" extrusionOk="0">
                  <a:moveTo>
                    <a:pt x="367" y="0"/>
                  </a:moveTo>
                  <a:cubicBezTo>
                    <a:pt x="184" y="0"/>
                    <a:pt x="1" y="367"/>
                    <a:pt x="1" y="825"/>
                  </a:cubicBezTo>
                  <a:cubicBezTo>
                    <a:pt x="1" y="1314"/>
                    <a:pt x="184" y="1680"/>
                    <a:pt x="367" y="1680"/>
                  </a:cubicBezTo>
                  <a:cubicBezTo>
                    <a:pt x="581" y="1680"/>
                    <a:pt x="764" y="1314"/>
                    <a:pt x="764" y="825"/>
                  </a:cubicBezTo>
                  <a:cubicBezTo>
                    <a:pt x="764" y="367"/>
                    <a:pt x="581" y="0"/>
                    <a:pt x="36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8" name="Google Shape;578;p24"/>
            <p:cNvSpPr/>
            <p:nvPr/>
          </p:nvSpPr>
          <p:spPr>
            <a:xfrm>
              <a:off x="5695115" y="2374621"/>
              <a:ext cx="74679" cy="59820"/>
            </a:xfrm>
            <a:custGeom>
              <a:avLst/>
              <a:gdLst/>
              <a:ahLst/>
              <a:cxnLst/>
              <a:rect l="l" t="t" r="r" b="b"/>
              <a:pathLst>
                <a:path w="764" h="612" extrusionOk="0">
                  <a:moveTo>
                    <a:pt x="764" y="0"/>
                  </a:moveTo>
                  <a:cubicBezTo>
                    <a:pt x="642" y="61"/>
                    <a:pt x="489" y="61"/>
                    <a:pt x="336" y="61"/>
                  </a:cubicBezTo>
                  <a:cubicBezTo>
                    <a:pt x="214" y="61"/>
                    <a:pt x="122" y="61"/>
                    <a:pt x="0" y="31"/>
                  </a:cubicBezTo>
                  <a:lnTo>
                    <a:pt x="0" y="31"/>
                  </a:lnTo>
                  <a:cubicBezTo>
                    <a:pt x="61" y="367"/>
                    <a:pt x="214" y="611"/>
                    <a:pt x="397" y="611"/>
                  </a:cubicBezTo>
                  <a:cubicBezTo>
                    <a:pt x="581" y="611"/>
                    <a:pt x="733" y="367"/>
                    <a:pt x="76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9" name="Google Shape;579;p24"/>
            <p:cNvSpPr/>
            <p:nvPr/>
          </p:nvSpPr>
          <p:spPr>
            <a:xfrm>
              <a:off x="5581632" y="2318027"/>
              <a:ext cx="149358" cy="131174"/>
            </a:xfrm>
            <a:custGeom>
              <a:avLst/>
              <a:gdLst/>
              <a:ahLst/>
              <a:cxnLst/>
              <a:rect l="l" t="t" r="r" b="b"/>
              <a:pathLst>
                <a:path w="1528" h="1342" extrusionOk="0">
                  <a:moveTo>
                    <a:pt x="320" y="1"/>
                  </a:moveTo>
                  <a:cubicBezTo>
                    <a:pt x="251" y="1"/>
                    <a:pt x="193" y="20"/>
                    <a:pt x="153" y="60"/>
                  </a:cubicBezTo>
                  <a:cubicBezTo>
                    <a:pt x="0" y="213"/>
                    <a:pt x="153" y="640"/>
                    <a:pt x="489" y="946"/>
                  </a:cubicBezTo>
                  <a:cubicBezTo>
                    <a:pt x="736" y="1193"/>
                    <a:pt x="1017" y="1341"/>
                    <a:pt x="1209" y="1341"/>
                  </a:cubicBezTo>
                  <a:cubicBezTo>
                    <a:pt x="1277" y="1341"/>
                    <a:pt x="1335" y="1322"/>
                    <a:pt x="1375" y="1282"/>
                  </a:cubicBezTo>
                  <a:cubicBezTo>
                    <a:pt x="1528" y="1129"/>
                    <a:pt x="1375" y="732"/>
                    <a:pt x="1039" y="396"/>
                  </a:cubicBezTo>
                  <a:cubicBezTo>
                    <a:pt x="792" y="149"/>
                    <a:pt x="511"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0" name="Google Shape;580;p24"/>
            <p:cNvSpPr/>
            <p:nvPr/>
          </p:nvSpPr>
          <p:spPr>
            <a:xfrm>
              <a:off x="5632362" y="2398471"/>
              <a:ext cx="92665" cy="51316"/>
            </a:xfrm>
            <a:custGeom>
              <a:avLst/>
              <a:gdLst/>
              <a:ahLst/>
              <a:cxnLst/>
              <a:rect l="l" t="t" r="r" b="b"/>
              <a:pathLst>
                <a:path w="948" h="525" extrusionOk="0">
                  <a:moveTo>
                    <a:pt x="856" y="1"/>
                  </a:moveTo>
                  <a:cubicBezTo>
                    <a:pt x="642" y="123"/>
                    <a:pt x="428" y="184"/>
                    <a:pt x="184" y="184"/>
                  </a:cubicBezTo>
                  <a:lnTo>
                    <a:pt x="1" y="184"/>
                  </a:lnTo>
                  <a:cubicBezTo>
                    <a:pt x="217" y="400"/>
                    <a:pt x="479" y="525"/>
                    <a:pt x="668" y="525"/>
                  </a:cubicBezTo>
                  <a:cubicBezTo>
                    <a:pt x="746" y="525"/>
                    <a:pt x="811" y="504"/>
                    <a:pt x="856" y="459"/>
                  </a:cubicBezTo>
                  <a:cubicBezTo>
                    <a:pt x="948" y="367"/>
                    <a:pt x="917" y="184"/>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1" name="Google Shape;581;p24"/>
            <p:cNvSpPr/>
            <p:nvPr/>
          </p:nvSpPr>
          <p:spPr>
            <a:xfrm>
              <a:off x="5542826" y="2422418"/>
              <a:ext cx="164314" cy="74677"/>
            </a:xfrm>
            <a:custGeom>
              <a:avLst/>
              <a:gdLst/>
              <a:ahLst/>
              <a:cxnLst/>
              <a:rect l="l" t="t" r="r" b="b"/>
              <a:pathLst>
                <a:path w="1681" h="764" extrusionOk="0">
                  <a:moveTo>
                    <a:pt x="825" y="0"/>
                  </a:moveTo>
                  <a:cubicBezTo>
                    <a:pt x="367" y="0"/>
                    <a:pt x="0" y="153"/>
                    <a:pt x="0" y="367"/>
                  </a:cubicBezTo>
                  <a:cubicBezTo>
                    <a:pt x="0" y="581"/>
                    <a:pt x="367" y="764"/>
                    <a:pt x="825" y="764"/>
                  </a:cubicBezTo>
                  <a:cubicBezTo>
                    <a:pt x="1314" y="764"/>
                    <a:pt x="1680" y="581"/>
                    <a:pt x="1680" y="367"/>
                  </a:cubicBezTo>
                  <a:cubicBezTo>
                    <a:pt x="1680" y="153"/>
                    <a:pt x="1314" y="0"/>
                    <a:pt x="8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2" name="Google Shape;582;p24"/>
            <p:cNvSpPr/>
            <p:nvPr/>
          </p:nvSpPr>
          <p:spPr>
            <a:xfrm>
              <a:off x="5542826" y="2434343"/>
              <a:ext cx="164314" cy="65782"/>
            </a:xfrm>
            <a:custGeom>
              <a:avLst/>
              <a:gdLst/>
              <a:ahLst/>
              <a:cxnLst/>
              <a:rect l="l" t="t" r="r" b="b"/>
              <a:pathLst>
                <a:path w="1681" h="673" extrusionOk="0">
                  <a:moveTo>
                    <a:pt x="1497" y="0"/>
                  </a:moveTo>
                  <a:cubicBezTo>
                    <a:pt x="1314" y="306"/>
                    <a:pt x="978" y="489"/>
                    <a:pt x="611" y="489"/>
                  </a:cubicBezTo>
                  <a:cubicBezTo>
                    <a:pt x="397" y="489"/>
                    <a:pt x="184" y="428"/>
                    <a:pt x="0" y="275"/>
                  </a:cubicBezTo>
                  <a:lnTo>
                    <a:pt x="0" y="275"/>
                  </a:lnTo>
                  <a:cubicBezTo>
                    <a:pt x="31" y="489"/>
                    <a:pt x="367" y="672"/>
                    <a:pt x="825" y="672"/>
                  </a:cubicBezTo>
                  <a:cubicBezTo>
                    <a:pt x="1314" y="672"/>
                    <a:pt x="1680" y="489"/>
                    <a:pt x="1680" y="275"/>
                  </a:cubicBezTo>
                  <a:cubicBezTo>
                    <a:pt x="1680" y="153"/>
                    <a:pt x="1619" y="61"/>
                    <a:pt x="149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3" name="Google Shape;583;p24"/>
            <p:cNvSpPr/>
            <p:nvPr/>
          </p:nvSpPr>
          <p:spPr>
            <a:xfrm>
              <a:off x="5581632" y="2470313"/>
              <a:ext cx="149358" cy="131174"/>
            </a:xfrm>
            <a:custGeom>
              <a:avLst/>
              <a:gdLst/>
              <a:ahLst/>
              <a:cxnLst/>
              <a:rect l="l" t="t" r="r" b="b"/>
              <a:pathLst>
                <a:path w="1528" h="1342" extrusionOk="0">
                  <a:moveTo>
                    <a:pt x="1209" y="1"/>
                  </a:moveTo>
                  <a:cubicBezTo>
                    <a:pt x="1017" y="1"/>
                    <a:pt x="736" y="149"/>
                    <a:pt x="489" y="396"/>
                  </a:cubicBezTo>
                  <a:cubicBezTo>
                    <a:pt x="184" y="732"/>
                    <a:pt x="0" y="1129"/>
                    <a:pt x="153" y="1282"/>
                  </a:cubicBezTo>
                  <a:cubicBezTo>
                    <a:pt x="193" y="1322"/>
                    <a:pt x="253" y="1341"/>
                    <a:pt x="324" y="1341"/>
                  </a:cubicBezTo>
                  <a:cubicBezTo>
                    <a:pt x="523" y="1341"/>
                    <a:pt x="814" y="1193"/>
                    <a:pt x="1039" y="946"/>
                  </a:cubicBezTo>
                  <a:cubicBezTo>
                    <a:pt x="1375" y="640"/>
                    <a:pt x="1528" y="213"/>
                    <a:pt x="1375" y="60"/>
                  </a:cubicBezTo>
                  <a:cubicBezTo>
                    <a:pt x="1335" y="20"/>
                    <a:pt x="1277" y="1"/>
                    <a:pt x="120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4" name="Google Shape;584;p24"/>
            <p:cNvSpPr/>
            <p:nvPr/>
          </p:nvSpPr>
          <p:spPr>
            <a:xfrm>
              <a:off x="5599519" y="2471193"/>
              <a:ext cx="131470" cy="130294"/>
            </a:xfrm>
            <a:custGeom>
              <a:avLst/>
              <a:gdLst/>
              <a:ahLst/>
              <a:cxnLst/>
              <a:rect l="l" t="t" r="r" b="b"/>
              <a:pathLst>
                <a:path w="1345" h="1333" extrusionOk="0">
                  <a:moveTo>
                    <a:pt x="983" y="0"/>
                  </a:moveTo>
                  <a:cubicBezTo>
                    <a:pt x="937" y="0"/>
                    <a:pt x="894" y="8"/>
                    <a:pt x="856" y="20"/>
                  </a:cubicBezTo>
                  <a:cubicBezTo>
                    <a:pt x="948" y="601"/>
                    <a:pt x="551" y="1151"/>
                    <a:pt x="1" y="1273"/>
                  </a:cubicBezTo>
                  <a:cubicBezTo>
                    <a:pt x="42" y="1314"/>
                    <a:pt x="100" y="1333"/>
                    <a:pt x="170" y="1333"/>
                  </a:cubicBezTo>
                  <a:cubicBezTo>
                    <a:pt x="362" y="1333"/>
                    <a:pt x="641" y="1191"/>
                    <a:pt x="887" y="967"/>
                  </a:cubicBezTo>
                  <a:cubicBezTo>
                    <a:pt x="1192" y="631"/>
                    <a:pt x="1345" y="234"/>
                    <a:pt x="1192" y="51"/>
                  </a:cubicBezTo>
                  <a:cubicBezTo>
                    <a:pt x="1120" y="15"/>
                    <a:pt x="1049" y="0"/>
                    <a:pt x="98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5" name="Google Shape;585;p24"/>
            <p:cNvSpPr/>
            <p:nvPr/>
          </p:nvSpPr>
          <p:spPr>
            <a:xfrm>
              <a:off x="5695115" y="2485073"/>
              <a:ext cx="74679" cy="167339"/>
            </a:xfrm>
            <a:custGeom>
              <a:avLst/>
              <a:gdLst/>
              <a:ahLst/>
              <a:cxnLst/>
              <a:rect l="l" t="t" r="r" b="b"/>
              <a:pathLst>
                <a:path w="764" h="1712" extrusionOk="0">
                  <a:moveTo>
                    <a:pt x="367" y="1"/>
                  </a:moveTo>
                  <a:cubicBezTo>
                    <a:pt x="153" y="1"/>
                    <a:pt x="0" y="367"/>
                    <a:pt x="0" y="856"/>
                  </a:cubicBezTo>
                  <a:cubicBezTo>
                    <a:pt x="0" y="1314"/>
                    <a:pt x="153" y="1711"/>
                    <a:pt x="367" y="1711"/>
                  </a:cubicBezTo>
                  <a:cubicBezTo>
                    <a:pt x="581" y="1711"/>
                    <a:pt x="764" y="1314"/>
                    <a:pt x="764" y="856"/>
                  </a:cubicBezTo>
                  <a:cubicBezTo>
                    <a:pt x="764" y="367"/>
                    <a:pt x="581" y="1"/>
                    <a:pt x="3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6" name="Google Shape;586;p24"/>
            <p:cNvSpPr/>
            <p:nvPr/>
          </p:nvSpPr>
          <p:spPr>
            <a:xfrm>
              <a:off x="5698047" y="2496998"/>
              <a:ext cx="74777" cy="152384"/>
            </a:xfrm>
            <a:custGeom>
              <a:avLst/>
              <a:gdLst/>
              <a:ahLst/>
              <a:cxnLst/>
              <a:rect l="l" t="t" r="r" b="b"/>
              <a:pathLst>
                <a:path w="765" h="1559" extrusionOk="0">
                  <a:moveTo>
                    <a:pt x="581" y="1"/>
                  </a:moveTo>
                  <a:lnTo>
                    <a:pt x="581" y="1"/>
                  </a:lnTo>
                  <a:cubicBezTo>
                    <a:pt x="612" y="459"/>
                    <a:pt x="367" y="856"/>
                    <a:pt x="1" y="1070"/>
                  </a:cubicBezTo>
                  <a:cubicBezTo>
                    <a:pt x="62" y="1375"/>
                    <a:pt x="184" y="1559"/>
                    <a:pt x="367" y="1559"/>
                  </a:cubicBezTo>
                  <a:cubicBezTo>
                    <a:pt x="551" y="1559"/>
                    <a:pt x="764" y="1192"/>
                    <a:pt x="764" y="734"/>
                  </a:cubicBezTo>
                  <a:cubicBezTo>
                    <a:pt x="764" y="459"/>
                    <a:pt x="703" y="215"/>
                    <a:pt x="58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7" name="Google Shape;587;p24"/>
            <p:cNvSpPr/>
            <p:nvPr/>
          </p:nvSpPr>
          <p:spPr>
            <a:xfrm>
              <a:off x="5733920" y="2470313"/>
              <a:ext cx="149358" cy="131174"/>
            </a:xfrm>
            <a:custGeom>
              <a:avLst/>
              <a:gdLst/>
              <a:ahLst/>
              <a:cxnLst/>
              <a:rect l="l" t="t" r="r" b="b"/>
              <a:pathLst>
                <a:path w="1528" h="1342" extrusionOk="0">
                  <a:moveTo>
                    <a:pt x="324" y="1"/>
                  </a:moveTo>
                  <a:cubicBezTo>
                    <a:pt x="253" y="1"/>
                    <a:pt x="193" y="20"/>
                    <a:pt x="153" y="60"/>
                  </a:cubicBezTo>
                  <a:cubicBezTo>
                    <a:pt x="0" y="243"/>
                    <a:pt x="153" y="640"/>
                    <a:pt x="489" y="946"/>
                  </a:cubicBezTo>
                  <a:cubicBezTo>
                    <a:pt x="736" y="1193"/>
                    <a:pt x="1017" y="1341"/>
                    <a:pt x="1209" y="1341"/>
                  </a:cubicBezTo>
                  <a:cubicBezTo>
                    <a:pt x="1277" y="1341"/>
                    <a:pt x="1335" y="1322"/>
                    <a:pt x="1375" y="1282"/>
                  </a:cubicBezTo>
                  <a:cubicBezTo>
                    <a:pt x="1528" y="1129"/>
                    <a:pt x="1375" y="701"/>
                    <a:pt x="1039" y="396"/>
                  </a:cubicBezTo>
                  <a:cubicBezTo>
                    <a:pt x="814" y="149"/>
                    <a:pt x="523" y="1"/>
                    <a:pt x="32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 name="Google Shape;588;p24"/>
            <p:cNvSpPr/>
            <p:nvPr/>
          </p:nvSpPr>
          <p:spPr>
            <a:xfrm>
              <a:off x="5733920" y="2473343"/>
              <a:ext cx="140463" cy="113384"/>
            </a:xfrm>
            <a:custGeom>
              <a:avLst/>
              <a:gdLst/>
              <a:ahLst/>
              <a:cxnLst/>
              <a:rect l="l" t="t" r="r" b="b"/>
              <a:pathLst>
                <a:path w="1437" h="1160" extrusionOk="0">
                  <a:moveTo>
                    <a:pt x="350" y="0"/>
                  </a:moveTo>
                  <a:cubicBezTo>
                    <a:pt x="281" y="0"/>
                    <a:pt x="224" y="19"/>
                    <a:pt x="184" y="60"/>
                  </a:cubicBezTo>
                  <a:cubicBezTo>
                    <a:pt x="0" y="212"/>
                    <a:pt x="184" y="609"/>
                    <a:pt x="489" y="945"/>
                  </a:cubicBezTo>
                  <a:lnTo>
                    <a:pt x="520" y="945"/>
                  </a:lnTo>
                  <a:cubicBezTo>
                    <a:pt x="611" y="915"/>
                    <a:pt x="672" y="915"/>
                    <a:pt x="764" y="915"/>
                  </a:cubicBezTo>
                  <a:cubicBezTo>
                    <a:pt x="1008" y="915"/>
                    <a:pt x="1253" y="976"/>
                    <a:pt x="1436" y="1159"/>
                  </a:cubicBezTo>
                  <a:cubicBezTo>
                    <a:pt x="1436" y="854"/>
                    <a:pt x="1283" y="579"/>
                    <a:pt x="1070" y="396"/>
                  </a:cubicBezTo>
                  <a:cubicBezTo>
                    <a:pt x="822" y="148"/>
                    <a:pt x="542" y="0"/>
                    <a:pt x="35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 name="Google Shape;589;p24"/>
            <p:cNvSpPr/>
            <p:nvPr/>
          </p:nvSpPr>
          <p:spPr>
            <a:xfrm>
              <a:off x="5757770" y="2425351"/>
              <a:ext cx="167344" cy="74775"/>
            </a:xfrm>
            <a:custGeom>
              <a:avLst/>
              <a:gdLst/>
              <a:ahLst/>
              <a:cxnLst/>
              <a:rect l="l" t="t" r="r" b="b"/>
              <a:pathLst>
                <a:path w="1712" h="765" extrusionOk="0">
                  <a:moveTo>
                    <a:pt x="856" y="1"/>
                  </a:moveTo>
                  <a:cubicBezTo>
                    <a:pt x="367" y="1"/>
                    <a:pt x="1" y="153"/>
                    <a:pt x="1" y="367"/>
                  </a:cubicBezTo>
                  <a:cubicBezTo>
                    <a:pt x="1" y="581"/>
                    <a:pt x="367" y="764"/>
                    <a:pt x="856" y="764"/>
                  </a:cubicBezTo>
                  <a:cubicBezTo>
                    <a:pt x="1314" y="764"/>
                    <a:pt x="1711" y="581"/>
                    <a:pt x="1711" y="367"/>
                  </a:cubicBezTo>
                  <a:cubicBezTo>
                    <a:pt x="1711" y="153"/>
                    <a:pt x="1314" y="1"/>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 name="Google Shape;590;p24"/>
            <p:cNvSpPr/>
            <p:nvPr/>
          </p:nvSpPr>
          <p:spPr>
            <a:xfrm>
              <a:off x="5757770" y="2425351"/>
              <a:ext cx="146426" cy="71745"/>
            </a:xfrm>
            <a:custGeom>
              <a:avLst/>
              <a:gdLst/>
              <a:ahLst/>
              <a:cxnLst/>
              <a:rect l="l" t="t" r="r" b="b"/>
              <a:pathLst>
                <a:path w="1498" h="734" extrusionOk="0">
                  <a:moveTo>
                    <a:pt x="1497" y="581"/>
                  </a:moveTo>
                  <a:cubicBezTo>
                    <a:pt x="1476" y="592"/>
                    <a:pt x="1454" y="602"/>
                    <a:pt x="1432" y="612"/>
                  </a:cubicBezTo>
                  <a:lnTo>
                    <a:pt x="1432" y="612"/>
                  </a:lnTo>
                  <a:cubicBezTo>
                    <a:pt x="1433" y="612"/>
                    <a:pt x="1435" y="612"/>
                    <a:pt x="1436" y="612"/>
                  </a:cubicBezTo>
                  <a:lnTo>
                    <a:pt x="1497" y="581"/>
                  </a:lnTo>
                  <a:close/>
                  <a:moveTo>
                    <a:pt x="489" y="1"/>
                  </a:moveTo>
                  <a:cubicBezTo>
                    <a:pt x="215" y="62"/>
                    <a:pt x="1" y="184"/>
                    <a:pt x="1" y="367"/>
                  </a:cubicBezTo>
                  <a:cubicBezTo>
                    <a:pt x="1" y="581"/>
                    <a:pt x="367" y="734"/>
                    <a:pt x="856" y="734"/>
                  </a:cubicBezTo>
                  <a:cubicBezTo>
                    <a:pt x="1045" y="734"/>
                    <a:pt x="1258" y="686"/>
                    <a:pt x="1432" y="612"/>
                  </a:cubicBezTo>
                  <a:lnTo>
                    <a:pt x="1432" y="612"/>
                  </a:lnTo>
                  <a:cubicBezTo>
                    <a:pt x="1036" y="610"/>
                    <a:pt x="642" y="366"/>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 name="Google Shape;591;p24"/>
            <p:cNvSpPr/>
            <p:nvPr/>
          </p:nvSpPr>
          <p:spPr>
            <a:xfrm>
              <a:off x="5733920" y="2318027"/>
              <a:ext cx="149358" cy="131174"/>
            </a:xfrm>
            <a:custGeom>
              <a:avLst/>
              <a:gdLst/>
              <a:ahLst/>
              <a:cxnLst/>
              <a:rect l="l" t="t" r="r" b="b"/>
              <a:pathLst>
                <a:path w="1528" h="1342" extrusionOk="0">
                  <a:moveTo>
                    <a:pt x="1204" y="1"/>
                  </a:moveTo>
                  <a:cubicBezTo>
                    <a:pt x="1005" y="1"/>
                    <a:pt x="714" y="149"/>
                    <a:pt x="489" y="396"/>
                  </a:cubicBezTo>
                  <a:cubicBezTo>
                    <a:pt x="153" y="732"/>
                    <a:pt x="0" y="1129"/>
                    <a:pt x="153" y="1282"/>
                  </a:cubicBezTo>
                  <a:cubicBezTo>
                    <a:pt x="201" y="1322"/>
                    <a:pt x="265" y="1341"/>
                    <a:pt x="337" y="1341"/>
                  </a:cubicBezTo>
                  <a:cubicBezTo>
                    <a:pt x="540" y="1341"/>
                    <a:pt x="814" y="1193"/>
                    <a:pt x="1039" y="946"/>
                  </a:cubicBezTo>
                  <a:cubicBezTo>
                    <a:pt x="1375" y="610"/>
                    <a:pt x="1528" y="213"/>
                    <a:pt x="1375" y="60"/>
                  </a:cubicBezTo>
                  <a:cubicBezTo>
                    <a:pt x="1335" y="20"/>
                    <a:pt x="1275" y="1"/>
                    <a:pt x="120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 name="Google Shape;592;p24"/>
            <p:cNvSpPr/>
            <p:nvPr/>
          </p:nvSpPr>
          <p:spPr>
            <a:xfrm>
              <a:off x="5739883" y="2380583"/>
              <a:ext cx="122478" cy="66076"/>
            </a:xfrm>
            <a:custGeom>
              <a:avLst/>
              <a:gdLst/>
              <a:ahLst/>
              <a:cxnLst/>
              <a:rect l="l" t="t" r="r" b="b"/>
              <a:pathLst>
                <a:path w="1253" h="676" extrusionOk="0">
                  <a:moveTo>
                    <a:pt x="1253" y="0"/>
                  </a:moveTo>
                  <a:cubicBezTo>
                    <a:pt x="1100" y="184"/>
                    <a:pt x="856" y="275"/>
                    <a:pt x="642" y="275"/>
                  </a:cubicBezTo>
                  <a:cubicBezTo>
                    <a:pt x="459" y="275"/>
                    <a:pt x="275" y="214"/>
                    <a:pt x="153" y="123"/>
                  </a:cubicBezTo>
                  <a:cubicBezTo>
                    <a:pt x="31" y="336"/>
                    <a:pt x="0" y="550"/>
                    <a:pt x="92" y="642"/>
                  </a:cubicBezTo>
                  <a:cubicBezTo>
                    <a:pt x="121" y="664"/>
                    <a:pt x="170" y="675"/>
                    <a:pt x="232" y="675"/>
                  </a:cubicBezTo>
                  <a:cubicBezTo>
                    <a:pt x="426" y="675"/>
                    <a:pt x="746" y="561"/>
                    <a:pt x="978" y="306"/>
                  </a:cubicBezTo>
                  <a:cubicBezTo>
                    <a:pt x="1100" y="214"/>
                    <a:pt x="1161" y="123"/>
                    <a:pt x="12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 name="Google Shape;593;p24"/>
            <p:cNvSpPr/>
            <p:nvPr/>
          </p:nvSpPr>
          <p:spPr>
            <a:xfrm>
              <a:off x="5683190" y="2422418"/>
              <a:ext cx="89634" cy="74482"/>
            </a:xfrm>
            <a:custGeom>
              <a:avLst/>
              <a:gdLst/>
              <a:ahLst/>
              <a:cxnLst/>
              <a:rect l="l" t="t" r="r" b="b"/>
              <a:pathLst>
                <a:path w="917" h="762" extrusionOk="0">
                  <a:moveTo>
                    <a:pt x="519" y="0"/>
                  </a:moveTo>
                  <a:cubicBezTo>
                    <a:pt x="183" y="0"/>
                    <a:pt x="0" y="397"/>
                    <a:pt x="244" y="642"/>
                  </a:cubicBezTo>
                  <a:cubicBezTo>
                    <a:pt x="327" y="724"/>
                    <a:pt x="431" y="762"/>
                    <a:pt x="532" y="762"/>
                  </a:cubicBezTo>
                  <a:cubicBezTo>
                    <a:pt x="729" y="762"/>
                    <a:pt x="916" y="619"/>
                    <a:pt x="916" y="397"/>
                  </a:cubicBezTo>
                  <a:cubicBezTo>
                    <a:pt x="916" y="183"/>
                    <a:pt x="733" y="0"/>
                    <a:pt x="5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 name="Google Shape;594;p24"/>
            <p:cNvSpPr/>
            <p:nvPr/>
          </p:nvSpPr>
          <p:spPr>
            <a:xfrm>
              <a:off x="5223295" y="1884919"/>
              <a:ext cx="77709" cy="164309"/>
            </a:xfrm>
            <a:custGeom>
              <a:avLst/>
              <a:gdLst/>
              <a:ahLst/>
              <a:cxnLst/>
              <a:rect l="l" t="t" r="r" b="b"/>
              <a:pathLst>
                <a:path w="795" h="1681" extrusionOk="0">
                  <a:moveTo>
                    <a:pt x="398" y="0"/>
                  </a:moveTo>
                  <a:cubicBezTo>
                    <a:pt x="184" y="0"/>
                    <a:pt x="1" y="367"/>
                    <a:pt x="1" y="856"/>
                  </a:cubicBezTo>
                  <a:cubicBezTo>
                    <a:pt x="1" y="1314"/>
                    <a:pt x="184" y="1681"/>
                    <a:pt x="398" y="1681"/>
                  </a:cubicBezTo>
                  <a:cubicBezTo>
                    <a:pt x="612" y="1681"/>
                    <a:pt x="795" y="1314"/>
                    <a:pt x="795" y="856"/>
                  </a:cubicBezTo>
                  <a:cubicBezTo>
                    <a:pt x="795" y="398"/>
                    <a:pt x="612" y="0"/>
                    <a:pt x="39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 name="Google Shape;595;p24"/>
            <p:cNvSpPr/>
            <p:nvPr/>
          </p:nvSpPr>
          <p:spPr>
            <a:xfrm>
              <a:off x="5223295" y="1989408"/>
              <a:ext cx="74777" cy="59820"/>
            </a:xfrm>
            <a:custGeom>
              <a:avLst/>
              <a:gdLst/>
              <a:ahLst/>
              <a:cxnLst/>
              <a:rect l="l" t="t" r="r" b="b"/>
              <a:pathLst>
                <a:path w="765" h="612" extrusionOk="0">
                  <a:moveTo>
                    <a:pt x="764" y="1"/>
                  </a:moveTo>
                  <a:lnTo>
                    <a:pt x="764" y="1"/>
                  </a:lnTo>
                  <a:cubicBezTo>
                    <a:pt x="612" y="62"/>
                    <a:pt x="459" y="92"/>
                    <a:pt x="306" y="92"/>
                  </a:cubicBezTo>
                  <a:cubicBezTo>
                    <a:pt x="214" y="92"/>
                    <a:pt x="92" y="62"/>
                    <a:pt x="1" y="31"/>
                  </a:cubicBezTo>
                  <a:lnTo>
                    <a:pt x="1" y="31"/>
                  </a:lnTo>
                  <a:cubicBezTo>
                    <a:pt x="62" y="367"/>
                    <a:pt x="184" y="612"/>
                    <a:pt x="367" y="612"/>
                  </a:cubicBezTo>
                  <a:cubicBezTo>
                    <a:pt x="550" y="612"/>
                    <a:pt x="703" y="367"/>
                    <a:pt x="76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 name="Google Shape;596;p24"/>
            <p:cNvSpPr/>
            <p:nvPr/>
          </p:nvSpPr>
          <p:spPr>
            <a:xfrm>
              <a:off x="5109811" y="1932814"/>
              <a:ext cx="146426" cy="131174"/>
            </a:xfrm>
            <a:custGeom>
              <a:avLst/>
              <a:gdLst/>
              <a:ahLst/>
              <a:cxnLst/>
              <a:rect l="l" t="t" r="r" b="b"/>
              <a:pathLst>
                <a:path w="1498" h="1342" extrusionOk="0">
                  <a:moveTo>
                    <a:pt x="320" y="1"/>
                  </a:moveTo>
                  <a:cubicBezTo>
                    <a:pt x="251" y="1"/>
                    <a:pt x="194" y="20"/>
                    <a:pt x="153" y="60"/>
                  </a:cubicBezTo>
                  <a:cubicBezTo>
                    <a:pt x="1" y="244"/>
                    <a:pt x="153" y="641"/>
                    <a:pt x="459" y="946"/>
                  </a:cubicBezTo>
                  <a:cubicBezTo>
                    <a:pt x="706" y="1194"/>
                    <a:pt x="987" y="1342"/>
                    <a:pt x="1178" y="1342"/>
                  </a:cubicBezTo>
                  <a:cubicBezTo>
                    <a:pt x="1247" y="1342"/>
                    <a:pt x="1305" y="1323"/>
                    <a:pt x="1345" y="1282"/>
                  </a:cubicBezTo>
                  <a:cubicBezTo>
                    <a:pt x="1498" y="1129"/>
                    <a:pt x="1375" y="732"/>
                    <a:pt x="1039" y="396"/>
                  </a:cubicBezTo>
                  <a:cubicBezTo>
                    <a:pt x="792" y="149"/>
                    <a:pt x="512" y="1"/>
                    <a:pt x="3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 name="Google Shape;597;p24"/>
            <p:cNvSpPr/>
            <p:nvPr/>
          </p:nvSpPr>
          <p:spPr>
            <a:xfrm>
              <a:off x="5157609" y="2013258"/>
              <a:ext cx="92665" cy="52489"/>
            </a:xfrm>
            <a:custGeom>
              <a:avLst/>
              <a:gdLst/>
              <a:ahLst/>
              <a:cxnLst/>
              <a:rect l="l" t="t" r="r" b="b"/>
              <a:pathLst>
                <a:path w="948" h="537" extrusionOk="0">
                  <a:moveTo>
                    <a:pt x="856" y="1"/>
                  </a:moveTo>
                  <a:cubicBezTo>
                    <a:pt x="673" y="123"/>
                    <a:pt x="428" y="184"/>
                    <a:pt x="214" y="184"/>
                  </a:cubicBezTo>
                  <a:lnTo>
                    <a:pt x="0" y="184"/>
                  </a:lnTo>
                  <a:cubicBezTo>
                    <a:pt x="250" y="411"/>
                    <a:pt x="516" y="537"/>
                    <a:pt x="699" y="537"/>
                  </a:cubicBezTo>
                  <a:cubicBezTo>
                    <a:pt x="763" y="537"/>
                    <a:pt x="816" y="521"/>
                    <a:pt x="856" y="490"/>
                  </a:cubicBezTo>
                  <a:cubicBezTo>
                    <a:pt x="947" y="368"/>
                    <a:pt x="947" y="215"/>
                    <a:pt x="85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 name="Google Shape;598;p24"/>
            <p:cNvSpPr/>
            <p:nvPr/>
          </p:nvSpPr>
          <p:spPr>
            <a:xfrm>
              <a:off x="5068074" y="2037205"/>
              <a:ext cx="164314" cy="74775"/>
            </a:xfrm>
            <a:custGeom>
              <a:avLst/>
              <a:gdLst/>
              <a:ahLst/>
              <a:cxnLst/>
              <a:rect l="l" t="t" r="r" b="b"/>
              <a:pathLst>
                <a:path w="1681" h="765" extrusionOk="0">
                  <a:moveTo>
                    <a:pt x="855" y="0"/>
                  </a:moveTo>
                  <a:cubicBezTo>
                    <a:pt x="397" y="0"/>
                    <a:pt x="0" y="184"/>
                    <a:pt x="0" y="367"/>
                  </a:cubicBezTo>
                  <a:cubicBezTo>
                    <a:pt x="0" y="581"/>
                    <a:pt x="367" y="764"/>
                    <a:pt x="855" y="764"/>
                  </a:cubicBezTo>
                  <a:cubicBezTo>
                    <a:pt x="1314" y="764"/>
                    <a:pt x="1680" y="581"/>
                    <a:pt x="1680" y="367"/>
                  </a:cubicBezTo>
                  <a:cubicBezTo>
                    <a:pt x="1680" y="184"/>
                    <a:pt x="1314" y="0"/>
                    <a:pt x="8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 name="Google Shape;599;p24"/>
            <p:cNvSpPr/>
            <p:nvPr/>
          </p:nvSpPr>
          <p:spPr>
            <a:xfrm>
              <a:off x="5068074" y="2052160"/>
              <a:ext cx="167246" cy="62752"/>
            </a:xfrm>
            <a:custGeom>
              <a:avLst/>
              <a:gdLst/>
              <a:ahLst/>
              <a:cxnLst/>
              <a:rect l="l" t="t" r="r" b="b"/>
              <a:pathLst>
                <a:path w="1711" h="642" extrusionOk="0">
                  <a:moveTo>
                    <a:pt x="1527" y="0"/>
                  </a:moveTo>
                  <a:cubicBezTo>
                    <a:pt x="1314" y="275"/>
                    <a:pt x="1008" y="458"/>
                    <a:pt x="642" y="458"/>
                  </a:cubicBezTo>
                  <a:cubicBezTo>
                    <a:pt x="428" y="458"/>
                    <a:pt x="183" y="397"/>
                    <a:pt x="0" y="244"/>
                  </a:cubicBezTo>
                  <a:lnTo>
                    <a:pt x="0" y="244"/>
                  </a:lnTo>
                  <a:cubicBezTo>
                    <a:pt x="31" y="458"/>
                    <a:pt x="397" y="642"/>
                    <a:pt x="855" y="642"/>
                  </a:cubicBezTo>
                  <a:cubicBezTo>
                    <a:pt x="1314" y="642"/>
                    <a:pt x="1711" y="458"/>
                    <a:pt x="1711" y="244"/>
                  </a:cubicBezTo>
                  <a:cubicBezTo>
                    <a:pt x="1711" y="153"/>
                    <a:pt x="1650" y="61"/>
                    <a:pt x="152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 name="Google Shape;600;p24"/>
            <p:cNvSpPr/>
            <p:nvPr/>
          </p:nvSpPr>
          <p:spPr>
            <a:xfrm>
              <a:off x="5109811" y="2087544"/>
              <a:ext cx="149456" cy="128828"/>
            </a:xfrm>
            <a:custGeom>
              <a:avLst/>
              <a:gdLst/>
              <a:ahLst/>
              <a:cxnLst/>
              <a:rect l="l" t="t" r="r" b="b"/>
              <a:pathLst>
                <a:path w="1529" h="1318" extrusionOk="0">
                  <a:moveTo>
                    <a:pt x="1160" y="1"/>
                  </a:moveTo>
                  <a:cubicBezTo>
                    <a:pt x="969" y="1"/>
                    <a:pt x="699" y="132"/>
                    <a:pt x="459" y="371"/>
                  </a:cubicBezTo>
                  <a:cubicBezTo>
                    <a:pt x="153" y="707"/>
                    <a:pt x="1" y="1104"/>
                    <a:pt x="153" y="1257"/>
                  </a:cubicBezTo>
                  <a:cubicBezTo>
                    <a:pt x="194" y="1298"/>
                    <a:pt x="253" y="1317"/>
                    <a:pt x="323" y="1317"/>
                  </a:cubicBezTo>
                  <a:cubicBezTo>
                    <a:pt x="515" y="1317"/>
                    <a:pt x="793" y="1175"/>
                    <a:pt x="1039" y="952"/>
                  </a:cubicBezTo>
                  <a:cubicBezTo>
                    <a:pt x="1345" y="616"/>
                    <a:pt x="1528" y="219"/>
                    <a:pt x="1345" y="66"/>
                  </a:cubicBezTo>
                  <a:cubicBezTo>
                    <a:pt x="1301" y="22"/>
                    <a:pt x="1237" y="1"/>
                    <a:pt x="116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 name="Google Shape;601;p24"/>
            <p:cNvSpPr/>
            <p:nvPr/>
          </p:nvSpPr>
          <p:spPr>
            <a:xfrm>
              <a:off x="5121736" y="2086176"/>
              <a:ext cx="134501" cy="130196"/>
            </a:xfrm>
            <a:custGeom>
              <a:avLst/>
              <a:gdLst/>
              <a:ahLst/>
              <a:cxnLst/>
              <a:rect l="l" t="t" r="r" b="b"/>
              <a:pathLst>
                <a:path w="1376" h="1332" extrusionOk="0">
                  <a:moveTo>
                    <a:pt x="1019" y="0"/>
                  </a:moveTo>
                  <a:cubicBezTo>
                    <a:pt x="976" y="0"/>
                    <a:pt x="932" y="7"/>
                    <a:pt x="887" y="19"/>
                  </a:cubicBezTo>
                  <a:cubicBezTo>
                    <a:pt x="1009" y="599"/>
                    <a:pt x="612" y="1180"/>
                    <a:pt x="31" y="1241"/>
                  </a:cubicBezTo>
                  <a:cubicBezTo>
                    <a:pt x="1" y="1241"/>
                    <a:pt x="1" y="1271"/>
                    <a:pt x="31" y="1271"/>
                  </a:cubicBezTo>
                  <a:cubicBezTo>
                    <a:pt x="72" y="1312"/>
                    <a:pt x="131" y="1331"/>
                    <a:pt x="200" y="1331"/>
                  </a:cubicBezTo>
                  <a:cubicBezTo>
                    <a:pt x="390" y="1331"/>
                    <a:pt x="663" y="1189"/>
                    <a:pt x="887" y="966"/>
                  </a:cubicBezTo>
                  <a:cubicBezTo>
                    <a:pt x="1223" y="630"/>
                    <a:pt x="1376" y="233"/>
                    <a:pt x="1223" y="80"/>
                  </a:cubicBezTo>
                  <a:cubicBezTo>
                    <a:pt x="1165" y="22"/>
                    <a:pt x="1094" y="0"/>
                    <a:pt x="101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 name="Google Shape;602;p24"/>
            <p:cNvSpPr/>
            <p:nvPr/>
          </p:nvSpPr>
          <p:spPr>
            <a:xfrm>
              <a:off x="5220362" y="2099860"/>
              <a:ext cx="77709" cy="167339"/>
            </a:xfrm>
            <a:custGeom>
              <a:avLst/>
              <a:gdLst/>
              <a:ahLst/>
              <a:cxnLst/>
              <a:rect l="l" t="t" r="r" b="b"/>
              <a:pathLst>
                <a:path w="795" h="1712" extrusionOk="0">
                  <a:moveTo>
                    <a:pt x="397" y="1"/>
                  </a:moveTo>
                  <a:cubicBezTo>
                    <a:pt x="183" y="1"/>
                    <a:pt x="0" y="398"/>
                    <a:pt x="0" y="856"/>
                  </a:cubicBezTo>
                  <a:cubicBezTo>
                    <a:pt x="0" y="1314"/>
                    <a:pt x="214" y="1712"/>
                    <a:pt x="397" y="1712"/>
                  </a:cubicBezTo>
                  <a:cubicBezTo>
                    <a:pt x="611" y="1712"/>
                    <a:pt x="794" y="1314"/>
                    <a:pt x="794" y="856"/>
                  </a:cubicBezTo>
                  <a:cubicBezTo>
                    <a:pt x="794" y="398"/>
                    <a:pt x="611" y="1"/>
                    <a:pt x="39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 name="Google Shape;603;p24"/>
            <p:cNvSpPr/>
            <p:nvPr/>
          </p:nvSpPr>
          <p:spPr>
            <a:xfrm>
              <a:off x="5223295" y="2111883"/>
              <a:ext cx="77709" cy="155317"/>
            </a:xfrm>
            <a:custGeom>
              <a:avLst/>
              <a:gdLst/>
              <a:ahLst/>
              <a:cxnLst/>
              <a:rect l="l" t="t" r="r" b="b"/>
              <a:pathLst>
                <a:path w="795" h="1589" extrusionOk="0">
                  <a:moveTo>
                    <a:pt x="581" y="0"/>
                  </a:moveTo>
                  <a:lnTo>
                    <a:pt x="581" y="0"/>
                  </a:lnTo>
                  <a:cubicBezTo>
                    <a:pt x="612" y="458"/>
                    <a:pt x="398" y="855"/>
                    <a:pt x="1" y="1069"/>
                  </a:cubicBezTo>
                  <a:cubicBezTo>
                    <a:pt x="62" y="1375"/>
                    <a:pt x="214" y="1589"/>
                    <a:pt x="398" y="1589"/>
                  </a:cubicBezTo>
                  <a:cubicBezTo>
                    <a:pt x="581" y="1589"/>
                    <a:pt x="764" y="1191"/>
                    <a:pt x="764" y="733"/>
                  </a:cubicBezTo>
                  <a:cubicBezTo>
                    <a:pt x="795" y="489"/>
                    <a:pt x="734" y="214"/>
                    <a:pt x="5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 name="Google Shape;604;p24"/>
            <p:cNvSpPr/>
            <p:nvPr/>
          </p:nvSpPr>
          <p:spPr>
            <a:xfrm>
              <a:off x="5262100" y="2088033"/>
              <a:ext cx="146426" cy="128339"/>
            </a:xfrm>
            <a:custGeom>
              <a:avLst/>
              <a:gdLst/>
              <a:ahLst/>
              <a:cxnLst/>
              <a:rect l="l" t="t" r="r" b="b"/>
              <a:pathLst>
                <a:path w="1498" h="1313" extrusionOk="0">
                  <a:moveTo>
                    <a:pt x="323" y="1"/>
                  </a:moveTo>
                  <a:cubicBezTo>
                    <a:pt x="253" y="1"/>
                    <a:pt x="194" y="20"/>
                    <a:pt x="153" y="61"/>
                  </a:cubicBezTo>
                  <a:cubicBezTo>
                    <a:pt x="1" y="214"/>
                    <a:pt x="153" y="611"/>
                    <a:pt x="489" y="947"/>
                  </a:cubicBezTo>
                  <a:cubicBezTo>
                    <a:pt x="713" y="1170"/>
                    <a:pt x="1002" y="1312"/>
                    <a:pt x="1201" y="1312"/>
                  </a:cubicBezTo>
                  <a:cubicBezTo>
                    <a:pt x="1274" y="1312"/>
                    <a:pt x="1334" y="1293"/>
                    <a:pt x="1375" y="1252"/>
                  </a:cubicBezTo>
                  <a:cubicBezTo>
                    <a:pt x="1498" y="1099"/>
                    <a:pt x="1375" y="672"/>
                    <a:pt x="1039" y="366"/>
                  </a:cubicBezTo>
                  <a:cubicBezTo>
                    <a:pt x="793" y="143"/>
                    <a:pt x="515" y="1"/>
                    <a:pt x="32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 name="Google Shape;605;p24"/>
            <p:cNvSpPr/>
            <p:nvPr/>
          </p:nvSpPr>
          <p:spPr>
            <a:xfrm>
              <a:off x="5262100" y="2088131"/>
              <a:ext cx="137433" cy="113384"/>
            </a:xfrm>
            <a:custGeom>
              <a:avLst/>
              <a:gdLst/>
              <a:ahLst/>
              <a:cxnLst/>
              <a:rect l="l" t="t" r="r" b="b"/>
              <a:pathLst>
                <a:path w="1406" h="1160" extrusionOk="0">
                  <a:moveTo>
                    <a:pt x="320" y="0"/>
                  </a:moveTo>
                  <a:cubicBezTo>
                    <a:pt x="251" y="0"/>
                    <a:pt x="194" y="19"/>
                    <a:pt x="153" y="60"/>
                  </a:cubicBezTo>
                  <a:cubicBezTo>
                    <a:pt x="1" y="213"/>
                    <a:pt x="153" y="610"/>
                    <a:pt x="459" y="946"/>
                  </a:cubicBezTo>
                  <a:lnTo>
                    <a:pt x="489" y="946"/>
                  </a:lnTo>
                  <a:cubicBezTo>
                    <a:pt x="581" y="915"/>
                    <a:pt x="642" y="915"/>
                    <a:pt x="734" y="915"/>
                  </a:cubicBezTo>
                  <a:cubicBezTo>
                    <a:pt x="978" y="915"/>
                    <a:pt x="1223" y="1007"/>
                    <a:pt x="1406" y="1160"/>
                  </a:cubicBezTo>
                  <a:cubicBezTo>
                    <a:pt x="1406" y="854"/>
                    <a:pt x="1253" y="579"/>
                    <a:pt x="1039" y="396"/>
                  </a:cubicBezTo>
                  <a:cubicBezTo>
                    <a:pt x="792" y="148"/>
                    <a:pt x="512" y="0"/>
                    <a:pt x="32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 name="Google Shape;606;p24"/>
            <p:cNvSpPr/>
            <p:nvPr/>
          </p:nvSpPr>
          <p:spPr>
            <a:xfrm>
              <a:off x="5286048" y="2040138"/>
              <a:ext cx="164314" cy="74775"/>
            </a:xfrm>
            <a:custGeom>
              <a:avLst/>
              <a:gdLst/>
              <a:ahLst/>
              <a:cxnLst/>
              <a:rect l="l" t="t" r="r" b="b"/>
              <a:pathLst>
                <a:path w="1681" h="765" extrusionOk="0">
                  <a:moveTo>
                    <a:pt x="825" y="1"/>
                  </a:moveTo>
                  <a:cubicBezTo>
                    <a:pt x="367" y="1"/>
                    <a:pt x="0" y="184"/>
                    <a:pt x="0" y="367"/>
                  </a:cubicBezTo>
                  <a:cubicBezTo>
                    <a:pt x="0" y="581"/>
                    <a:pt x="367" y="765"/>
                    <a:pt x="825" y="765"/>
                  </a:cubicBezTo>
                  <a:cubicBezTo>
                    <a:pt x="1314" y="765"/>
                    <a:pt x="1680" y="581"/>
                    <a:pt x="1680" y="367"/>
                  </a:cubicBezTo>
                  <a:cubicBezTo>
                    <a:pt x="1680" y="184"/>
                    <a:pt x="1314" y="1"/>
                    <a:pt x="82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 name="Google Shape;607;p24"/>
            <p:cNvSpPr/>
            <p:nvPr/>
          </p:nvSpPr>
          <p:spPr>
            <a:xfrm>
              <a:off x="5286048" y="2040138"/>
              <a:ext cx="146328" cy="71843"/>
            </a:xfrm>
            <a:custGeom>
              <a:avLst/>
              <a:gdLst/>
              <a:ahLst/>
              <a:cxnLst/>
              <a:rect l="l" t="t" r="r" b="b"/>
              <a:pathLst>
                <a:path w="1497" h="735" extrusionOk="0">
                  <a:moveTo>
                    <a:pt x="489" y="1"/>
                  </a:moveTo>
                  <a:cubicBezTo>
                    <a:pt x="183" y="62"/>
                    <a:pt x="0" y="215"/>
                    <a:pt x="0" y="367"/>
                  </a:cubicBezTo>
                  <a:cubicBezTo>
                    <a:pt x="0" y="581"/>
                    <a:pt x="367" y="734"/>
                    <a:pt x="825" y="734"/>
                  </a:cubicBezTo>
                  <a:cubicBezTo>
                    <a:pt x="1069" y="734"/>
                    <a:pt x="1283" y="704"/>
                    <a:pt x="1497" y="581"/>
                  </a:cubicBezTo>
                  <a:lnTo>
                    <a:pt x="1497" y="581"/>
                  </a:lnTo>
                  <a:lnTo>
                    <a:pt x="1436" y="612"/>
                  </a:lnTo>
                  <a:cubicBezTo>
                    <a:pt x="1008" y="612"/>
                    <a:pt x="642" y="367"/>
                    <a:pt x="48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 name="Google Shape;608;p24"/>
            <p:cNvSpPr/>
            <p:nvPr/>
          </p:nvSpPr>
          <p:spPr>
            <a:xfrm>
              <a:off x="5262100" y="1932814"/>
              <a:ext cx="149456" cy="131174"/>
            </a:xfrm>
            <a:custGeom>
              <a:avLst/>
              <a:gdLst/>
              <a:ahLst/>
              <a:cxnLst/>
              <a:rect l="l" t="t" r="r" b="b"/>
              <a:pathLst>
                <a:path w="1529" h="1342" extrusionOk="0">
                  <a:moveTo>
                    <a:pt x="1191" y="1"/>
                  </a:moveTo>
                  <a:cubicBezTo>
                    <a:pt x="989" y="1"/>
                    <a:pt x="714" y="149"/>
                    <a:pt x="489" y="396"/>
                  </a:cubicBezTo>
                  <a:cubicBezTo>
                    <a:pt x="153" y="732"/>
                    <a:pt x="1" y="1129"/>
                    <a:pt x="153" y="1282"/>
                  </a:cubicBezTo>
                  <a:cubicBezTo>
                    <a:pt x="194" y="1323"/>
                    <a:pt x="251" y="1342"/>
                    <a:pt x="320" y="1342"/>
                  </a:cubicBezTo>
                  <a:cubicBezTo>
                    <a:pt x="512" y="1342"/>
                    <a:pt x="792" y="1194"/>
                    <a:pt x="1039" y="946"/>
                  </a:cubicBezTo>
                  <a:cubicBezTo>
                    <a:pt x="1375" y="610"/>
                    <a:pt x="1528" y="244"/>
                    <a:pt x="1375" y="60"/>
                  </a:cubicBezTo>
                  <a:cubicBezTo>
                    <a:pt x="1327" y="20"/>
                    <a:pt x="1264" y="1"/>
                    <a:pt x="119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 name="Google Shape;609;p24"/>
            <p:cNvSpPr/>
            <p:nvPr/>
          </p:nvSpPr>
          <p:spPr>
            <a:xfrm>
              <a:off x="5268062" y="1992438"/>
              <a:ext cx="119545" cy="69008"/>
            </a:xfrm>
            <a:custGeom>
              <a:avLst/>
              <a:gdLst/>
              <a:ahLst/>
              <a:cxnLst/>
              <a:rect l="l" t="t" r="r" b="b"/>
              <a:pathLst>
                <a:path w="1223" h="706" extrusionOk="0">
                  <a:moveTo>
                    <a:pt x="1223" y="0"/>
                  </a:moveTo>
                  <a:cubicBezTo>
                    <a:pt x="1101" y="214"/>
                    <a:pt x="856" y="306"/>
                    <a:pt x="612" y="306"/>
                  </a:cubicBezTo>
                  <a:cubicBezTo>
                    <a:pt x="459" y="306"/>
                    <a:pt x="276" y="245"/>
                    <a:pt x="154" y="153"/>
                  </a:cubicBezTo>
                  <a:cubicBezTo>
                    <a:pt x="31" y="367"/>
                    <a:pt x="1" y="581"/>
                    <a:pt x="92" y="672"/>
                  </a:cubicBezTo>
                  <a:cubicBezTo>
                    <a:pt x="122" y="694"/>
                    <a:pt x="169" y="706"/>
                    <a:pt x="228" y="706"/>
                  </a:cubicBezTo>
                  <a:cubicBezTo>
                    <a:pt x="415" y="706"/>
                    <a:pt x="723" y="591"/>
                    <a:pt x="978" y="336"/>
                  </a:cubicBezTo>
                  <a:cubicBezTo>
                    <a:pt x="1070" y="245"/>
                    <a:pt x="1162" y="122"/>
                    <a:pt x="122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 name="Google Shape;610;p24"/>
            <p:cNvSpPr/>
            <p:nvPr/>
          </p:nvSpPr>
          <p:spPr>
            <a:xfrm>
              <a:off x="5211370" y="2037205"/>
              <a:ext cx="89634" cy="75459"/>
            </a:xfrm>
            <a:custGeom>
              <a:avLst/>
              <a:gdLst/>
              <a:ahLst/>
              <a:cxnLst/>
              <a:rect l="l" t="t" r="r" b="b"/>
              <a:pathLst>
                <a:path w="917" h="772" extrusionOk="0">
                  <a:moveTo>
                    <a:pt x="520" y="0"/>
                  </a:moveTo>
                  <a:cubicBezTo>
                    <a:pt x="184" y="0"/>
                    <a:pt x="0" y="428"/>
                    <a:pt x="245" y="672"/>
                  </a:cubicBezTo>
                  <a:cubicBezTo>
                    <a:pt x="322" y="740"/>
                    <a:pt x="418" y="771"/>
                    <a:pt x="513" y="771"/>
                  </a:cubicBezTo>
                  <a:cubicBezTo>
                    <a:pt x="717" y="771"/>
                    <a:pt x="917" y="627"/>
                    <a:pt x="917" y="397"/>
                  </a:cubicBezTo>
                  <a:cubicBezTo>
                    <a:pt x="917" y="184"/>
                    <a:pt x="734" y="0"/>
                    <a:pt x="52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1" name="Google Shape;611;p24"/>
          <p:cNvGrpSpPr/>
          <p:nvPr/>
        </p:nvGrpSpPr>
        <p:grpSpPr>
          <a:xfrm>
            <a:off x="7430799" y="4792209"/>
            <a:ext cx="2037644" cy="1029515"/>
            <a:chOff x="1866724" y="1193292"/>
            <a:chExt cx="6154785" cy="3109690"/>
          </a:xfrm>
        </p:grpSpPr>
        <p:sp>
          <p:nvSpPr>
            <p:cNvPr id="612" name="Google Shape;612;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 name="Google Shape;613;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14" name="Google Shape;614;p24"/>
          <p:cNvGrpSpPr/>
          <p:nvPr/>
        </p:nvGrpSpPr>
        <p:grpSpPr>
          <a:xfrm flipH="1">
            <a:off x="8881563" y="5112065"/>
            <a:ext cx="1664253" cy="840860"/>
            <a:chOff x="1866724" y="1193292"/>
            <a:chExt cx="6154785" cy="3109690"/>
          </a:xfrm>
        </p:grpSpPr>
        <p:sp>
          <p:nvSpPr>
            <p:cNvPr id="615" name="Google Shape;615;p24"/>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6" name="Google Shape;616;p24"/>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17" name="Google Shape;617;p24"/>
          <p:cNvSpPr/>
          <p:nvPr/>
        </p:nvSpPr>
        <p:spPr>
          <a:xfrm flipH="1">
            <a:off x="242088" y="2541663"/>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8" name="Google Shape;618;p24"/>
          <p:cNvSpPr/>
          <p:nvPr/>
        </p:nvSpPr>
        <p:spPr>
          <a:xfrm flipH="1">
            <a:off x="9329755" y="351879"/>
            <a:ext cx="2662981" cy="734904"/>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92748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619"/>
        <p:cNvGrpSpPr/>
        <p:nvPr/>
      </p:nvGrpSpPr>
      <p:grpSpPr>
        <a:xfrm>
          <a:off x="0" y="0"/>
          <a:ext cx="0" cy="0"/>
          <a:chOff x="0" y="0"/>
          <a:chExt cx="0" cy="0"/>
        </a:xfrm>
      </p:grpSpPr>
      <p:sp>
        <p:nvSpPr>
          <p:cNvPr id="620" name="Google Shape;620;p25"/>
          <p:cNvSpPr txBox="1">
            <a:spLocks noGrp="1"/>
          </p:cNvSpPr>
          <p:nvPr>
            <p:ph type="title"/>
          </p:nvPr>
        </p:nvSpPr>
        <p:spPr>
          <a:xfrm>
            <a:off x="3045267" y="1325200"/>
            <a:ext cx="6101200" cy="7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1" name="Google Shape;621;p25"/>
          <p:cNvSpPr txBox="1">
            <a:spLocks noGrp="1"/>
          </p:cNvSpPr>
          <p:nvPr>
            <p:ph type="subTitle" idx="1"/>
          </p:nvPr>
        </p:nvSpPr>
        <p:spPr>
          <a:xfrm>
            <a:off x="3045567" y="2093200"/>
            <a:ext cx="6100800" cy="161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22" name="Google Shape;622;p25"/>
          <p:cNvGrpSpPr/>
          <p:nvPr/>
        </p:nvGrpSpPr>
        <p:grpSpPr>
          <a:xfrm>
            <a:off x="-184466" y="3531522"/>
            <a:ext cx="7748415" cy="2195639"/>
            <a:chOff x="664583" y="2178018"/>
            <a:chExt cx="7577664" cy="2147253"/>
          </a:xfrm>
        </p:grpSpPr>
        <p:sp>
          <p:nvSpPr>
            <p:cNvPr id="623" name="Google Shape;623;p25"/>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4" name="Google Shape;624;p25"/>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5" name="Google Shape;625;p25"/>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6" name="Google Shape;626;p25"/>
          <p:cNvGrpSpPr/>
          <p:nvPr/>
        </p:nvGrpSpPr>
        <p:grpSpPr>
          <a:xfrm>
            <a:off x="-331600" y="5576298"/>
            <a:ext cx="12854800" cy="1281716"/>
            <a:chOff x="-248700" y="4182223"/>
            <a:chExt cx="9641100" cy="961287"/>
          </a:xfrm>
        </p:grpSpPr>
        <p:grpSp>
          <p:nvGrpSpPr>
            <p:cNvPr id="627" name="Google Shape;627;p25"/>
            <p:cNvGrpSpPr/>
            <p:nvPr/>
          </p:nvGrpSpPr>
          <p:grpSpPr>
            <a:xfrm>
              <a:off x="-248629" y="4462202"/>
              <a:ext cx="9640980" cy="681308"/>
              <a:chOff x="131200" y="4480088"/>
              <a:chExt cx="8881603" cy="627644"/>
            </a:xfrm>
          </p:grpSpPr>
          <p:sp>
            <p:nvSpPr>
              <p:cNvPr id="628" name="Google Shape;628;p25"/>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9" name="Google Shape;629;p25"/>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0" name="Google Shape;630;p25"/>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1" name="Google Shape;631;p25"/>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32" name="Google Shape;632;p25"/>
          <p:cNvSpPr/>
          <p:nvPr/>
        </p:nvSpPr>
        <p:spPr>
          <a:xfrm>
            <a:off x="180001" y="2093201"/>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3" name="Google Shape;633;p25"/>
          <p:cNvSpPr/>
          <p:nvPr/>
        </p:nvSpPr>
        <p:spPr>
          <a:xfrm>
            <a:off x="8538267" y="-174166"/>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498773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4"/>
        <p:cNvGrpSpPr/>
        <p:nvPr/>
      </p:nvGrpSpPr>
      <p:grpSpPr>
        <a:xfrm>
          <a:off x="0" y="0"/>
          <a:ext cx="0" cy="0"/>
          <a:chOff x="0" y="0"/>
          <a:chExt cx="0" cy="0"/>
        </a:xfrm>
      </p:grpSpPr>
      <p:sp>
        <p:nvSpPr>
          <p:cNvPr id="635" name="Google Shape;635;p26"/>
          <p:cNvSpPr txBox="1">
            <a:spLocks noGrp="1"/>
          </p:cNvSpPr>
          <p:nvPr>
            <p:ph type="title"/>
          </p:nvPr>
        </p:nvSpPr>
        <p:spPr>
          <a:xfrm>
            <a:off x="3220400" y="3396400"/>
            <a:ext cx="575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933"/>
            </a:lvl1pPr>
            <a:lvl2pPr lvl="1" rtl="0">
              <a:spcBef>
                <a:spcPts val="0"/>
              </a:spcBef>
              <a:spcAft>
                <a:spcPts val="0"/>
              </a:spcAft>
              <a:buSzPts val="2200"/>
              <a:buNone/>
              <a:defRPr sz="2933"/>
            </a:lvl2pPr>
            <a:lvl3pPr lvl="2" rtl="0">
              <a:spcBef>
                <a:spcPts val="0"/>
              </a:spcBef>
              <a:spcAft>
                <a:spcPts val="0"/>
              </a:spcAft>
              <a:buSzPts val="2200"/>
              <a:buNone/>
              <a:defRPr sz="2933"/>
            </a:lvl3pPr>
            <a:lvl4pPr lvl="3" rtl="0">
              <a:spcBef>
                <a:spcPts val="0"/>
              </a:spcBef>
              <a:spcAft>
                <a:spcPts val="0"/>
              </a:spcAft>
              <a:buSzPts val="2200"/>
              <a:buNone/>
              <a:defRPr sz="2933"/>
            </a:lvl4pPr>
            <a:lvl5pPr lvl="4" rtl="0">
              <a:spcBef>
                <a:spcPts val="0"/>
              </a:spcBef>
              <a:spcAft>
                <a:spcPts val="0"/>
              </a:spcAft>
              <a:buSzPts val="2200"/>
              <a:buNone/>
              <a:defRPr sz="2933"/>
            </a:lvl5pPr>
            <a:lvl6pPr lvl="5" rtl="0">
              <a:spcBef>
                <a:spcPts val="0"/>
              </a:spcBef>
              <a:spcAft>
                <a:spcPts val="0"/>
              </a:spcAft>
              <a:buSzPts val="2200"/>
              <a:buNone/>
              <a:defRPr sz="2933"/>
            </a:lvl6pPr>
            <a:lvl7pPr lvl="6" rtl="0">
              <a:spcBef>
                <a:spcPts val="0"/>
              </a:spcBef>
              <a:spcAft>
                <a:spcPts val="0"/>
              </a:spcAft>
              <a:buSzPts val="2200"/>
              <a:buNone/>
              <a:defRPr sz="2933"/>
            </a:lvl7pPr>
            <a:lvl8pPr lvl="7" rtl="0">
              <a:spcBef>
                <a:spcPts val="0"/>
              </a:spcBef>
              <a:spcAft>
                <a:spcPts val="0"/>
              </a:spcAft>
              <a:buSzPts val="2200"/>
              <a:buNone/>
              <a:defRPr sz="2933"/>
            </a:lvl8pPr>
            <a:lvl9pPr lvl="8" rtl="0">
              <a:spcBef>
                <a:spcPts val="0"/>
              </a:spcBef>
              <a:spcAft>
                <a:spcPts val="0"/>
              </a:spcAft>
              <a:buSzPts val="2200"/>
              <a:buNone/>
              <a:defRPr sz="2933"/>
            </a:lvl9pPr>
          </a:lstStyle>
          <a:p>
            <a:endParaRPr/>
          </a:p>
        </p:txBody>
      </p:sp>
      <p:sp>
        <p:nvSpPr>
          <p:cNvPr id="636" name="Google Shape;636;p26"/>
          <p:cNvSpPr txBox="1">
            <a:spLocks noGrp="1"/>
          </p:cNvSpPr>
          <p:nvPr>
            <p:ph type="subTitle" idx="1"/>
          </p:nvPr>
        </p:nvSpPr>
        <p:spPr>
          <a:xfrm>
            <a:off x="3220400" y="1885200"/>
            <a:ext cx="5751200" cy="151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37" name="Google Shape;637;p26"/>
          <p:cNvSpPr/>
          <p:nvPr/>
        </p:nvSpPr>
        <p:spPr>
          <a:xfrm>
            <a:off x="244827" y="656534"/>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8" name="Google Shape;638;p26"/>
          <p:cNvSpPr/>
          <p:nvPr/>
        </p:nvSpPr>
        <p:spPr>
          <a:xfrm>
            <a:off x="-250300" y="28339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9" name="Google Shape;639;p26"/>
          <p:cNvSpPr/>
          <p:nvPr/>
        </p:nvSpPr>
        <p:spPr>
          <a:xfrm>
            <a:off x="8725563" y="1209300"/>
            <a:ext cx="2308132" cy="63697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0" name="Google Shape;640;p26"/>
          <p:cNvSpPr/>
          <p:nvPr/>
        </p:nvSpPr>
        <p:spPr>
          <a:xfrm>
            <a:off x="11182573" y="3457834"/>
            <a:ext cx="1750607" cy="483116"/>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41" name="Google Shape;641;p26"/>
          <p:cNvGrpSpPr/>
          <p:nvPr/>
        </p:nvGrpSpPr>
        <p:grpSpPr>
          <a:xfrm>
            <a:off x="2575704" y="4480971"/>
            <a:ext cx="2882688" cy="1137045"/>
            <a:chOff x="4432311" y="2548350"/>
            <a:chExt cx="4488305" cy="1770363"/>
          </a:xfrm>
        </p:grpSpPr>
        <p:sp>
          <p:nvSpPr>
            <p:cNvPr id="642" name="Google Shape;642;p26"/>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3" name="Google Shape;643;p26"/>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44" name="Google Shape;644;p26"/>
          <p:cNvGrpSpPr/>
          <p:nvPr/>
        </p:nvGrpSpPr>
        <p:grpSpPr>
          <a:xfrm>
            <a:off x="-331600" y="5576298"/>
            <a:ext cx="12854800" cy="1281716"/>
            <a:chOff x="-248700" y="4182223"/>
            <a:chExt cx="9641100" cy="961287"/>
          </a:xfrm>
        </p:grpSpPr>
        <p:grpSp>
          <p:nvGrpSpPr>
            <p:cNvPr id="645" name="Google Shape;645;p26"/>
            <p:cNvGrpSpPr/>
            <p:nvPr/>
          </p:nvGrpSpPr>
          <p:grpSpPr>
            <a:xfrm>
              <a:off x="-248629" y="4462202"/>
              <a:ext cx="9640980" cy="681308"/>
              <a:chOff x="131200" y="4480088"/>
              <a:chExt cx="8881603" cy="627644"/>
            </a:xfrm>
          </p:grpSpPr>
          <p:sp>
            <p:nvSpPr>
              <p:cNvPr id="646" name="Google Shape;646;p26"/>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7" name="Google Shape;647;p26"/>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8" name="Google Shape;648;p26"/>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49" name="Google Shape;649;p26"/>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258481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50"/>
        <p:cNvGrpSpPr/>
        <p:nvPr/>
      </p:nvGrpSpPr>
      <p:grpSpPr>
        <a:xfrm>
          <a:off x="0" y="0"/>
          <a:ext cx="0" cy="0"/>
          <a:chOff x="0" y="0"/>
          <a:chExt cx="0" cy="0"/>
        </a:xfrm>
      </p:grpSpPr>
      <p:sp>
        <p:nvSpPr>
          <p:cNvPr id="651" name="Google Shape;651;p27"/>
          <p:cNvSpPr txBox="1">
            <a:spLocks noGrp="1"/>
          </p:cNvSpPr>
          <p:nvPr>
            <p:ph type="title"/>
          </p:nvPr>
        </p:nvSpPr>
        <p:spPr>
          <a:xfrm>
            <a:off x="5582167" y="922533"/>
            <a:ext cx="56588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52" name="Google Shape;652;p27"/>
          <p:cNvSpPr txBox="1">
            <a:spLocks noGrp="1"/>
          </p:cNvSpPr>
          <p:nvPr>
            <p:ph type="title" idx="2" hasCustomPrompt="1"/>
          </p:nvPr>
        </p:nvSpPr>
        <p:spPr>
          <a:xfrm>
            <a:off x="2872967" y="9225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53" name="Google Shape;653;p27"/>
          <p:cNvSpPr txBox="1">
            <a:spLocks noGrp="1"/>
          </p:cNvSpPr>
          <p:nvPr>
            <p:ph type="subTitle" idx="1"/>
          </p:nvPr>
        </p:nvSpPr>
        <p:spPr>
          <a:xfrm>
            <a:off x="5582247" y="2044933"/>
            <a:ext cx="5658800" cy="601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54" name="Google Shape;654;p27"/>
          <p:cNvGrpSpPr/>
          <p:nvPr/>
        </p:nvGrpSpPr>
        <p:grpSpPr>
          <a:xfrm>
            <a:off x="9682002" y="4669880"/>
            <a:ext cx="3577477" cy="1411097"/>
            <a:chOff x="4432311" y="2548350"/>
            <a:chExt cx="4488305" cy="1770363"/>
          </a:xfrm>
        </p:grpSpPr>
        <p:sp>
          <p:nvSpPr>
            <p:cNvPr id="655" name="Google Shape;655;p27"/>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6" name="Google Shape;656;p27"/>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57" name="Google Shape;657;p27"/>
          <p:cNvSpPr/>
          <p:nvPr/>
        </p:nvSpPr>
        <p:spPr>
          <a:xfrm flipH="1">
            <a:off x="8450545" y="79501"/>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8" name="Google Shape;658;p27"/>
          <p:cNvSpPr/>
          <p:nvPr/>
        </p:nvSpPr>
        <p:spPr>
          <a:xfrm flipH="1">
            <a:off x="-351999" y="10509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59" name="Google Shape;659;p27"/>
          <p:cNvGrpSpPr/>
          <p:nvPr/>
        </p:nvGrpSpPr>
        <p:grpSpPr>
          <a:xfrm>
            <a:off x="-331600" y="5576298"/>
            <a:ext cx="12854800" cy="1281716"/>
            <a:chOff x="-248700" y="4182223"/>
            <a:chExt cx="9641100" cy="961287"/>
          </a:xfrm>
        </p:grpSpPr>
        <p:grpSp>
          <p:nvGrpSpPr>
            <p:cNvPr id="660" name="Google Shape;660;p27"/>
            <p:cNvGrpSpPr/>
            <p:nvPr/>
          </p:nvGrpSpPr>
          <p:grpSpPr>
            <a:xfrm>
              <a:off x="-248629" y="4462202"/>
              <a:ext cx="9640980" cy="681308"/>
              <a:chOff x="131200" y="4480088"/>
              <a:chExt cx="8881603" cy="627644"/>
            </a:xfrm>
          </p:grpSpPr>
          <p:sp>
            <p:nvSpPr>
              <p:cNvPr id="661" name="Google Shape;661;p2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2" name="Google Shape;662;p2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3" name="Google Shape;663;p2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64" name="Google Shape;664;p2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117383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665"/>
        <p:cNvGrpSpPr/>
        <p:nvPr/>
      </p:nvGrpSpPr>
      <p:grpSpPr>
        <a:xfrm>
          <a:off x="0" y="0"/>
          <a:ext cx="0" cy="0"/>
          <a:chOff x="0" y="0"/>
          <a:chExt cx="0" cy="0"/>
        </a:xfrm>
      </p:grpSpPr>
      <p:sp>
        <p:nvSpPr>
          <p:cNvPr id="666" name="Google Shape;666;p28"/>
          <p:cNvSpPr txBox="1">
            <a:spLocks noGrp="1"/>
          </p:cNvSpPr>
          <p:nvPr>
            <p:ph type="title"/>
          </p:nvPr>
        </p:nvSpPr>
        <p:spPr>
          <a:xfrm flipH="1">
            <a:off x="951047" y="1448033"/>
            <a:ext cx="56588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8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667" name="Google Shape;667;p28"/>
          <p:cNvSpPr txBox="1">
            <a:spLocks noGrp="1"/>
          </p:cNvSpPr>
          <p:nvPr>
            <p:ph type="title" idx="2" hasCustomPrompt="1"/>
          </p:nvPr>
        </p:nvSpPr>
        <p:spPr>
          <a:xfrm flipH="1">
            <a:off x="6609847" y="14480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68" name="Google Shape;668;p28"/>
          <p:cNvSpPr txBox="1">
            <a:spLocks noGrp="1"/>
          </p:cNvSpPr>
          <p:nvPr>
            <p:ph type="subTitle" idx="1"/>
          </p:nvPr>
        </p:nvSpPr>
        <p:spPr>
          <a:xfrm flipH="1">
            <a:off x="950967" y="2570433"/>
            <a:ext cx="5658800" cy="60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grpSp>
        <p:nvGrpSpPr>
          <p:cNvPr id="669" name="Google Shape;669;p28"/>
          <p:cNvGrpSpPr/>
          <p:nvPr/>
        </p:nvGrpSpPr>
        <p:grpSpPr>
          <a:xfrm>
            <a:off x="4563701" y="3691289"/>
            <a:ext cx="7748415" cy="2195639"/>
            <a:chOff x="664583" y="2178018"/>
            <a:chExt cx="7577664" cy="2147253"/>
          </a:xfrm>
        </p:grpSpPr>
        <p:sp>
          <p:nvSpPr>
            <p:cNvPr id="670" name="Google Shape;670;p28"/>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 name="Google Shape;671;p28"/>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 name="Google Shape;672;p28"/>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3" name="Google Shape;673;p28"/>
          <p:cNvGrpSpPr/>
          <p:nvPr/>
        </p:nvGrpSpPr>
        <p:grpSpPr>
          <a:xfrm>
            <a:off x="-331600" y="5576298"/>
            <a:ext cx="12854800" cy="1281716"/>
            <a:chOff x="-248700" y="4182223"/>
            <a:chExt cx="9641100" cy="961287"/>
          </a:xfrm>
        </p:grpSpPr>
        <p:grpSp>
          <p:nvGrpSpPr>
            <p:cNvPr id="674" name="Google Shape;674;p28"/>
            <p:cNvGrpSpPr/>
            <p:nvPr/>
          </p:nvGrpSpPr>
          <p:grpSpPr>
            <a:xfrm>
              <a:off x="-248629" y="4462202"/>
              <a:ext cx="9640980" cy="681308"/>
              <a:chOff x="131200" y="4480088"/>
              <a:chExt cx="8881603" cy="627644"/>
            </a:xfrm>
          </p:grpSpPr>
          <p:sp>
            <p:nvSpPr>
              <p:cNvPr id="675" name="Google Shape;675;p28"/>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 name="Google Shape;676;p28"/>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 name="Google Shape;677;p28"/>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78" name="Google Shape;678;p28"/>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79" name="Google Shape;679;p28"/>
          <p:cNvGrpSpPr/>
          <p:nvPr/>
        </p:nvGrpSpPr>
        <p:grpSpPr>
          <a:xfrm>
            <a:off x="7481872" y="4867204"/>
            <a:ext cx="1768475" cy="893517"/>
            <a:chOff x="1866724" y="1193292"/>
            <a:chExt cx="6154785" cy="3109690"/>
          </a:xfrm>
        </p:grpSpPr>
        <p:sp>
          <p:nvSpPr>
            <p:cNvPr id="680" name="Google Shape;680;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 name="Google Shape;681;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82" name="Google Shape;682;p28"/>
          <p:cNvGrpSpPr/>
          <p:nvPr/>
        </p:nvGrpSpPr>
        <p:grpSpPr>
          <a:xfrm>
            <a:off x="1535767" y="4238631"/>
            <a:ext cx="2312947" cy="1464231"/>
            <a:chOff x="1267583" y="1668729"/>
            <a:chExt cx="5948938" cy="3766026"/>
          </a:xfrm>
        </p:grpSpPr>
        <p:sp>
          <p:nvSpPr>
            <p:cNvPr id="683" name="Google Shape;683;p28"/>
            <p:cNvSpPr/>
            <p:nvPr/>
          </p:nvSpPr>
          <p:spPr>
            <a:xfrm>
              <a:off x="1273066" y="2429246"/>
              <a:ext cx="5943455" cy="3005509"/>
            </a:xfrm>
            <a:custGeom>
              <a:avLst/>
              <a:gdLst/>
              <a:ahLst/>
              <a:cxnLst/>
              <a:rect l="l" t="t" r="r" b="b"/>
              <a:pathLst>
                <a:path w="33604" h="16993" extrusionOk="0">
                  <a:moveTo>
                    <a:pt x="15130" y="0"/>
                  </a:moveTo>
                  <a:cubicBezTo>
                    <a:pt x="15086" y="0"/>
                    <a:pt x="15043" y="3"/>
                    <a:pt x="14999" y="8"/>
                  </a:cubicBezTo>
                  <a:cubicBezTo>
                    <a:pt x="14450" y="38"/>
                    <a:pt x="13900" y="69"/>
                    <a:pt x="13350" y="160"/>
                  </a:cubicBezTo>
                  <a:cubicBezTo>
                    <a:pt x="13165" y="204"/>
                    <a:pt x="12968" y="213"/>
                    <a:pt x="12767" y="213"/>
                  </a:cubicBezTo>
                  <a:cubicBezTo>
                    <a:pt x="12634" y="213"/>
                    <a:pt x="12499" y="209"/>
                    <a:pt x="12364" y="209"/>
                  </a:cubicBezTo>
                  <a:cubicBezTo>
                    <a:pt x="12129" y="209"/>
                    <a:pt x="11894" y="220"/>
                    <a:pt x="11670" y="283"/>
                  </a:cubicBezTo>
                  <a:cubicBezTo>
                    <a:pt x="11120" y="435"/>
                    <a:pt x="10753" y="1016"/>
                    <a:pt x="10234" y="1230"/>
                  </a:cubicBezTo>
                  <a:cubicBezTo>
                    <a:pt x="9715" y="1382"/>
                    <a:pt x="9195" y="1566"/>
                    <a:pt x="8707" y="1780"/>
                  </a:cubicBezTo>
                  <a:cubicBezTo>
                    <a:pt x="8218" y="2024"/>
                    <a:pt x="7576" y="2085"/>
                    <a:pt x="7118" y="2390"/>
                  </a:cubicBezTo>
                  <a:cubicBezTo>
                    <a:pt x="6660" y="2696"/>
                    <a:pt x="6629" y="3582"/>
                    <a:pt x="6232" y="3948"/>
                  </a:cubicBezTo>
                  <a:cubicBezTo>
                    <a:pt x="5804" y="4284"/>
                    <a:pt x="5255" y="4529"/>
                    <a:pt x="4888" y="4895"/>
                  </a:cubicBezTo>
                  <a:cubicBezTo>
                    <a:pt x="4491" y="5293"/>
                    <a:pt x="3849" y="5445"/>
                    <a:pt x="3483" y="5873"/>
                  </a:cubicBezTo>
                  <a:cubicBezTo>
                    <a:pt x="3147" y="6301"/>
                    <a:pt x="3147" y="7003"/>
                    <a:pt x="2872" y="7462"/>
                  </a:cubicBezTo>
                  <a:cubicBezTo>
                    <a:pt x="2566" y="7889"/>
                    <a:pt x="1925" y="8164"/>
                    <a:pt x="1680" y="8653"/>
                  </a:cubicBezTo>
                  <a:cubicBezTo>
                    <a:pt x="1405" y="9142"/>
                    <a:pt x="1100" y="9630"/>
                    <a:pt x="917" y="10119"/>
                  </a:cubicBezTo>
                  <a:cubicBezTo>
                    <a:pt x="703" y="10639"/>
                    <a:pt x="489" y="11188"/>
                    <a:pt x="336" y="11708"/>
                  </a:cubicBezTo>
                  <a:cubicBezTo>
                    <a:pt x="183" y="12227"/>
                    <a:pt x="214" y="12807"/>
                    <a:pt x="122" y="13357"/>
                  </a:cubicBezTo>
                  <a:cubicBezTo>
                    <a:pt x="0" y="13907"/>
                    <a:pt x="489" y="14488"/>
                    <a:pt x="428" y="15038"/>
                  </a:cubicBezTo>
                  <a:cubicBezTo>
                    <a:pt x="367" y="15587"/>
                    <a:pt x="61" y="15801"/>
                    <a:pt x="61" y="16351"/>
                  </a:cubicBezTo>
                  <a:cubicBezTo>
                    <a:pt x="825" y="16626"/>
                    <a:pt x="733" y="16993"/>
                    <a:pt x="1528" y="16993"/>
                  </a:cubicBezTo>
                  <a:cubicBezTo>
                    <a:pt x="2322" y="16993"/>
                    <a:pt x="2322" y="16473"/>
                    <a:pt x="3116" y="16473"/>
                  </a:cubicBezTo>
                  <a:cubicBezTo>
                    <a:pt x="3941" y="16473"/>
                    <a:pt x="3910" y="16290"/>
                    <a:pt x="4705" y="16290"/>
                  </a:cubicBezTo>
                  <a:cubicBezTo>
                    <a:pt x="5499" y="16290"/>
                    <a:pt x="5499" y="16382"/>
                    <a:pt x="6293" y="16382"/>
                  </a:cubicBezTo>
                  <a:cubicBezTo>
                    <a:pt x="7087" y="16382"/>
                    <a:pt x="7118" y="16870"/>
                    <a:pt x="7912" y="16870"/>
                  </a:cubicBezTo>
                  <a:cubicBezTo>
                    <a:pt x="8707" y="16870"/>
                    <a:pt x="8676" y="16565"/>
                    <a:pt x="9470" y="16565"/>
                  </a:cubicBezTo>
                  <a:cubicBezTo>
                    <a:pt x="10264" y="16565"/>
                    <a:pt x="10264" y="16870"/>
                    <a:pt x="11089" y="16870"/>
                  </a:cubicBezTo>
                  <a:cubicBezTo>
                    <a:pt x="11884" y="16870"/>
                    <a:pt x="11884" y="16962"/>
                    <a:pt x="12678" y="16962"/>
                  </a:cubicBezTo>
                  <a:cubicBezTo>
                    <a:pt x="13472" y="16962"/>
                    <a:pt x="13472" y="16473"/>
                    <a:pt x="14266" y="16473"/>
                  </a:cubicBezTo>
                  <a:cubicBezTo>
                    <a:pt x="15061" y="16473"/>
                    <a:pt x="15061" y="16932"/>
                    <a:pt x="15855" y="16932"/>
                  </a:cubicBezTo>
                  <a:cubicBezTo>
                    <a:pt x="16649" y="16932"/>
                    <a:pt x="16649" y="16870"/>
                    <a:pt x="17443" y="16870"/>
                  </a:cubicBezTo>
                  <a:cubicBezTo>
                    <a:pt x="18238" y="16870"/>
                    <a:pt x="18238" y="16840"/>
                    <a:pt x="19032" y="16840"/>
                  </a:cubicBezTo>
                  <a:cubicBezTo>
                    <a:pt x="19826" y="16840"/>
                    <a:pt x="19826" y="16626"/>
                    <a:pt x="20620" y="16626"/>
                  </a:cubicBezTo>
                  <a:cubicBezTo>
                    <a:pt x="21415" y="16626"/>
                    <a:pt x="21415" y="16932"/>
                    <a:pt x="22209" y="16932"/>
                  </a:cubicBezTo>
                  <a:cubicBezTo>
                    <a:pt x="23003" y="16932"/>
                    <a:pt x="22973" y="16351"/>
                    <a:pt x="23767" y="16351"/>
                  </a:cubicBezTo>
                  <a:cubicBezTo>
                    <a:pt x="24561" y="16351"/>
                    <a:pt x="24561" y="16687"/>
                    <a:pt x="25355" y="16687"/>
                  </a:cubicBezTo>
                  <a:cubicBezTo>
                    <a:pt x="26150" y="16687"/>
                    <a:pt x="26150" y="16809"/>
                    <a:pt x="26944" y="16809"/>
                  </a:cubicBezTo>
                  <a:cubicBezTo>
                    <a:pt x="27738" y="16809"/>
                    <a:pt x="27738" y="16534"/>
                    <a:pt x="28532" y="16534"/>
                  </a:cubicBezTo>
                  <a:cubicBezTo>
                    <a:pt x="29327" y="16534"/>
                    <a:pt x="29327" y="16718"/>
                    <a:pt x="30121" y="16718"/>
                  </a:cubicBezTo>
                  <a:cubicBezTo>
                    <a:pt x="30732" y="16718"/>
                    <a:pt x="30891" y="16627"/>
                    <a:pt x="31293" y="16627"/>
                  </a:cubicBezTo>
                  <a:cubicBezTo>
                    <a:pt x="31414" y="16627"/>
                    <a:pt x="31557" y="16635"/>
                    <a:pt x="31740" y="16657"/>
                  </a:cubicBezTo>
                  <a:cubicBezTo>
                    <a:pt x="32226" y="16715"/>
                    <a:pt x="32440" y="16823"/>
                    <a:pt x="32727" y="16823"/>
                  </a:cubicBezTo>
                  <a:cubicBezTo>
                    <a:pt x="32892" y="16823"/>
                    <a:pt x="33081" y="16787"/>
                    <a:pt x="33359" y="16687"/>
                  </a:cubicBezTo>
                  <a:cubicBezTo>
                    <a:pt x="33359" y="16137"/>
                    <a:pt x="33603" y="15496"/>
                    <a:pt x="33542" y="14976"/>
                  </a:cubicBezTo>
                  <a:cubicBezTo>
                    <a:pt x="33481" y="14427"/>
                    <a:pt x="33298" y="13877"/>
                    <a:pt x="33176" y="13327"/>
                  </a:cubicBezTo>
                  <a:cubicBezTo>
                    <a:pt x="33084" y="12807"/>
                    <a:pt x="32534" y="12380"/>
                    <a:pt x="32382" y="11860"/>
                  </a:cubicBezTo>
                  <a:cubicBezTo>
                    <a:pt x="32229" y="11341"/>
                    <a:pt x="32046" y="10822"/>
                    <a:pt x="31832" y="10333"/>
                  </a:cubicBezTo>
                  <a:cubicBezTo>
                    <a:pt x="31648" y="9814"/>
                    <a:pt x="31893" y="9081"/>
                    <a:pt x="31618" y="8622"/>
                  </a:cubicBezTo>
                  <a:cubicBezTo>
                    <a:pt x="31373" y="8134"/>
                    <a:pt x="31129" y="7584"/>
                    <a:pt x="30824" y="7156"/>
                  </a:cubicBezTo>
                  <a:cubicBezTo>
                    <a:pt x="30518" y="6698"/>
                    <a:pt x="29968" y="6392"/>
                    <a:pt x="29632" y="5965"/>
                  </a:cubicBezTo>
                  <a:cubicBezTo>
                    <a:pt x="29266" y="5568"/>
                    <a:pt x="28563" y="5445"/>
                    <a:pt x="28196" y="5079"/>
                  </a:cubicBezTo>
                  <a:cubicBezTo>
                    <a:pt x="27799" y="4682"/>
                    <a:pt x="27891" y="3765"/>
                    <a:pt x="27463" y="3429"/>
                  </a:cubicBezTo>
                  <a:cubicBezTo>
                    <a:pt x="27036" y="3093"/>
                    <a:pt x="26211" y="3246"/>
                    <a:pt x="25783" y="2940"/>
                  </a:cubicBezTo>
                  <a:cubicBezTo>
                    <a:pt x="25325" y="2635"/>
                    <a:pt x="25142" y="1841"/>
                    <a:pt x="24683" y="1566"/>
                  </a:cubicBezTo>
                  <a:cubicBezTo>
                    <a:pt x="24525" y="1486"/>
                    <a:pt x="24337" y="1465"/>
                    <a:pt x="24139" y="1465"/>
                  </a:cubicBezTo>
                  <a:cubicBezTo>
                    <a:pt x="23908" y="1465"/>
                    <a:pt x="23663" y="1494"/>
                    <a:pt x="23434" y="1494"/>
                  </a:cubicBezTo>
                  <a:cubicBezTo>
                    <a:pt x="23256" y="1494"/>
                    <a:pt x="23087" y="1476"/>
                    <a:pt x="22942" y="1413"/>
                  </a:cubicBezTo>
                  <a:cubicBezTo>
                    <a:pt x="22423" y="1199"/>
                    <a:pt x="21903" y="1016"/>
                    <a:pt x="21415" y="833"/>
                  </a:cubicBezTo>
                  <a:cubicBezTo>
                    <a:pt x="20895" y="680"/>
                    <a:pt x="20345" y="710"/>
                    <a:pt x="19796" y="619"/>
                  </a:cubicBezTo>
                  <a:cubicBezTo>
                    <a:pt x="19276" y="466"/>
                    <a:pt x="18757" y="374"/>
                    <a:pt x="18238" y="313"/>
                  </a:cubicBezTo>
                  <a:cubicBezTo>
                    <a:pt x="17849" y="292"/>
                    <a:pt x="17475" y="270"/>
                    <a:pt x="17095" y="270"/>
                  </a:cubicBezTo>
                  <a:cubicBezTo>
                    <a:pt x="16938" y="270"/>
                    <a:pt x="16780" y="274"/>
                    <a:pt x="16619" y="283"/>
                  </a:cubicBezTo>
                  <a:cubicBezTo>
                    <a:pt x="16114" y="283"/>
                    <a:pt x="15610" y="0"/>
                    <a:pt x="1513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 name="Google Shape;684;p28"/>
            <p:cNvSpPr/>
            <p:nvPr/>
          </p:nvSpPr>
          <p:spPr>
            <a:xfrm>
              <a:off x="1267583" y="3748831"/>
              <a:ext cx="5948938" cy="1680595"/>
            </a:xfrm>
            <a:custGeom>
              <a:avLst/>
              <a:gdLst/>
              <a:ahLst/>
              <a:cxnLst/>
              <a:rect l="l" t="t" r="r" b="b"/>
              <a:pathLst>
                <a:path w="33635" h="9502" extrusionOk="0">
                  <a:moveTo>
                    <a:pt x="31038" y="1"/>
                  </a:moveTo>
                  <a:cubicBezTo>
                    <a:pt x="30916" y="153"/>
                    <a:pt x="30793" y="337"/>
                    <a:pt x="30641" y="489"/>
                  </a:cubicBezTo>
                  <a:cubicBezTo>
                    <a:pt x="30610" y="520"/>
                    <a:pt x="30519" y="550"/>
                    <a:pt x="30457" y="550"/>
                  </a:cubicBezTo>
                  <a:cubicBezTo>
                    <a:pt x="30366" y="948"/>
                    <a:pt x="30244" y="1345"/>
                    <a:pt x="30060" y="1742"/>
                  </a:cubicBezTo>
                  <a:cubicBezTo>
                    <a:pt x="30034" y="1821"/>
                    <a:pt x="29939" y="1901"/>
                    <a:pt x="29834" y="1901"/>
                  </a:cubicBezTo>
                  <a:cubicBezTo>
                    <a:pt x="29818" y="1901"/>
                    <a:pt x="29802" y="1899"/>
                    <a:pt x="29785" y="1895"/>
                  </a:cubicBezTo>
                  <a:cubicBezTo>
                    <a:pt x="29694" y="1864"/>
                    <a:pt x="29602" y="1803"/>
                    <a:pt x="29510" y="1772"/>
                  </a:cubicBezTo>
                  <a:cubicBezTo>
                    <a:pt x="28991" y="2475"/>
                    <a:pt x="28288" y="2994"/>
                    <a:pt x="27739" y="3666"/>
                  </a:cubicBezTo>
                  <a:cubicBezTo>
                    <a:pt x="27705" y="3717"/>
                    <a:pt x="27653" y="3739"/>
                    <a:pt x="27597" y="3739"/>
                  </a:cubicBezTo>
                  <a:cubicBezTo>
                    <a:pt x="27552" y="3739"/>
                    <a:pt x="27505" y="3724"/>
                    <a:pt x="27464" y="3697"/>
                  </a:cubicBezTo>
                  <a:cubicBezTo>
                    <a:pt x="27341" y="3636"/>
                    <a:pt x="27250" y="3605"/>
                    <a:pt x="27189" y="3544"/>
                  </a:cubicBezTo>
                  <a:cubicBezTo>
                    <a:pt x="27189" y="4399"/>
                    <a:pt x="26975" y="5408"/>
                    <a:pt x="26486" y="6019"/>
                  </a:cubicBezTo>
                  <a:cubicBezTo>
                    <a:pt x="26291" y="6254"/>
                    <a:pt x="26104" y="6349"/>
                    <a:pt x="25927" y="6349"/>
                  </a:cubicBezTo>
                  <a:cubicBezTo>
                    <a:pt x="25578" y="6349"/>
                    <a:pt x="25274" y="5977"/>
                    <a:pt x="25050" y="5591"/>
                  </a:cubicBezTo>
                  <a:cubicBezTo>
                    <a:pt x="24898" y="5805"/>
                    <a:pt x="24714" y="5988"/>
                    <a:pt x="24531" y="6171"/>
                  </a:cubicBezTo>
                  <a:cubicBezTo>
                    <a:pt x="24485" y="6217"/>
                    <a:pt x="24424" y="6240"/>
                    <a:pt x="24367" y="6240"/>
                  </a:cubicBezTo>
                  <a:cubicBezTo>
                    <a:pt x="24310" y="6240"/>
                    <a:pt x="24256" y="6217"/>
                    <a:pt x="24226" y="6171"/>
                  </a:cubicBezTo>
                  <a:cubicBezTo>
                    <a:pt x="24012" y="5927"/>
                    <a:pt x="23737" y="5744"/>
                    <a:pt x="23523" y="5499"/>
                  </a:cubicBezTo>
                  <a:cubicBezTo>
                    <a:pt x="23248" y="5774"/>
                    <a:pt x="22881" y="5927"/>
                    <a:pt x="22515" y="5957"/>
                  </a:cubicBezTo>
                  <a:cubicBezTo>
                    <a:pt x="21843" y="5957"/>
                    <a:pt x="21201" y="6141"/>
                    <a:pt x="20651" y="6538"/>
                  </a:cubicBezTo>
                  <a:cubicBezTo>
                    <a:pt x="20474" y="6644"/>
                    <a:pt x="20304" y="6689"/>
                    <a:pt x="20141" y="6689"/>
                  </a:cubicBezTo>
                  <a:cubicBezTo>
                    <a:pt x="19741" y="6689"/>
                    <a:pt x="19379" y="6423"/>
                    <a:pt x="19032" y="6141"/>
                  </a:cubicBezTo>
                  <a:cubicBezTo>
                    <a:pt x="18941" y="6385"/>
                    <a:pt x="18727" y="6568"/>
                    <a:pt x="18482" y="6660"/>
                  </a:cubicBezTo>
                  <a:cubicBezTo>
                    <a:pt x="18409" y="6685"/>
                    <a:pt x="18324" y="6692"/>
                    <a:pt x="18235" y="6692"/>
                  </a:cubicBezTo>
                  <a:cubicBezTo>
                    <a:pt x="18119" y="6692"/>
                    <a:pt x="17996" y="6680"/>
                    <a:pt x="17882" y="6680"/>
                  </a:cubicBezTo>
                  <a:cubicBezTo>
                    <a:pt x="17759" y="6680"/>
                    <a:pt x="17647" y="6694"/>
                    <a:pt x="17566" y="6752"/>
                  </a:cubicBezTo>
                  <a:cubicBezTo>
                    <a:pt x="17362" y="6935"/>
                    <a:pt x="17180" y="7000"/>
                    <a:pt x="17001" y="7000"/>
                  </a:cubicBezTo>
                  <a:cubicBezTo>
                    <a:pt x="16672" y="7000"/>
                    <a:pt x="16352" y="6779"/>
                    <a:pt x="15916" y="6660"/>
                  </a:cubicBezTo>
                  <a:cubicBezTo>
                    <a:pt x="15733" y="6568"/>
                    <a:pt x="15550" y="6446"/>
                    <a:pt x="15397" y="6324"/>
                  </a:cubicBezTo>
                  <a:cubicBezTo>
                    <a:pt x="15243" y="6243"/>
                    <a:pt x="15117" y="6209"/>
                    <a:pt x="15009" y="6209"/>
                  </a:cubicBezTo>
                  <a:cubicBezTo>
                    <a:pt x="14713" y="6209"/>
                    <a:pt x="14560" y="6466"/>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9" y="6777"/>
                    <a:pt x="12648" y="6996"/>
                  </a:cubicBezTo>
                  <a:cubicBezTo>
                    <a:pt x="12526" y="7088"/>
                    <a:pt x="12403" y="7179"/>
                    <a:pt x="12251" y="7179"/>
                  </a:cubicBezTo>
                  <a:cubicBezTo>
                    <a:pt x="11823" y="7149"/>
                    <a:pt x="11426" y="6996"/>
                    <a:pt x="11090" y="6752"/>
                  </a:cubicBezTo>
                  <a:cubicBezTo>
                    <a:pt x="10818" y="6561"/>
                    <a:pt x="10448" y="6055"/>
                    <a:pt x="10198" y="6055"/>
                  </a:cubicBezTo>
                  <a:cubicBezTo>
                    <a:pt x="10168" y="6055"/>
                    <a:pt x="10139" y="6063"/>
                    <a:pt x="10112" y="6080"/>
                  </a:cubicBezTo>
                  <a:cubicBezTo>
                    <a:pt x="9798" y="6315"/>
                    <a:pt x="9445" y="6551"/>
                    <a:pt x="9088" y="6551"/>
                  </a:cubicBezTo>
                  <a:cubicBezTo>
                    <a:pt x="8889" y="6551"/>
                    <a:pt x="8689" y="6479"/>
                    <a:pt x="8493" y="6293"/>
                  </a:cubicBezTo>
                  <a:cubicBezTo>
                    <a:pt x="8260" y="6082"/>
                    <a:pt x="8067" y="6001"/>
                    <a:pt x="7895" y="6001"/>
                  </a:cubicBezTo>
                  <a:cubicBezTo>
                    <a:pt x="7324" y="6001"/>
                    <a:pt x="6999" y="6904"/>
                    <a:pt x="6294" y="6904"/>
                  </a:cubicBezTo>
                  <a:cubicBezTo>
                    <a:pt x="5988" y="6904"/>
                    <a:pt x="5744" y="6752"/>
                    <a:pt x="5560" y="6538"/>
                  </a:cubicBezTo>
                  <a:cubicBezTo>
                    <a:pt x="5555" y="6528"/>
                    <a:pt x="5545" y="6523"/>
                    <a:pt x="5533" y="6523"/>
                  </a:cubicBezTo>
                  <a:cubicBezTo>
                    <a:pt x="5354" y="6523"/>
                    <a:pt x="4544" y="7493"/>
                    <a:pt x="4430" y="7607"/>
                  </a:cubicBezTo>
                  <a:cubicBezTo>
                    <a:pt x="4381" y="7656"/>
                    <a:pt x="4318" y="7680"/>
                    <a:pt x="4255" y="7680"/>
                  </a:cubicBezTo>
                  <a:cubicBezTo>
                    <a:pt x="4161" y="7680"/>
                    <a:pt x="4070" y="7625"/>
                    <a:pt x="4033" y="7515"/>
                  </a:cubicBezTo>
                  <a:cubicBezTo>
                    <a:pt x="4002" y="7363"/>
                    <a:pt x="3941" y="7179"/>
                    <a:pt x="3911" y="7027"/>
                  </a:cubicBezTo>
                  <a:cubicBezTo>
                    <a:pt x="3794" y="7053"/>
                    <a:pt x="3679" y="7066"/>
                    <a:pt x="3567" y="7066"/>
                  </a:cubicBezTo>
                  <a:cubicBezTo>
                    <a:pt x="3031" y="7066"/>
                    <a:pt x="2548" y="6778"/>
                    <a:pt x="2170" y="6324"/>
                  </a:cubicBezTo>
                  <a:cubicBezTo>
                    <a:pt x="1992" y="6117"/>
                    <a:pt x="1443" y="5252"/>
                    <a:pt x="1131" y="5252"/>
                  </a:cubicBezTo>
                  <a:cubicBezTo>
                    <a:pt x="1120" y="5252"/>
                    <a:pt x="1110" y="5253"/>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4"/>
                    <a:pt x="734" y="9501"/>
                    <a:pt x="1528" y="9501"/>
                  </a:cubicBezTo>
                  <a:cubicBezTo>
                    <a:pt x="2322" y="9501"/>
                    <a:pt x="2322" y="8982"/>
                    <a:pt x="3117" y="8982"/>
                  </a:cubicBezTo>
                  <a:cubicBezTo>
                    <a:pt x="3941" y="8982"/>
                    <a:pt x="3911" y="8829"/>
                    <a:pt x="4705" y="8829"/>
                  </a:cubicBezTo>
                  <a:cubicBezTo>
                    <a:pt x="5499" y="8829"/>
                    <a:pt x="5499" y="8921"/>
                    <a:pt x="6294" y="8921"/>
                  </a:cubicBezTo>
                  <a:cubicBezTo>
                    <a:pt x="7088" y="8921"/>
                    <a:pt x="7118" y="9409"/>
                    <a:pt x="7913" y="9409"/>
                  </a:cubicBezTo>
                  <a:cubicBezTo>
                    <a:pt x="8707" y="9409"/>
                    <a:pt x="8676" y="9104"/>
                    <a:pt x="9471" y="9104"/>
                  </a:cubicBezTo>
                  <a:cubicBezTo>
                    <a:pt x="10265" y="9104"/>
                    <a:pt x="10295" y="9409"/>
                    <a:pt x="11090" y="9409"/>
                  </a:cubicBezTo>
                  <a:cubicBezTo>
                    <a:pt x="11884" y="9409"/>
                    <a:pt x="11884" y="9501"/>
                    <a:pt x="12678" y="9501"/>
                  </a:cubicBezTo>
                  <a:cubicBezTo>
                    <a:pt x="13473" y="9501"/>
                    <a:pt x="13473" y="9012"/>
                    <a:pt x="14267" y="9012"/>
                  </a:cubicBezTo>
                  <a:cubicBezTo>
                    <a:pt x="15061" y="9012"/>
                    <a:pt x="15061" y="9471"/>
                    <a:pt x="15855" y="9471"/>
                  </a:cubicBezTo>
                  <a:cubicBezTo>
                    <a:pt x="16650" y="9471"/>
                    <a:pt x="16650" y="9409"/>
                    <a:pt x="17444" y="9409"/>
                  </a:cubicBezTo>
                  <a:cubicBezTo>
                    <a:pt x="18238" y="9409"/>
                    <a:pt x="18238" y="9379"/>
                    <a:pt x="19032" y="9379"/>
                  </a:cubicBezTo>
                  <a:cubicBezTo>
                    <a:pt x="19827" y="9379"/>
                    <a:pt x="19827"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48"/>
                    <a:pt x="26975" y="9348"/>
                  </a:cubicBezTo>
                  <a:cubicBezTo>
                    <a:pt x="27769" y="9348"/>
                    <a:pt x="27769" y="9073"/>
                    <a:pt x="28563" y="9073"/>
                  </a:cubicBezTo>
                  <a:cubicBezTo>
                    <a:pt x="29358" y="9073"/>
                    <a:pt x="29358" y="9257"/>
                    <a:pt x="30152" y="9257"/>
                  </a:cubicBezTo>
                  <a:cubicBezTo>
                    <a:pt x="30763" y="9257"/>
                    <a:pt x="30922" y="9166"/>
                    <a:pt x="31324" y="9166"/>
                  </a:cubicBezTo>
                  <a:cubicBezTo>
                    <a:pt x="31445" y="9166"/>
                    <a:pt x="31588" y="9174"/>
                    <a:pt x="31771" y="9196"/>
                  </a:cubicBezTo>
                  <a:cubicBezTo>
                    <a:pt x="32257" y="9254"/>
                    <a:pt x="32471" y="9362"/>
                    <a:pt x="32750" y="9362"/>
                  </a:cubicBezTo>
                  <a:cubicBezTo>
                    <a:pt x="32911" y="9362"/>
                    <a:pt x="33093" y="9326"/>
                    <a:pt x="33360" y="9226"/>
                  </a:cubicBezTo>
                  <a:cubicBezTo>
                    <a:pt x="33390" y="8676"/>
                    <a:pt x="33634" y="8035"/>
                    <a:pt x="33573" y="7515"/>
                  </a:cubicBezTo>
                  <a:cubicBezTo>
                    <a:pt x="33512" y="6966"/>
                    <a:pt x="33329" y="6416"/>
                    <a:pt x="33207" y="5866"/>
                  </a:cubicBezTo>
                  <a:cubicBezTo>
                    <a:pt x="33115" y="5346"/>
                    <a:pt x="32565" y="4919"/>
                    <a:pt x="32413" y="4399"/>
                  </a:cubicBezTo>
                  <a:cubicBezTo>
                    <a:pt x="32260" y="3880"/>
                    <a:pt x="32077" y="3361"/>
                    <a:pt x="31863" y="2872"/>
                  </a:cubicBezTo>
                  <a:cubicBezTo>
                    <a:pt x="31649" y="2353"/>
                    <a:pt x="31924" y="1620"/>
                    <a:pt x="31649" y="1161"/>
                  </a:cubicBezTo>
                  <a:cubicBezTo>
                    <a:pt x="31466" y="764"/>
                    <a:pt x="3128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 name="Google Shape;685;p28"/>
            <p:cNvSpPr/>
            <p:nvPr/>
          </p:nvSpPr>
          <p:spPr>
            <a:xfrm>
              <a:off x="1694355" y="3551274"/>
              <a:ext cx="313586" cy="311817"/>
            </a:xfrm>
            <a:custGeom>
              <a:avLst/>
              <a:gdLst/>
              <a:ahLst/>
              <a:cxnLst/>
              <a:rect l="l" t="t" r="r" b="b"/>
              <a:pathLst>
                <a:path w="1773" h="1763" extrusionOk="0">
                  <a:moveTo>
                    <a:pt x="765" y="1"/>
                  </a:moveTo>
                  <a:cubicBezTo>
                    <a:pt x="622" y="1"/>
                    <a:pt x="480" y="28"/>
                    <a:pt x="337" y="109"/>
                  </a:cubicBezTo>
                  <a:cubicBezTo>
                    <a:pt x="154" y="262"/>
                    <a:pt x="32" y="445"/>
                    <a:pt x="1" y="690"/>
                  </a:cubicBezTo>
                  <a:cubicBezTo>
                    <a:pt x="1" y="904"/>
                    <a:pt x="93" y="1118"/>
                    <a:pt x="245" y="1270"/>
                  </a:cubicBezTo>
                  <a:cubicBezTo>
                    <a:pt x="368" y="1454"/>
                    <a:pt x="490" y="1698"/>
                    <a:pt x="704" y="1759"/>
                  </a:cubicBezTo>
                  <a:cubicBezTo>
                    <a:pt x="720" y="1761"/>
                    <a:pt x="736" y="1762"/>
                    <a:pt x="752" y="1762"/>
                  </a:cubicBezTo>
                  <a:cubicBezTo>
                    <a:pt x="949" y="1762"/>
                    <a:pt x="1145" y="1597"/>
                    <a:pt x="1315" y="1484"/>
                  </a:cubicBezTo>
                  <a:cubicBezTo>
                    <a:pt x="1498" y="1331"/>
                    <a:pt x="1742" y="1179"/>
                    <a:pt x="1773" y="965"/>
                  </a:cubicBezTo>
                  <a:cubicBezTo>
                    <a:pt x="1773" y="751"/>
                    <a:pt x="1681" y="507"/>
                    <a:pt x="1528" y="354"/>
                  </a:cubicBezTo>
                  <a:cubicBezTo>
                    <a:pt x="1406" y="171"/>
                    <a:pt x="1192" y="48"/>
                    <a:pt x="979" y="18"/>
                  </a:cubicBezTo>
                  <a:cubicBezTo>
                    <a:pt x="907" y="8"/>
                    <a:pt x="836" y="1"/>
                    <a:pt x="76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 name="Google Shape;686;p28"/>
            <p:cNvSpPr/>
            <p:nvPr/>
          </p:nvSpPr>
          <p:spPr>
            <a:xfrm>
              <a:off x="1634929" y="3145016"/>
              <a:ext cx="133889" cy="101876"/>
            </a:xfrm>
            <a:custGeom>
              <a:avLst/>
              <a:gdLst/>
              <a:ahLst/>
              <a:cxnLst/>
              <a:rect l="l" t="t" r="r" b="b"/>
              <a:pathLst>
                <a:path w="757" h="576" extrusionOk="0">
                  <a:moveTo>
                    <a:pt x="379" y="1"/>
                  </a:moveTo>
                  <a:cubicBezTo>
                    <a:pt x="321" y="1"/>
                    <a:pt x="263" y="18"/>
                    <a:pt x="215" y="54"/>
                  </a:cubicBezTo>
                  <a:cubicBezTo>
                    <a:pt x="1" y="207"/>
                    <a:pt x="93" y="512"/>
                    <a:pt x="337" y="574"/>
                  </a:cubicBezTo>
                  <a:cubicBezTo>
                    <a:pt x="351" y="575"/>
                    <a:pt x="365" y="576"/>
                    <a:pt x="379" y="576"/>
                  </a:cubicBezTo>
                  <a:cubicBezTo>
                    <a:pt x="627" y="576"/>
                    <a:pt x="757" y="318"/>
                    <a:pt x="612" y="115"/>
                  </a:cubicBezTo>
                  <a:cubicBezTo>
                    <a:pt x="556" y="41"/>
                    <a:pt x="467" y="1"/>
                    <a:pt x="37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 name="Google Shape;687;p28"/>
            <p:cNvSpPr/>
            <p:nvPr/>
          </p:nvSpPr>
          <p:spPr>
            <a:xfrm>
              <a:off x="1316220" y="3436843"/>
              <a:ext cx="131766" cy="106828"/>
            </a:xfrm>
            <a:custGeom>
              <a:avLst/>
              <a:gdLst/>
              <a:ahLst/>
              <a:cxnLst/>
              <a:rect l="l" t="t" r="r" b="b"/>
              <a:pathLst>
                <a:path w="745" h="604" extrusionOk="0">
                  <a:moveTo>
                    <a:pt x="317" y="1"/>
                  </a:moveTo>
                  <a:cubicBezTo>
                    <a:pt x="259" y="1"/>
                    <a:pt x="202" y="18"/>
                    <a:pt x="153" y="54"/>
                  </a:cubicBezTo>
                  <a:cubicBezTo>
                    <a:pt x="31" y="145"/>
                    <a:pt x="1" y="329"/>
                    <a:pt x="92" y="451"/>
                  </a:cubicBezTo>
                  <a:cubicBezTo>
                    <a:pt x="155" y="559"/>
                    <a:pt x="245" y="604"/>
                    <a:pt x="333" y="604"/>
                  </a:cubicBezTo>
                  <a:cubicBezTo>
                    <a:pt x="544" y="604"/>
                    <a:pt x="744" y="352"/>
                    <a:pt x="550" y="115"/>
                  </a:cubicBezTo>
                  <a:cubicBezTo>
                    <a:pt x="495" y="41"/>
                    <a:pt x="406" y="1"/>
                    <a:pt x="31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 name="Google Shape;688;p28"/>
            <p:cNvSpPr/>
            <p:nvPr/>
          </p:nvSpPr>
          <p:spPr>
            <a:xfrm>
              <a:off x="1375647" y="3467794"/>
              <a:ext cx="464808" cy="264948"/>
            </a:xfrm>
            <a:custGeom>
              <a:avLst/>
              <a:gdLst/>
              <a:ahLst/>
              <a:cxnLst/>
              <a:rect l="l" t="t" r="r" b="b"/>
              <a:pathLst>
                <a:path w="2628" h="1498" extrusionOk="0">
                  <a:moveTo>
                    <a:pt x="1" y="1"/>
                  </a:moveTo>
                  <a:lnTo>
                    <a:pt x="1" y="215"/>
                  </a:lnTo>
                  <a:cubicBezTo>
                    <a:pt x="948" y="276"/>
                    <a:pt x="1864" y="734"/>
                    <a:pt x="2444" y="1498"/>
                  </a:cubicBezTo>
                  <a:lnTo>
                    <a:pt x="2628" y="1376"/>
                  </a:lnTo>
                  <a:cubicBezTo>
                    <a:pt x="1986" y="520"/>
                    <a:pt x="1039" y="32"/>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28"/>
            <p:cNvSpPr/>
            <p:nvPr/>
          </p:nvSpPr>
          <p:spPr>
            <a:xfrm>
              <a:off x="1597257" y="3186933"/>
              <a:ext cx="308103" cy="497175"/>
            </a:xfrm>
            <a:custGeom>
              <a:avLst/>
              <a:gdLst/>
              <a:ahLst/>
              <a:cxnLst/>
              <a:rect l="l" t="t" r="r" b="b"/>
              <a:pathLst>
                <a:path w="1742" h="2811" extrusionOk="0">
                  <a:moveTo>
                    <a:pt x="489" y="0"/>
                  </a:moveTo>
                  <a:cubicBezTo>
                    <a:pt x="489" y="62"/>
                    <a:pt x="0" y="1192"/>
                    <a:pt x="1589" y="2811"/>
                  </a:cubicBezTo>
                  <a:lnTo>
                    <a:pt x="1741" y="2658"/>
                  </a:lnTo>
                  <a:cubicBezTo>
                    <a:pt x="275" y="1161"/>
                    <a:pt x="703" y="92"/>
                    <a:pt x="703" y="92"/>
                  </a:cubicBezTo>
                  <a:lnTo>
                    <a:pt x="489"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28"/>
            <p:cNvSpPr/>
            <p:nvPr/>
          </p:nvSpPr>
          <p:spPr>
            <a:xfrm>
              <a:off x="1564714" y="3469916"/>
              <a:ext cx="805278" cy="877617"/>
            </a:xfrm>
            <a:custGeom>
              <a:avLst/>
              <a:gdLst/>
              <a:ahLst/>
              <a:cxnLst/>
              <a:rect l="l" t="t" r="r" b="b"/>
              <a:pathLst>
                <a:path w="4553" h="4962" extrusionOk="0">
                  <a:moveTo>
                    <a:pt x="2540" y="0"/>
                  </a:moveTo>
                  <a:cubicBezTo>
                    <a:pt x="2204" y="0"/>
                    <a:pt x="2439" y="413"/>
                    <a:pt x="2139" y="631"/>
                  </a:cubicBezTo>
                  <a:cubicBezTo>
                    <a:pt x="1803" y="875"/>
                    <a:pt x="1834" y="936"/>
                    <a:pt x="1528" y="1180"/>
                  </a:cubicBezTo>
                  <a:cubicBezTo>
                    <a:pt x="1429" y="1253"/>
                    <a:pt x="1338" y="1274"/>
                    <a:pt x="1250" y="1274"/>
                  </a:cubicBezTo>
                  <a:cubicBezTo>
                    <a:pt x="1120" y="1274"/>
                    <a:pt x="997" y="1227"/>
                    <a:pt x="866" y="1227"/>
                  </a:cubicBezTo>
                  <a:cubicBezTo>
                    <a:pt x="786" y="1227"/>
                    <a:pt x="702" y="1245"/>
                    <a:pt x="612" y="1303"/>
                  </a:cubicBezTo>
                  <a:cubicBezTo>
                    <a:pt x="276" y="1547"/>
                    <a:pt x="62" y="1303"/>
                    <a:pt x="1" y="1883"/>
                  </a:cubicBezTo>
                  <a:cubicBezTo>
                    <a:pt x="490" y="2616"/>
                    <a:pt x="1039" y="3288"/>
                    <a:pt x="1620" y="3899"/>
                  </a:cubicBezTo>
                  <a:cubicBezTo>
                    <a:pt x="2078" y="4327"/>
                    <a:pt x="2597" y="4632"/>
                    <a:pt x="3147" y="4877"/>
                  </a:cubicBezTo>
                  <a:cubicBezTo>
                    <a:pt x="3263" y="4934"/>
                    <a:pt x="3387" y="4962"/>
                    <a:pt x="3511" y="4962"/>
                  </a:cubicBezTo>
                  <a:cubicBezTo>
                    <a:pt x="3716" y="4962"/>
                    <a:pt x="3923" y="4888"/>
                    <a:pt x="4094" y="4755"/>
                  </a:cubicBezTo>
                  <a:cubicBezTo>
                    <a:pt x="4400" y="4602"/>
                    <a:pt x="4553" y="4266"/>
                    <a:pt x="4522" y="3930"/>
                  </a:cubicBezTo>
                  <a:cubicBezTo>
                    <a:pt x="4461" y="3288"/>
                    <a:pt x="4278" y="2677"/>
                    <a:pt x="4033" y="2127"/>
                  </a:cubicBezTo>
                  <a:cubicBezTo>
                    <a:pt x="3636" y="1394"/>
                    <a:pt x="3208" y="692"/>
                    <a:pt x="2689" y="20"/>
                  </a:cubicBezTo>
                  <a:cubicBezTo>
                    <a:pt x="2630" y="6"/>
                    <a:pt x="2580" y="0"/>
                    <a:pt x="254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28"/>
            <p:cNvSpPr/>
            <p:nvPr/>
          </p:nvSpPr>
          <p:spPr>
            <a:xfrm>
              <a:off x="3164094" y="2046865"/>
              <a:ext cx="297314" cy="297845"/>
            </a:xfrm>
            <a:custGeom>
              <a:avLst/>
              <a:gdLst/>
              <a:ahLst/>
              <a:cxnLst/>
              <a:rect l="l" t="t" r="r" b="b"/>
              <a:pathLst>
                <a:path w="1681" h="1684" extrusionOk="0">
                  <a:moveTo>
                    <a:pt x="886" y="1"/>
                  </a:moveTo>
                  <a:cubicBezTo>
                    <a:pt x="672" y="1"/>
                    <a:pt x="428" y="62"/>
                    <a:pt x="275" y="215"/>
                  </a:cubicBezTo>
                  <a:cubicBezTo>
                    <a:pt x="122" y="398"/>
                    <a:pt x="61" y="612"/>
                    <a:pt x="92" y="826"/>
                  </a:cubicBezTo>
                  <a:cubicBezTo>
                    <a:pt x="61" y="1070"/>
                    <a:pt x="0" y="1314"/>
                    <a:pt x="153" y="1498"/>
                  </a:cubicBezTo>
                  <a:cubicBezTo>
                    <a:pt x="306" y="1681"/>
                    <a:pt x="581" y="1650"/>
                    <a:pt x="794" y="1681"/>
                  </a:cubicBezTo>
                  <a:cubicBezTo>
                    <a:pt x="864" y="1681"/>
                    <a:pt x="937" y="1683"/>
                    <a:pt x="1008" y="1683"/>
                  </a:cubicBezTo>
                  <a:cubicBezTo>
                    <a:pt x="1186" y="1683"/>
                    <a:pt x="1357" y="1668"/>
                    <a:pt x="1466" y="1559"/>
                  </a:cubicBezTo>
                  <a:cubicBezTo>
                    <a:pt x="1619" y="1375"/>
                    <a:pt x="1680" y="1162"/>
                    <a:pt x="1680" y="917"/>
                  </a:cubicBezTo>
                  <a:cubicBezTo>
                    <a:pt x="1680" y="703"/>
                    <a:pt x="1589" y="490"/>
                    <a:pt x="1436" y="337"/>
                  </a:cubicBezTo>
                  <a:cubicBezTo>
                    <a:pt x="1314" y="154"/>
                    <a:pt x="1130" y="31"/>
                    <a:pt x="88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28"/>
            <p:cNvSpPr/>
            <p:nvPr/>
          </p:nvSpPr>
          <p:spPr>
            <a:xfrm>
              <a:off x="3450436" y="1668729"/>
              <a:ext cx="124338" cy="103467"/>
            </a:xfrm>
            <a:custGeom>
              <a:avLst/>
              <a:gdLst/>
              <a:ahLst/>
              <a:cxnLst/>
              <a:rect l="l" t="t" r="r" b="b"/>
              <a:pathLst>
                <a:path w="703" h="585" extrusionOk="0">
                  <a:moveTo>
                    <a:pt x="428" y="0"/>
                  </a:moveTo>
                  <a:cubicBezTo>
                    <a:pt x="153" y="0"/>
                    <a:pt x="0" y="306"/>
                    <a:pt x="184" y="489"/>
                  </a:cubicBezTo>
                  <a:cubicBezTo>
                    <a:pt x="248" y="554"/>
                    <a:pt x="329" y="585"/>
                    <a:pt x="407" y="585"/>
                  </a:cubicBezTo>
                  <a:cubicBezTo>
                    <a:pt x="549" y="585"/>
                    <a:pt x="683" y="483"/>
                    <a:pt x="703" y="306"/>
                  </a:cubicBezTo>
                  <a:cubicBezTo>
                    <a:pt x="703" y="153"/>
                    <a:pt x="581" y="31"/>
                    <a:pt x="42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28"/>
            <p:cNvSpPr/>
            <p:nvPr/>
          </p:nvSpPr>
          <p:spPr>
            <a:xfrm>
              <a:off x="3026140" y="1688184"/>
              <a:ext cx="105590" cy="101699"/>
            </a:xfrm>
            <a:custGeom>
              <a:avLst/>
              <a:gdLst/>
              <a:ahLst/>
              <a:cxnLst/>
              <a:rect l="l" t="t" r="r" b="b"/>
              <a:pathLst>
                <a:path w="597" h="575" extrusionOk="0">
                  <a:moveTo>
                    <a:pt x="281" y="0"/>
                  </a:moveTo>
                  <a:cubicBezTo>
                    <a:pt x="145" y="0"/>
                    <a:pt x="16" y="85"/>
                    <a:pt x="16" y="257"/>
                  </a:cubicBezTo>
                  <a:cubicBezTo>
                    <a:pt x="0" y="467"/>
                    <a:pt x="156" y="575"/>
                    <a:pt x="310" y="575"/>
                  </a:cubicBezTo>
                  <a:cubicBezTo>
                    <a:pt x="447" y="575"/>
                    <a:pt x="583" y="490"/>
                    <a:pt x="597" y="318"/>
                  </a:cubicBezTo>
                  <a:cubicBezTo>
                    <a:pt x="597" y="108"/>
                    <a:pt x="434" y="0"/>
                    <a:pt x="2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28"/>
            <p:cNvSpPr/>
            <p:nvPr/>
          </p:nvSpPr>
          <p:spPr>
            <a:xfrm>
              <a:off x="3066819" y="1722673"/>
              <a:ext cx="243193" cy="481080"/>
            </a:xfrm>
            <a:custGeom>
              <a:avLst/>
              <a:gdLst/>
              <a:ahLst/>
              <a:cxnLst/>
              <a:rect l="l" t="t" r="r" b="b"/>
              <a:pathLst>
                <a:path w="1375" h="2720" extrusionOk="0">
                  <a:moveTo>
                    <a:pt x="122" y="1"/>
                  </a:moveTo>
                  <a:lnTo>
                    <a:pt x="0" y="184"/>
                  </a:lnTo>
                  <a:cubicBezTo>
                    <a:pt x="733" y="826"/>
                    <a:pt x="1131" y="1773"/>
                    <a:pt x="1100" y="2720"/>
                  </a:cubicBezTo>
                  <a:lnTo>
                    <a:pt x="1314" y="2720"/>
                  </a:lnTo>
                  <a:cubicBezTo>
                    <a:pt x="1375" y="1681"/>
                    <a:pt x="917" y="673"/>
                    <a:pt x="12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28"/>
            <p:cNvSpPr/>
            <p:nvPr/>
          </p:nvSpPr>
          <p:spPr>
            <a:xfrm>
              <a:off x="3309830" y="1706578"/>
              <a:ext cx="221792" cy="507963"/>
            </a:xfrm>
            <a:custGeom>
              <a:avLst/>
              <a:gdLst/>
              <a:ahLst/>
              <a:cxnLst/>
              <a:rect l="l" t="t" r="r" b="b"/>
              <a:pathLst>
                <a:path w="1254" h="2872" extrusionOk="0">
                  <a:moveTo>
                    <a:pt x="1131" y="0"/>
                  </a:moveTo>
                  <a:cubicBezTo>
                    <a:pt x="1101" y="31"/>
                    <a:pt x="1" y="611"/>
                    <a:pt x="215" y="2872"/>
                  </a:cubicBezTo>
                  <a:lnTo>
                    <a:pt x="429" y="2872"/>
                  </a:lnTo>
                  <a:cubicBezTo>
                    <a:pt x="245" y="764"/>
                    <a:pt x="1253" y="184"/>
                    <a:pt x="1253" y="184"/>
                  </a:cubicBezTo>
                  <a:lnTo>
                    <a:pt x="1131"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28"/>
            <p:cNvSpPr/>
            <p:nvPr/>
          </p:nvSpPr>
          <p:spPr>
            <a:xfrm>
              <a:off x="3018181" y="2076048"/>
              <a:ext cx="594452" cy="886460"/>
            </a:xfrm>
            <a:custGeom>
              <a:avLst/>
              <a:gdLst/>
              <a:ahLst/>
              <a:cxnLst/>
              <a:rect l="l" t="t" r="r" b="b"/>
              <a:pathLst>
                <a:path w="3361" h="5012" extrusionOk="0">
                  <a:moveTo>
                    <a:pt x="413" y="0"/>
                  </a:moveTo>
                  <a:cubicBezTo>
                    <a:pt x="328" y="0"/>
                    <a:pt x="227" y="49"/>
                    <a:pt x="61" y="202"/>
                  </a:cubicBezTo>
                  <a:cubicBezTo>
                    <a:pt x="0" y="1058"/>
                    <a:pt x="0" y="1913"/>
                    <a:pt x="61" y="2768"/>
                  </a:cubicBezTo>
                  <a:cubicBezTo>
                    <a:pt x="153" y="3379"/>
                    <a:pt x="336" y="3960"/>
                    <a:pt x="642" y="4510"/>
                  </a:cubicBezTo>
                  <a:cubicBezTo>
                    <a:pt x="764" y="4815"/>
                    <a:pt x="1100" y="4998"/>
                    <a:pt x="1406" y="4998"/>
                  </a:cubicBezTo>
                  <a:cubicBezTo>
                    <a:pt x="1455" y="5007"/>
                    <a:pt x="1505" y="5012"/>
                    <a:pt x="1556" y="5012"/>
                  </a:cubicBezTo>
                  <a:cubicBezTo>
                    <a:pt x="1846" y="5012"/>
                    <a:pt x="2135" y="4866"/>
                    <a:pt x="2291" y="4632"/>
                  </a:cubicBezTo>
                  <a:cubicBezTo>
                    <a:pt x="2628" y="4113"/>
                    <a:pt x="2872" y="3532"/>
                    <a:pt x="3055" y="2921"/>
                  </a:cubicBezTo>
                  <a:cubicBezTo>
                    <a:pt x="3208" y="2096"/>
                    <a:pt x="3330" y="1272"/>
                    <a:pt x="3361" y="447"/>
                  </a:cubicBezTo>
                  <a:cubicBezTo>
                    <a:pt x="3253" y="331"/>
                    <a:pt x="3172" y="289"/>
                    <a:pt x="3103" y="289"/>
                  </a:cubicBezTo>
                  <a:cubicBezTo>
                    <a:pt x="2924" y="289"/>
                    <a:pt x="2824" y="570"/>
                    <a:pt x="2538" y="570"/>
                  </a:cubicBezTo>
                  <a:cubicBezTo>
                    <a:pt x="2527" y="570"/>
                    <a:pt x="2516" y="570"/>
                    <a:pt x="2505" y="569"/>
                  </a:cubicBezTo>
                  <a:cubicBezTo>
                    <a:pt x="2447" y="564"/>
                    <a:pt x="2398" y="563"/>
                    <a:pt x="2354" y="563"/>
                  </a:cubicBezTo>
                  <a:cubicBezTo>
                    <a:pt x="2143" y="563"/>
                    <a:pt x="2070" y="606"/>
                    <a:pt x="1843" y="606"/>
                  </a:cubicBezTo>
                  <a:cubicBezTo>
                    <a:pt x="1797" y="606"/>
                    <a:pt x="1743" y="604"/>
                    <a:pt x="1681" y="599"/>
                  </a:cubicBezTo>
                  <a:cubicBezTo>
                    <a:pt x="1283" y="569"/>
                    <a:pt x="1314" y="172"/>
                    <a:pt x="886" y="141"/>
                  </a:cubicBezTo>
                  <a:cubicBezTo>
                    <a:pt x="643" y="123"/>
                    <a:pt x="548" y="0"/>
                    <a:pt x="41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28"/>
            <p:cNvSpPr/>
            <p:nvPr/>
          </p:nvSpPr>
          <p:spPr>
            <a:xfrm>
              <a:off x="5741177" y="2640245"/>
              <a:ext cx="319069" cy="319953"/>
            </a:xfrm>
            <a:custGeom>
              <a:avLst/>
              <a:gdLst/>
              <a:ahLst/>
              <a:cxnLst/>
              <a:rect l="l" t="t" r="r" b="b"/>
              <a:pathLst>
                <a:path w="1804" h="1809" extrusionOk="0">
                  <a:moveTo>
                    <a:pt x="942" y="0"/>
                  </a:moveTo>
                  <a:cubicBezTo>
                    <a:pt x="913" y="0"/>
                    <a:pt x="884" y="2"/>
                    <a:pt x="856" y="6"/>
                  </a:cubicBezTo>
                  <a:cubicBezTo>
                    <a:pt x="642" y="6"/>
                    <a:pt x="490" y="220"/>
                    <a:pt x="337" y="403"/>
                  </a:cubicBezTo>
                  <a:cubicBezTo>
                    <a:pt x="215" y="587"/>
                    <a:pt x="1" y="770"/>
                    <a:pt x="31" y="984"/>
                  </a:cubicBezTo>
                  <a:cubicBezTo>
                    <a:pt x="62" y="1197"/>
                    <a:pt x="276" y="1350"/>
                    <a:pt x="459" y="1503"/>
                  </a:cubicBezTo>
                  <a:cubicBezTo>
                    <a:pt x="642" y="1625"/>
                    <a:pt x="856" y="1808"/>
                    <a:pt x="1070" y="1808"/>
                  </a:cubicBezTo>
                  <a:cubicBezTo>
                    <a:pt x="1284" y="1747"/>
                    <a:pt x="1467" y="1595"/>
                    <a:pt x="1620" y="1411"/>
                  </a:cubicBezTo>
                  <a:cubicBezTo>
                    <a:pt x="1742" y="1228"/>
                    <a:pt x="1803" y="1014"/>
                    <a:pt x="1742" y="800"/>
                  </a:cubicBezTo>
                  <a:cubicBezTo>
                    <a:pt x="1742" y="556"/>
                    <a:pt x="1650" y="342"/>
                    <a:pt x="1498" y="189"/>
                  </a:cubicBezTo>
                  <a:cubicBezTo>
                    <a:pt x="1338" y="83"/>
                    <a:pt x="1133" y="0"/>
                    <a:pt x="94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8" name="Google Shape;698;p28"/>
            <p:cNvSpPr/>
            <p:nvPr/>
          </p:nvSpPr>
          <p:spPr>
            <a:xfrm>
              <a:off x="6292285" y="2466388"/>
              <a:ext cx="132474" cy="105590"/>
            </a:xfrm>
            <a:custGeom>
              <a:avLst/>
              <a:gdLst/>
              <a:ahLst/>
              <a:cxnLst/>
              <a:rect l="l" t="t" r="r" b="b"/>
              <a:pathLst>
                <a:path w="749" h="597" extrusionOk="0">
                  <a:moveTo>
                    <a:pt x="333" y="1"/>
                  </a:moveTo>
                  <a:cubicBezTo>
                    <a:pt x="248" y="1"/>
                    <a:pt x="161" y="40"/>
                    <a:pt x="92" y="134"/>
                  </a:cubicBezTo>
                  <a:cubicBezTo>
                    <a:pt x="1" y="256"/>
                    <a:pt x="1" y="439"/>
                    <a:pt x="153" y="531"/>
                  </a:cubicBezTo>
                  <a:cubicBezTo>
                    <a:pt x="210" y="573"/>
                    <a:pt x="280" y="596"/>
                    <a:pt x="348" y="596"/>
                  </a:cubicBezTo>
                  <a:cubicBezTo>
                    <a:pt x="426" y="596"/>
                    <a:pt x="501" y="566"/>
                    <a:pt x="551" y="500"/>
                  </a:cubicBezTo>
                  <a:cubicBezTo>
                    <a:pt x="749" y="258"/>
                    <a:pt x="551" y="1"/>
                    <a:pt x="33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9" name="Google Shape;699;p28"/>
            <p:cNvSpPr/>
            <p:nvPr/>
          </p:nvSpPr>
          <p:spPr>
            <a:xfrm>
              <a:off x="5919456" y="2232042"/>
              <a:ext cx="113726" cy="101699"/>
            </a:xfrm>
            <a:custGeom>
              <a:avLst/>
              <a:gdLst/>
              <a:ahLst/>
              <a:cxnLst/>
              <a:rect l="l" t="t" r="r" b="b"/>
              <a:pathLst>
                <a:path w="643" h="575" extrusionOk="0">
                  <a:moveTo>
                    <a:pt x="326" y="0"/>
                  </a:moveTo>
                  <a:cubicBezTo>
                    <a:pt x="237" y="0"/>
                    <a:pt x="148" y="41"/>
                    <a:pt x="92" y="115"/>
                  </a:cubicBezTo>
                  <a:cubicBezTo>
                    <a:pt x="1" y="237"/>
                    <a:pt x="1" y="420"/>
                    <a:pt x="154" y="512"/>
                  </a:cubicBezTo>
                  <a:cubicBezTo>
                    <a:pt x="207" y="552"/>
                    <a:pt x="272" y="574"/>
                    <a:pt x="336" y="574"/>
                  </a:cubicBezTo>
                  <a:cubicBezTo>
                    <a:pt x="418" y="574"/>
                    <a:pt x="499" y="537"/>
                    <a:pt x="551" y="451"/>
                  </a:cubicBezTo>
                  <a:cubicBezTo>
                    <a:pt x="642" y="328"/>
                    <a:pt x="612" y="145"/>
                    <a:pt x="490" y="54"/>
                  </a:cubicBezTo>
                  <a:cubicBezTo>
                    <a:pt x="441" y="17"/>
                    <a:pt x="384" y="0"/>
                    <a:pt x="32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28"/>
            <p:cNvSpPr/>
            <p:nvPr/>
          </p:nvSpPr>
          <p:spPr>
            <a:xfrm>
              <a:off x="5865512" y="2279265"/>
              <a:ext cx="178459" cy="513446"/>
            </a:xfrm>
            <a:custGeom>
              <a:avLst/>
              <a:gdLst/>
              <a:ahLst/>
              <a:cxnLst/>
              <a:rect l="l" t="t" r="r" b="b"/>
              <a:pathLst>
                <a:path w="1009" h="2903" extrusionOk="0">
                  <a:moveTo>
                    <a:pt x="734" y="0"/>
                  </a:moveTo>
                  <a:lnTo>
                    <a:pt x="520" y="61"/>
                  </a:lnTo>
                  <a:cubicBezTo>
                    <a:pt x="764" y="1008"/>
                    <a:pt x="550" y="1986"/>
                    <a:pt x="0" y="2780"/>
                  </a:cubicBezTo>
                  <a:lnTo>
                    <a:pt x="153" y="2902"/>
                  </a:lnTo>
                  <a:cubicBezTo>
                    <a:pt x="795" y="2078"/>
                    <a:pt x="1008" y="978"/>
                    <a:pt x="7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28"/>
            <p:cNvSpPr/>
            <p:nvPr/>
          </p:nvSpPr>
          <p:spPr>
            <a:xfrm>
              <a:off x="5930244" y="2495040"/>
              <a:ext cx="421652" cy="346307"/>
            </a:xfrm>
            <a:custGeom>
              <a:avLst/>
              <a:gdLst/>
              <a:ahLst/>
              <a:cxnLst/>
              <a:rect l="l" t="t" r="r" b="b"/>
              <a:pathLst>
                <a:path w="2384" h="1958" extrusionOk="0">
                  <a:moveTo>
                    <a:pt x="2332" y="1"/>
                  </a:moveTo>
                  <a:cubicBezTo>
                    <a:pt x="2086" y="1"/>
                    <a:pt x="1007" y="98"/>
                    <a:pt x="1" y="1866"/>
                  </a:cubicBezTo>
                  <a:lnTo>
                    <a:pt x="184" y="1957"/>
                  </a:lnTo>
                  <a:cubicBezTo>
                    <a:pt x="1101" y="340"/>
                    <a:pt x="2112" y="245"/>
                    <a:pt x="2338" y="245"/>
                  </a:cubicBezTo>
                  <a:cubicBezTo>
                    <a:pt x="2368" y="245"/>
                    <a:pt x="2384" y="247"/>
                    <a:pt x="2384" y="247"/>
                  </a:cubicBezTo>
                  <a:lnTo>
                    <a:pt x="2384" y="2"/>
                  </a:lnTo>
                  <a:cubicBezTo>
                    <a:pt x="2380" y="2"/>
                    <a:pt x="2363" y="1"/>
                    <a:pt x="233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28"/>
            <p:cNvSpPr/>
            <p:nvPr/>
          </p:nvSpPr>
          <p:spPr>
            <a:xfrm>
              <a:off x="5363042" y="2551636"/>
              <a:ext cx="816067" cy="886460"/>
            </a:xfrm>
            <a:custGeom>
              <a:avLst/>
              <a:gdLst/>
              <a:ahLst/>
              <a:cxnLst/>
              <a:rect l="l" t="t" r="r" b="b"/>
              <a:pathLst>
                <a:path w="4614" h="5012" extrusionOk="0">
                  <a:moveTo>
                    <a:pt x="2234" y="0"/>
                  </a:moveTo>
                  <a:cubicBezTo>
                    <a:pt x="2183" y="0"/>
                    <a:pt x="2121" y="6"/>
                    <a:pt x="2047" y="18"/>
                  </a:cubicBezTo>
                  <a:cubicBezTo>
                    <a:pt x="1497" y="690"/>
                    <a:pt x="1008" y="1393"/>
                    <a:pt x="581" y="2157"/>
                  </a:cubicBezTo>
                  <a:cubicBezTo>
                    <a:pt x="306" y="2707"/>
                    <a:pt x="153" y="3287"/>
                    <a:pt x="92" y="3898"/>
                  </a:cubicBezTo>
                  <a:cubicBezTo>
                    <a:pt x="0" y="4234"/>
                    <a:pt x="153" y="4570"/>
                    <a:pt x="459" y="4753"/>
                  </a:cubicBezTo>
                  <a:cubicBezTo>
                    <a:pt x="622" y="4916"/>
                    <a:pt x="839" y="5011"/>
                    <a:pt x="1056" y="5011"/>
                  </a:cubicBezTo>
                  <a:cubicBezTo>
                    <a:pt x="1165" y="5011"/>
                    <a:pt x="1273" y="4988"/>
                    <a:pt x="1375" y="4937"/>
                  </a:cubicBezTo>
                  <a:cubicBezTo>
                    <a:pt x="1955" y="4692"/>
                    <a:pt x="2475" y="4387"/>
                    <a:pt x="2964" y="3959"/>
                  </a:cubicBezTo>
                  <a:cubicBezTo>
                    <a:pt x="3544" y="3379"/>
                    <a:pt x="4124" y="2768"/>
                    <a:pt x="4613" y="2096"/>
                  </a:cubicBezTo>
                  <a:cubicBezTo>
                    <a:pt x="4585" y="1843"/>
                    <a:pt x="4493" y="1797"/>
                    <a:pt x="4368" y="1797"/>
                  </a:cubicBezTo>
                  <a:cubicBezTo>
                    <a:pt x="4296" y="1797"/>
                    <a:pt x="4213" y="1812"/>
                    <a:pt x="4126" y="1812"/>
                  </a:cubicBezTo>
                  <a:cubicBezTo>
                    <a:pt x="4036" y="1812"/>
                    <a:pt x="3941" y="1796"/>
                    <a:pt x="3849" y="1729"/>
                  </a:cubicBezTo>
                  <a:cubicBezTo>
                    <a:pt x="3513" y="1485"/>
                    <a:pt x="3452" y="1546"/>
                    <a:pt x="3147" y="1271"/>
                  </a:cubicBezTo>
                  <a:cubicBezTo>
                    <a:pt x="2841" y="1026"/>
                    <a:pt x="3086" y="690"/>
                    <a:pt x="2780" y="446"/>
                  </a:cubicBezTo>
                  <a:cubicBezTo>
                    <a:pt x="2490" y="235"/>
                    <a:pt x="2565" y="0"/>
                    <a:pt x="223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28"/>
            <p:cNvSpPr/>
            <p:nvPr/>
          </p:nvSpPr>
          <p:spPr>
            <a:xfrm>
              <a:off x="4266309" y="2985131"/>
              <a:ext cx="313409" cy="305981"/>
            </a:xfrm>
            <a:custGeom>
              <a:avLst/>
              <a:gdLst/>
              <a:ahLst/>
              <a:cxnLst/>
              <a:rect l="l" t="t" r="r" b="b"/>
              <a:pathLst>
                <a:path w="1772" h="1730" extrusionOk="0">
                  <a:moveTo>
                    <a:pt x="914" y="0"/>
                  </a:moveTo>
                  <a:cubicBezTo>
                    <a:pt x="743" y="0"/>
                    <a:pt x="568" y="40"/>
                    <a:pt x="428" y="133"/>
                  </a:cubicBezTo>
                  <a:cubicBezTo>
                    <a:pt x="244" y="317"/>
                    <a:pt x="153" y="500"/>
                    <a:pt x="153" y="744"/>
                  </a:cubicBezTo>
                  <a:cubicBezTo>
                    <a:pt x="92" y="958"/>
                    <a:pt x="0" y="1233"/>
                    <a:pt x="122" y="1386"/>
                  </a:cubicBezTo>
                  <a:cubicBezTo>
                    <a:pt x="244" y="1569"/>
                    <a:pt x="519" y="1600"/>
                    <a:pt x="764" y="1661"/>
                  </a:cubicBezTo>
                  <a:cubicBezTo>
                    <a:pt x="871" y="1707"/>
                    <a:pt x="978" y="1730"/>
                    <a:pt x="1088" y="1730"/>
                  </a:cubicBezTo>
                  <a:cubicBezTo>
                    <a:pt x="1199" y="1730"/>
                    <a:pt x="1314" y="1707"/>
                    <a:pt x="1436" y="1661"/>
                  </a:cubicBezTo>
                  <a:cubicBezTo>
                    <a:pt x="1589" y="1508"/>
                    <a:pt x="1711" y="1294"/>
                    <a:pt x="1711" y="1050"/>
                  </a:cubicBezTo>
                  <a:cubicBezTo>
                    <a:pt x="1772" y="836"/>
                    <a:pt x="1711" y="622"/>
                    <a:pt x="1558" y="439"/>
                  </a:cubicBezTo>
                  <a:cubicBezTo>
                    <a:pt x="1466" y="256"/>
                    <a:pt x="1283" y="103"/>
                    <a:pt x="1069" y="11"/>
                  </a:cubicBezTo>
                  <a:cubicBezTo>
                    <a:pt x="1019" y="4"/>
                    <a:pt x="967" y="0"/>
                    <a:pt x="91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28"/>
            <p:cNvSpPr/>
            <p:nvPr/>
          </p:nvSpPr>
          <p:spPr>
            <a:xfrm>
              <a:off x="4628173" y="2642191"/>
              <a:ext cx="123100" cy="102937"/>
            </a:xfrm>
            <a:custGeom>
              <a:avLst/>
              <a:gdLst/>
              <a:ahLst/>
              <a:cxnLst/>
              <a:rect l="l" t="t" r="r" b="b"/>
              <a:pathLst>
                <a:path w="696" h="582" extrusionOk="0">
                  <a:moveTo>
                    <a:pt x="381" y="1"/>
                  </a:moveTo>
                  <a:cubicBezTo>
                    <a:pt x="325" y="1"/>
                    <a:pt x="268" y="18"/>
                    <a:pt x="215" y="56"/>
                  </a:cubicBezTo>
                  <a:cubicBezTo>
                    <a:pt x="1" y="209"/>
                    <a:pt x="62" y="514"/>
                    <a:pt x="337" y="576"/>
                  </a:cubicBezTo>
                  <a:cubicBezTo>
                    <a:pt x="357" y="579"/>
                    <a:pt x="376" y="581"/>
                    <a:pt x="396" y="581"/>
                  </a:cubicBezTo>
                  <a:cubicBezTo>
                    <a:pt x="527" y="581"/>
                    <a:pt x="646" y="495"/>
                    <a:pt x="673" y="362"/>
                  </a:cubicBezTo>
                  <a:cubicBezTo>
                    <a:pt x="696" y="155"/>
                    <a:pt x="547" y="1"/>
                    <a:pt x="38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28"/>
            <p:cNvSpPr/>
            <p:nvPr/>
          </p:nvSpPr>
          <p:spPr>
            <a:xfrm>
              <a:off x="4187782" y="2601866"/>
              <a:ext cx="121862" cy="103998"/>
            </a:xfrm>
            <a:custGeom>
              <a:avLst/>
              <a:gdLst/>
              <a:ahLst/>
              <a:cxnLst/>
              <a:rect l="l" t="t" r="r" b="b"/>
              <a:pathLst>
                <a:path w="689" h="588" extrusionOk="0">
                  <a:moveTo>
                    <a:pt x="368" y="1"/>
                  </a:moveTo>
                  <a:cubicBezTo>
                    <a:pt x="137" y="1"/>
                    <a:pt x="0" y="247"/>
                    <a:pt x="139" y="467"/>
                  </a:cubicBezTo>
                  <a:cubicBezTo>
                    <a:pt x="198" y="550"/>
                    <a:pt x="284" y="587"/>
                    <a:pt x="370" y="587"/>
                  </a:cubicBezTo>
                  <a:cubicBezTo>
                    <a:pt x="506" y="587"/>
                    <a:pt x="639" y="495"/>
                    <a:pt x="658" y="345"/>
                  </a:cubicBezTo>
                  <a:cubicBezTo>
                    <a:pt x="688" y="193"/>
                    <a:pt x="597" y="40"/>
                    <a:pt x="444" y="9"/>
                  </a:cubicBezTo>
                  <a:cubicBezTo>
                    <a:pt x="418" y="3"/>
                    <a:pt x="392" y="1"/>
                    <a:pt x="36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28"/>
            <p:cNvSpPr/>
            <p:nvPr/>
          </p:nvSpPr>
          <p:spPr>
            <a:xfrm>
              <a:off x="4239249" y="2635824"/>
              <a:ext cx="205520" cy="508140"/>
            </a:xfrm>
            <a:custGeom>
              <a:avLst/>
              <a:gdLst/>
              <a:ahLst/>
              <a:cxnLst/>
              <a:rect l="l" t="t" r="r" b="b"/>
              <a:pathLst>
                <a:path w="1162" h="2873" extrusionOk="0">
                  <a:moveTo>
                    <a:pt x="184" y="1"/>
                  </a:moveTo>
                  <a:lnTo>
                    <a:pt x="0" y="153"/>
                  </a:lnTo>
                  <a:cubicBezTo>
                    <a:pt x="642" y="886"/>
                    <a:pt x="917" y="1895"/>
                    <a:pt x="764" y="2842"/>
                  </a:cubicBezTo>
                  <a:lnTo>
                    <a:pt x="978" y="2872"/>
                  </a:lnTo>
                  <a:cubicBezTo>
                    <a:pt x="1161" y="1833"/>
                    <a:pt x="856" y="795"/>
                    <a:pt x="184"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28"/>
            <p:cNvSpPr/>
            <p:nvPr/>
          </p:nvSpPr>
          <p:spPr>
            <a:xfrm>
              <a:off x="4455377" y="2678979"/>
              <a:ext cx="248676" cy="481080"/>
            </a:xfrm>
            <a:custGeom>
              <a:avLst/>
              <a:gdLst/>
              <a:ahLst/>
              <a:cxnLst/>
              <a:rect l="l" t="t" r="r" b="b"/>
              <a:pathLst>
                <a:path w="1406" h="2720" extrusionOk="0">
                  <a:moveTo>
                    <a:pt x="1314" y="1"/>
                  </a:moveTo>
                  <a:cubicBezTo>
                    <a:pt x="1283" y="31"/>
                    <a:pt x="122" y="459"/>
                    <a:pt x="0" y="2720"/>
                  </a:cubicBezTo>
                  <a:lnTo>
                    <a:pt x="245" y="2720"/>
                  </a:lnTo>
                  <a:cubicBezTo>
                    <a:pt x="336" y="612"/>
                    <a:pt x="1405" y="215"/>
                    <a:pt x="1405" y="215"/>
                  </a:cubicBezTo>
                  <a:lnTo>
                    <a:pt x="1314"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28"/>
            <p:cNvSpPr/>
            <p:nvPr/>
          </p:nvSpPr>
          <p:spPr>
            <a:xfrm>
              <a:off x="4093336" y="2981240"/>
              <a:ext cx="632301" cy="909099"/>
            </a:xfrm>
            <a:custGeom>
              <a:avLst/>
              <a:gdLst/>
              <a:ahLst/>
              <a:cxnLst/>
              <a:rect l="l" t="t" r="r" b="b"/>
              <a:pathLst>
                <a:path w="3575" h="5140" extrusionOk="0">
                  <a:moveTo>
                    <a:pt x="681" y="0"/>
                  </a:moveTo>
                  <a:cubicBezTo>
                    <a:pt x="597" y="0"/>
                    <a:pt x="494" y="40"/>
                    <a:pt x="337" y="155"/>
                  </a:cubicBezTo>
                  <a:cubicBezTo>
                    <a:pt x="153" y="980"/>
                    <a:pt x="31" y="1836"/>
                    <a:pt x="0" y="2691"/>
                  </a:cubicBezTo>
                  <a:cubicBezTo>
                    <a:pt x="0" y="3302"/>
                    <a:pt x="92" y="3913"/>
                    <a:pt x="306" y="4493"/>
                  </a:cubicBezTo>
                  <a:cubicBezTo>
                    <a:pt x="398" y="4829"/>
                    <a:pt x="703" y="5074"/>
                    <a:pt x="1039" y="5104"/>
                  </a:cubicBezTo>
                  <a:cubicBezTo>
                    <a:pt x="1125" y="5128"/>
                    <a:pt x="1213" y="5139"/>
                    <a:pt x="1300" y="5139"/>
                  </a:cubicBezTo>
                  <a:cubicBezTo>
                    <a:pt x="1552" y="5139"/>
                    <a:pt x="1796" y="5042"/>
                    <a:pt x="1956" y="4860"/>
                  </a:cubicBezTo>
                  <a:cubicBezTo>
                    <a:pt x="2353" y="4371"/>
                    <a:pt x="2689" y="3852"/>
                    <a:pt x="2933" y="3271"/>
                  </a:cubicBezTo>
                  <a:cubicBezTo>
                    <a:pt x="3208" y="2477"/>
                    <a:pt x="3422" y="1683"/>
                    <a:pt x="3575" y="858"/>
                  </a:cubicBezTo>
                  <a:cubicBezTo>
                    <a:pt x="3482" y="710"/>
                    <a:pt x="3406" y="660"/>
                    <a:pt x="3333" y="660"/>
                  </a:cubicBezTo>
                  <a:cubicBezTo>
                    <a:pt x="3185" y="660"/>
                    <a:pt x="3050" y="868"/>
                    <a:pt x="2811" y="868"/>
                  </a:cubicBezTo>
                  <a:cubicBezTo>
                    <a:pt x="2782" y="868"/>
                    <a:pt x="2752" y="865"/>
                    <a:pt x="2719" y="858"/>
                  </a:cubicBezTo>
                  <a:cubicBezTo>
                    <a:pt x="2521" y="812"/>
                    <a:pt x="2421" y="812"/>
                    <a:pt x="2318" y="812"/>
                  </a:cubicBezTo>
                  <a:cubicBezTo>
                    <a:pt x="2215" y="812"/>
                    <a:pt x="2108" y="812"/>
                    <a:pt x="1894" y="766"/>
                  </a:cubicBezTo>
                  <a:cubicBezTo>
                    <a:pt x="1497" y="675"/>
                    <a:pt x="1589" y="278"/>
                    <a:pt x="1192" y="186"/>
                  </a:cubicBezTo>
                  <a:cubicBezTo>
                    <a:pt x="931" y="146"/>
                    <a:pt x="842" y="0"/>
                    <a:pt x="6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28"/>
            <p:cNvSpPr/>
            <p:nvPr/>
          </p:nvSpPr>
          <p:spPr>
            <a:xfrm>
              <a:off x="6405831" y="4120600"/>
              <a:ext cx="324375" cy="314647"/>
            </a:xfrm>
            <a:custGeom>
              <a:avLst/>
              <a:gdLst/>
              <a:ahLst/>
              <a:cxnLst/>
              <a:rect l="l" t="t" r="r" b="b"/>
              <a:pathLst>
                <a:path w="1834" h="1779" extrusionOk="0">
                  <a:moveTo>
                    <a:pt x="1077" y="0"/>
                  </a:moveTo>
                  <a:cubicBezTo>
                    <a:pt x="892" y="0"/>
                    <a:pt x="709" y="84"/>
                    <a:pt x="550" y="190"/>
                  </a:cubicBezTo>
                  <a:cubicBezTo>
                    <a:pt x="367" y="312"/>
                    <a:pt x="122" y="434"/>
                    <a:pt x="61" y="648"/>
                  </a:cubicBezTo>
                  <a:cubicBezTo>
                    <a:pt x="0" y="862"/>
                    <a:pt x="183" y="1076"/>
                    <a:pt x="306" y="1289"/>
                  </a:cubicBezTo>
                  <a:cubicBezTo>
                    <a:pt x="397" y="1473"/>
                    <a:pt x="550" y="1717"/>
                    <a:pt x="764" y="1778"/>
                  </a:cubicBezTo>
                  <a:cubicBezTo>
                    <a:pt x="978" y="1778"/>
                    <a:pt x="1222" y="1717"/>
                    <a:pt x="1405" y="1564"/>
                  </a:cubicBezTo>
                  <a:cubicBezTo>
                    <a:pt x="1589" y="1442"/>
                    <a:pt x="1711" y="1259"/>
                    <a:pt x="1741" y="1076"/>
                  </a:cubicBezTo>
                  <a:cubicBezTo>
                    <a:pt x="1833" y="831"/>
                    <a:pt x="1803" y="617"/>
                    <a:pt x="1711" y="403"/>
                  </a:cubicBezTo>
                  <a:cubicBezTo>
                    <a:pt x="1589" y="190"/>
                    <a:pt x="1405" y="67"/>
                    <a:pt x="1161" y="6"/>
                  </a:cubicBezTo>
                  <a:cubicBezTo>
                    <a:pt x="1133" y="2"/>
                    <a:pt x="1105" y="0"/>
                    <a:pt x="107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28"/>
            <p:cNvSpPr/>
            <p:nvPr/>
          </p:nvSpPr>
          <p:spPr>
            <a:xfrm>
              <a:off x="7024324" y="4114764"/>
              <a:ext cx="132651" cy="101345"/>
            </a:xfrm>
            <a:custGeom>
              <a:avLst/>
              <a:gdLst/>
              <a:ahLst/>
              <a:cxnLst/>
              <a:rect l="l" t="t" r="r" b="b"/>
              <a:pathLst>
                <a:path w="750" h="573" extrusionOk="0">
                  <a:moveTo>
                    <a:pt x="374" y="0"/>
                  </a:moveTo>
                  <a:cubicBezTo>
                    <a:pt x="162" y="0"/>
                    <a:pt x="0" y="243"/>
                    <a:pt x="138" y="436"/>
                  </a:cubicBezTo>
                  <a:cubicBezTo>
                    <a:pt x="179" y="518"/>
                    <a:pt x="274" y="572"/>
                    <a:pt x="369" y="572"/>
                  </a:cubicBezTo>
                  <a:cubicBezTo>
                    <a:pt x="417" y="572"/>
                    <a:pt x="464" y="559"/>
                    <a:pt x="505" y="528"/>
                  </a:cubicBezTo>
                  <a:cubicBezTo>
                    <a:pt x="749" y="406"/>
                    <a:pt x="688" y="70"/>
                    <a:pt x="444" y="9"/>
                  </a:cubicBezTo>
                  <a:cubicBezTo>
                    <a:pt x="420" y="3"/>
                    <a:pt x="397" y="0"/>
                    <a:pt x="37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28"/>
            <p:cNvSpPr/>
            <p:nvPr/>
          </p:nvSpPr>
          <p:spPr>
            <a:xfrm>
              <a:off x="6745587" y="3765103"/>
              <a:ext cx="130351" cy="101345"/>
            </a:xfrm>
            <a:custGeom>
              <a:avLst/>
              <a:gdLst/>
              <a:ahLst/>
              <a:cxnLst/>
              <a:rect l="l" t="t" r="r" b="b"/>
              <a:pathLst>
                <a:path w="737" h="573" extrusionOk="0">
                  <a:moveTo>
                    <a:pt x="408" y="0"/>
                  </a:moveTo>
                  <a:cubicBezTo>
                    <a:pt x="364" y="0"/>
                    <a:pt x="319" y="10"/>
                    <a:pt x="279" y="31"/>
                  </a:cubicBezTo>
                  <a:cubicBezTo>
                    <a:pt x="1" y="208"/>
                    <a:pt x="162" y="572"/>
                    <a:pt x="398" y="572"/>
                  </a:cubicBezTo>
                  <a:cubicBezTo>
                    <a:pt x="448" y="572"/>
                    <a:pt x="501" y="556"/>
                    <a:pt x="554" y="519"/>
                  </a:cubicBezTo>
                  <a:cubicBezTo>
                    <a:pt x="706" y="428"/>
                    <a:pt x="737" y="275"/>
                    <a:pt x="645" y="122"/>
                  </a:cubicBezTo>
                  <a:cubicBezTo>
                    <a:pt x="584" y="41"/>
                    <a:pt x="496" y="0"/>
                    <a:pt x="40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28"/>
            <p:cNvSpPr/>
            <p:nvPr/>
          </p:nvSpPr>
          <p:spPr>
            <a:xfrm>
              <a:off x="6540778" y="3813741"/>
              <a:ext cx="297491" cy="448536"/>
            </a:xfrm>
            <a:custGeom>
              <a:avLst/>
              <a:gdLst/>
              <a:ahLst/>
              <a:cxnLst/>
              <a:rect l="l" t="t" r="r" b="b"/>
              <a:pathLst>
                <a:path w="1682" h="2536" extrusionOk="0">
                  <a:moveTo>
                    <a:pt x="1467" y="0"/>
                  </a:moveTo>
                  <a:cubicBezTo>
                    <a:pt x="1345" y="978"/>
                    <a:pt x="826" y="1833"/>
                    <a:pt x="1" y="2352"/>
                  </a:cubicBezTo>
                  <a:lnTo>
                    <a:pt x="123" y="2536"/>
                  </a:lnTo>
                  <a:cubicBezTo>
                    <a:pt x="1009" y="1986"/>
                    <a:pt x="1589" y="1039"/>
                    <a:pt x="168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28"/>
            <p:cNvSpPr/>
            <p:nvPr/>
          </p:nvSpPr>
          <p:spPr>
            <a:xfrm>
              <a:off x="6584110" y="4131743"/>
              <a:ext cx="513446" cy="206228"/>
            </a:xfrm>
            <a:custGeom>
              <a:avLst/>
              <a:gdLst/>
              <a:ahLst/>
              <a:cxnLst/>
              <a:rect l="l" t="t" r="r" b="b"/>
              <a:pathLst>
                <a:path w="2903" h="1166" extrusionOk="0">
                  <a:moveTo>
                    <a:pt x="2273" y="1"/>
                  </a:moveTo>
                  <a:cubicBezTo>
                    <a:pt x="1767" y="1"/>
                    <a:pt x="980" y="187"/>
                    <a:pt x="0" y="1013"/>
                  </a:cubicBezTo>
                  <a:lnTo>
                    <a:pt x="153" y="1165"/>
                  </a:lnTo>
                  <a:cubicBezTo>
                    <a:pt x="1090" y="387"/>
                    <a:pt x="1833" y="223"/>
                    <a:pt x="2293" y="223"/>
                  </a:cubicBezTo>
                  <a:cubicBezTo>
                    <a:pt x="2627" y="223"/>
                    <a:pt x="2811" y="310"/>
                    <a:pt x="2811" y="310"/>
                  </a:cubicBezTo>
                  <a:lnTo>
                    <a:pt x="2902" y="127"/>
                  </a:lnTo>
                  <a:cubicBezTo>
                    <a:pt x="2889" y="113"/>
                    <a:pt x="2665" y="1"/>
                    <a:pt x="227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28"/>
            <p:cNvSpPr/>
            <p:nvPr/>
          </p:nvSpPr>
          <p:spPr>
            <a:xfrm>
              <a:off x="5887090" y="3981231"/>
              <a:ext cx="924133" cy="773265"/>
            </a:xfrm>
            <a:custGeom>
              <a:avLst/>
              <a:gdLst/>
              <a:ahLst/>
              <a:cxnLst/>
              <a:rect l="l" t="t" r="r" b="b"/>
              <a:pathLst>
                <a:path w="5225" h="4372" extrusionOk="0">
                  <a:moveTo>
                    <a:pt x="3422" y="0"/>
                  </a:moveTo>
                  <a:cubicBezTo>
                    <a:pt x="2658" y="428"/>
                    <a:pt x="1956" y="947"/>
                    <a:pt x="1284" y="1497"/>
                  </a:cubicBezTo>
                  <a:cubicBezTo>
                    <a:pt x="825" y="1894"/>
                    <a:pt x="459" y="2413"/>
                    <a:pt x="184" y="2933"/>
                  </a:cubicBezTo>
                  <a:cubicBezTo>
                    <a:pt x="1" y="3238"/>
                    <a:pt x="31" y="3605"/>
                    <a:pt x="275" y="3880"/>
                  </a:cubicBezTo>
                  <a:cubicBezTo>
                    <a:pt x="390" y="4166"/>
                    <a:pt x="665" y="4371"/>
                    <a:pt x="975" y="4371"/>
                  </a:cubicBezTo>
                  <a:cubicBezTo>
                    <a:pt x="996" y="4371"/>
                    <a:pt x="1018" y="4370"/>
                    <a:pt x="1039" y="4369"/>
                  </a:cubicBezTo>
                  <a:cubicBezTo>
                    <a:pt x="1681" y="4369"/>
                    <a:pt x="2292" y="4246"/>
                    <a:pt x="2872" y="4032"/>
                  </a:cubicBezTo>
                  <a:cubicBezTo>
                    <a:pt x="3636" y="3696"/>
                    <a:pt x="4369" y="3299"/>
                    <a:pt x="5072" y="2841"/>
                  </a:cubicBezTo>
                  <a:cubicBezTo>
                    <a:pt x="5224" y="2291"/>
                    <a:pt x="4705" y="2597"/>
                    <a:pt x="4491" y="2261"/>
                  </a:cubicBezTo>
                  <a:cubicBezTo>
                    <a:pt x="4308" y="1894"/>
                    <a:pt x="4216" y="1925"/>
                    <a:pt x="4002" y="1589"/>
                  </a:cubicBezTo>
                  <a:cubicBezTo>
                    <a:pt x="3789" y="1222"/>
                    <a:pt x="4155" y="1008"/>
                    <a:pt x="3941" y="672"/>
                  </a:cubicBezTo>
                  <a:cubicBezTo>
                    <a:pt x="3727" y="306"/>
                    <a:pt x="3972" y="122"/>
                    <a:pt x="34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15" name="Google Shape;715;p28"/>
          <p:cNvGrpSpPr/>
          <p:nvPr/>
        </p:nvGrpSpPr>
        <p:grpSpPr>
          <a:xfrm flipH="1">
            <a:off x="6071239" y="5081304"/>
            <a:ext cx="1768475" cy="893517"/>
            <a:chOff x="1866724" y="1193292"/>
            <a:chExt cx="6154785" cy="3109690"/>
          </a:xfrm>
        </p:grpSpPr>
        <p:sp>
          <p:nvSpPr>
            <p:cNvPr id="716" name="Google Shape;716;p28"/>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7" name="Google Shape;717;p28"/>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18" name="Google Shape;718;p28"/>
          <p:cNvSpPr/>
          <p:nvPr/>
        </p:nvSpPr>
        <p:spPr>
          <a:xfrm flipH="1">
            <a:off x="8983882" y="824101"/>
            <a:ext cx="3256121" cy="898593"/>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9" name="Google Shape;719;p28"/>
          <p:cNvSpPr/>
          <p:nvPr/>
        </p:nvSpPr>
        <p:spPr>
          <a:xfrm flipH="1">
            <a:off x="11020598" y="21161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 name="Google Shape;720;p28"/>
          <p:cNvSpPr/>
          <p:nvPr/>
        </p:nvSpPr>
        <p:spPr>
          <a:xfrm flipH="1">
            <a:off x="410465" y="719348"/>
            <a:ext cx="1588399" cy="43844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88671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1"/>
        <p:cNvGrpSpPr/>
        <p:nvPr/>
      </p:nvGrpSpPr>
      <p:grpSpPr>
        <a:xfrm>
          <a:off x="0" y="0"/>
          <a:ext cx="0" cy="0"/>
          <a:chOff x="0" y="0"/>
          <a:chExt cx="0" cy="0"/>
        </a:xfrm>
      </p:grpSpPr>
      <p:sp>
        <p:nvSpPr>
          <p:cNvPr id="722" name="Google Shape;722;p29"/>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940912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23"/>
        <p:cNvGrpSpPr/>
        <p:nvPr/>
      </p:nvGrpSpPr>
      <p:grpSpPr>
        <a:xfrm>
          <a:off x="0" y="0"/>
          <a:ext cx="0" cy="0"/>
          <a:chOff x="0" y="0"/>
          <a:chExt cx="0" cy="0"/>
        </a:xfrm>
      </p:grpSpPr>
      <p:grpSp>
        <p:nvGrpSpPr>
          <p:cNvPr id="724" name="Google Shape;724;p30"/>
          <p:cNvGrpSpPr/>
          <p:nvPr/>
        </p:nvGrpSpPr>
        <p:grpSpPr>
          <a:xfrm>
            <a:off x="-331600" y="5576298"/>
            <a:ext cx="12854800" cy="1281716"/>
            <a:chOff x="-248700" y="4182223"/>
            <a:chExt cx="9641100" cy="961287"/>
          </a:xfrm>
        </p:grpSpPr>
        <p:grpSp>
          <p:nvGrpSpPr>
            <p:cNvPr id="725" name="Google Shape;725;p30"/>
            <p:cNvGrpSpPr/>
            <p:nvPr/>
          </p:nvGrpSpPr>
          <p:grpSpPr>
            <a:xfrm>
              <a:off x="-248629" y="4462202"/>
              <a:ext cx="9640980" cy="681308"/>
              <a:chOff x="131200" y="4480088"/>
              <a:chExt cx="8881603" cy="627644"/>
            </a:xfrm>
          </p:grpSpPr>
          <p:sp>
            <p:nvSpPr>
              <p:cNvPr id="726" name="Google Shape;726;p30"/>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30"/>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30"/>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29" name="Google Shape;729;p30"/>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0" name="Google Shape;730;p30"/>
          <p:cNvSpPr txBox="1">
            <a:spLocks noGrp="1"/>
          </p:cNvSpPr>
          <p:nvPr>
            <p:ph type="title"/>
          </p:nvPr>
        </p:nvSpPr>
        <p:spPr>
          <a:xfrm>
            <a:off x="950967" y="719333"/>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31" name="Google Shape;731;p30"/>
          <p:cNvGrpSpPr/>
          <p:nvPr/>
        </p:nvGrpSpPr>
        <p:grpSpPr>
          <a:xfrm>
            <a:off x="195169" y="4921518"/>
            <a:ext cx="1511615" cy="763740"/>
            <a:chOff x="1866724" y="1193292"/>
            <a:chExt cx="6154785" cy="3109690"/>
          </a:xfrm>
        </p:grpSpPr>
        <p:sp>
          <p:nvSpPr>
            <p:cNvPr id="732" name="Google Shape;732;p30"/>
            <p:cNvSpPr/>
            <p:nvPr/>
          </p:nvSpPr>
          <p:spPr>
            <a:xfrm>
              <a:off x="1877886" y="1193292"/>
              <a:ext cx="6143622" cy="3109690"/>
            </a:xfrm>
            <a:custGeom>
              <a:avLst/>
              <a:gdLst/>
              <a:ahLst/>
              <a:cxnLst/>
              <a:rect l="l" t="t" r="r" b="b"/>
              <a:pathLst>
                <a:path w="33574" h="16994" extrusionOk="0">
                  <a:moveTo>
                    <a:pt x="15100" y="1"/>
                  </a:moveTo>
                  <a:cubicBezTo>
                    <a:pt x="15056" y="1"/>
                    <a:pt x="15013" y="3"/>
                    <a:pt x="14969" y="8"/>
                  </a:cubicBezTo>
                  <a:cubicBezTo>
                    <a:pt x="14420" y="39"/>
                    <a:pt x="13870" y="100"/>
                    <a:pt x="13320" y="161"/>
                  </a:cubicBezTo>
                  <a:cubicBezTo>
                    <a:pt x="13124" y="204"/>
                    <a:pt x="12921" y="213"/>
                    <a:pt x="12716" y="213"/>
                  </a:cubicBezTo>
                  <a:cubicBezTo>
                    <a:pt x="12581" y="213"/>
                    <a:pt x="12446" y="209"/>
                    <a:pt x="12312" y="209"/>
                  </a:cubicBezTo>
                  <a:cubicBezTo>
                    <a:pt x="12079" y="209"/>
                    <a:pt x="11852" y="221"/>
                    <a:pt x="11640" y="283"/>
                  </a:cubicBezTo>
                  <a:cubicBezTo>
                    <a:pt x="11120" y="466"/>
                    <a:pt x="10723" y="1016"/>
                    <a:pt x="10204" y="1230"/>
                  </a:cubicBezTo>
                  <a:cubicBezTo>
                    <a:pt x="9715" y="1413"/>
                    <a:pt x="9135" y="1536"/>
                    <a:pt x="8646" y="1780"/>
                  </a:cubicBezTo>
                  <a:cubicBezTo>
                    <a:pt x="8188" y="2055"/>
                    <a:pt x="7546" y="2086"/>
                    <a:pt x="7088" y="2391"/>
                  </a:cubicBezTo>
                  <a:cubicBezTo>
                    <a:pt x="6630" y="2696"/>
                    <a:pt x="6599" y="3613"/>
                    <a:pt x="6171" y="3949"/>
                  </a:cubicBezTo>
                  <a:cubicBezTo>
                    <a:pt x="5744" y="4316"/>
                    <a:pt x="5255" y="4529"/>
                    <a:pt x="4858" y="4927"/>
                  </a:cubicBezTo>
                  <a:cubicBezTo>
                    <a:pt x="4461" y="5293"/>
                    <a:pt x="3819" y="5476"/>
                    <a:pt x="3483" y="5904"/>
                  </a:cubicBezTo>
                  <a:cubicBezTo>
                    <a:pt x="3147" y="6301"/>
                    <a:pt x="3147" y="7004"/>
                    <a:pt x="2842" y="7462"/>
                  </a:cubicBezTo>
                  <a:cubicBezTo>
                    <a:pt x="2536" y="7920"/>
                    <a:pt x="1925" y="8195"/>
                    <a:pt x="1681" y="8684"/>
                  </a:cubicBezTo>
                  <a:cubicBezTo>
                    <a:pt x="1375" y="9142"/>
                    <a:pt x="1131" y="9631"/>
                    <a:pt x="917" y="10150"/>
                  </a:cubicBezTo>
                  <a:cubicBezTo>
                    <a:pt x="703" y="10639"/>
                    <a:pt x="489" y="11189"/>
                    <a:pt x="337" y="11708"/>
                  </a:cubicBezTo>
                  <a:cubicBezTo>
                    <a:pt x="184" y="12228"/>
                    <a:pt x="214" y="12839"/>
                    <a:pt x="92" y="13358"/>
                  </a:cubicBezTo>
                  <a:cubicBezTo>
                    <a:pt x="1" y="13908"/>
                    <a:pt x="489" y="14519"/>
                    <a:pt x="428" y="15069"/>
                  </a:cubicBezTo>
                  <a:cubicBezTo>
                    <a:pt x="367" y="15588"/>
                    <a:pt x="31" y="15832"/>
                    <a:pt x="31" y="16352"/>
                  </a:cubicBezTo>
                  <a:cubicBezTo>
                    <a:pt x="795" y="16627"/>
                    <a:pt x="734" y="16993"/>
                    <a:pt x="1528" y="16993"/>
                  </a:cubicBezTo>
                  <a:cubicBezTo>
                    <a:pt x="2322" y="16993"/>
                    <a:pt x="2322" y="16474"/>
                    <a:pt x="3117" y="16474"/>
                  </a:cubicBezTo>
                  <a:cubicBezTo>
                    <a:pt x="3911" y="16474"/>
                    <a:pt x="3911" y="16291"/>
                    <a:pt x="4705" y="16291"/>
                  </a:cubicBezTo>
                  <a:cubicBezTo>
                    <a:pt x="5499" y="16291"/>
                    <a:pt x="5499" y="16382"/>
                    <a:pt x="6294" y="16382"/>
                  </a:cubicBezTo>
                  <a:cubicBezTo>
                    <a:pt x="7088" y="16382"/>
                    <a:pt x="7088" y="16871"/>
                    <a:pt x="7882" y="16871"/>
                  </a:cubicBezTo>
                  <a:cubicBezTo>
                    <a:pt x="8676" y="16871"/>
                    <a:pt x="8676" y="16596"/>
                    <a:pt x="9471" y="16596"/>
                  </a:cubicBezTo>
                  <a:cubicBezTo>
                    <a:pt x="10265" y="16596"/>
                    <a:pt x="10265" y="16901"/>
                    <a:pt x="11059" y="16901"/>
                  </a:cubicBezTo>
                  <a:cubicBezTo>
                    <a:pt x="11853" y="16901"/>
                    <a:pt x="11853" y="16963"/>
                    <a:pt x="12648" y="16963"/>
                  </a:cubicBezTo>
                  <a:cubicBezTo>
                    <a:pt x="13442" y="16963"/>
                    <a:pt x="13442" y="16474"/>
                    <a:pt x="14236" y="16474"/>
                  </a:cubicBezTo>
                  <a:cubicBezTo>
                    <a:pt x="15030" y="16474"/>
                    <a:pt x="15030" y="16963"/>
                    <a:pt x="15825" y="16963"/>
                  </a:cubicBezTo>
                  <a:cubicBezTo>
                    <a:pt x="16619" y="16963"/>
                    <a:pt x="16619" y="16871"/>
                    <a:pt x="17413" y="16871"/>
                  </a:cubicBezTo>
                  <a:cubicBezTo>
                    <a:pt x="18208" y="16871"/>
                    <a:pt x="18208" y="16840"/>
                    <a:pt x="19002" y="16840"/>
                  </a:cubicBezTo>
                  <a:cubicBezTo>
                    <a:pt x="19796" y="16840"/>
                    <a:pt x="19796" y="16657"/>
                    <a:pt x="20590" y="16657"/>
                  </a:cubicBezTo>
                  <a:cubicBezTo>
                    <a:pt x="21385" y="16657"/>
                    <a:pt x="21385" y="16963"/>
                    <a:pt x="22179" y="16963"/>
                  </a:cubicBezTo>
                  <a:cubicBezTo>
                    <a:pt x="22973" y="16963"/>
                    <a:pt x="22973" y="16382"/>
                    <a:pt x="23767" y="16382"/>
                  </a:cubicBezTo>
                  <a:cubicBezTo>
                    <a:pt x="24562" y="16382"/>
                    <a:pt x="24562" y="16718"/>
                    <a:pt x="25356" y="16718"/>
                  </a:cubicBezTo>
                  <a:cubicBezTo>
                    <a:pt x="26181" y="16718"/>
                    <a:pt x="26150" y="16810"/>
                    <a:pt x="26944" y="16810"/>
                  </a:cubicBezTo>
                  <a:cubicBezTo>
                    <a:pt x="27739" y="16810"/>
                    <a:pt x="27769" y="16565"/>
                    <a:pt x="28563" y="16565"/>
                  </a:cubicBezTo>
                  <a:cubicBezTo>
                    <a:pt x="29358" y="16565"/>
                    <a:pt x="29358" y="16749"/>
                    <a:pt x="30152" y="16749"/>
                  </a:cubicBezTo>
                  <a:cubicBezTo>
                    <a:pt x="30748" y="16749"/>
                    <a:pt x="30897" y="16646"/>
                    <a:pt x="31269" y="16646"/>
                  </a:cubicBezTo>
                  <a:cubicBezTo>
                    <a:pt x="31393" y="16646"/>
                    <a:pt x="31542" y="16657"/>
                    <a:pt x="31740" y="16688"/>
                  </a:cubicBezTo>
                  <a:cubicBezTo>
                    <a:pt x="32246" y="16746"/>
                    <a:pt x="32442" y="16854"/>
                    <a:pt x="32714" y="16854"/>
                  </a:cubicBezTo>
                  <a:cubicBezTo>
                    <a:pt x="32870" y="16854"/>
                    <a:pt x="33051" y="16818"/>
                    <a:pt x="33329" y="16718"/>
                  </a:cubicBezTo>
                  <a:cubicBezTo>
                    <a:pt x="33329" y="16168"/>
                    <a:pt x="33573" y="15527"/>
                    <a:pt x="33543" y="15007"/>
                  </a:cubicBezTo>
                  <a:cubicBezTo>
                    <a:pt x="33421" y="14458"/>
                    <a:pt x="33329" y="13908"/>
                    <a:pt x="33176" y="13358"/>
                  </a:cubicBezTo>
                  <a:cubicBezTo>
                    <a:pt x="33054" y="12839"/>
                    <a:pt x="32504" y="12411"/>
                    <a:pt x="32351" y="11892"/>
                  </a:cubicBezTo>
                  <a:cubicBezTo>
                    <a:pt x="32199" y="11372"/>
                    <a:pt x="32046" y="10853"/>
                    <a:pt x="31832" y="10364"/>
                  </a:cubicBezTo>
                  <a:cubicBezTo>
                    <a:pt x="31618" y="9845"/>
                    <a:pt x="31863" y="9112"/>
                    <a:pt x="31618" y="8623"/>
                  </a:cubicBezTo>
                  <a:cubicBezTo>
                    <a:pt x="31374" y="8165"/>
                    <a:pt x="31099" y="7615"/>
                    <a:pt x="30793" y="7157"/>
                  </a:cubicBezTo>
                  <a:cubicBezTo>
                    <a:pt x="30519" y="6729"/>
                    <a:pt x="29938" y="6393"/>
                    <a:pt x="29602" y="5996"/>
                  </a:cubicBezTo>
                  <a:cubicBezTo>
                    <a:pt x="29266" y="5568"/>
                    <a:pt x="28563" y="5476"/>
                    <a:pt x="28166" y="5079"/>
                  </a:cubicBezTo>
                  <a:cubicBezTo>
                    <a:pt x="27800" y="4713"/>
                    <a:pt x="27861" y="3796"/>
                    <a:pt x="27433" y="3460"/>
                  </a:cubicBezTo>
                  <a:cubicBezTo>
                    <a:pt x="27036" y="3124"/>
                    <a:pt x="26211" y="3277"/>
                    <a:pt x="25753" y="2971"/>
                  </a:cubicBezTo>
                  <a:cubicBezTo>
                    <a:pt x="25295" y="2666"/>
                    <a:pt x="25142" y="1872"/>
                    <a:pt x="24653" y="1597"/>
                  </a:cubicBezTo>
                  <a:cubicBezTo>
                    <a:pt x="24483" y="1501"/>
                    <a:pt x="24282" y="1476"/>
                    <a:pt x="24072" y="1476"/>
                  </a:cubicBezTo>
                  <a:cubicBezTo>
                    <a:pt x="23838" y="1476"/>
                    <a:pt x="23591" y="1507"/>
                    <a:pt x="23358" y="1507"/>
                  </a:cubicBezTo>
                  <a:cubicBezTo>
                    <a:pt x="23200" y="1507"/>
                    <a:pt x="23049" y="1492"/>
                    <a:pt x="22912" y="1444"/>
                  </a:cubicBezTo>
                  <a:cubicBezTo>
                    <a:pt x="22423" y="1230"/>
                    <a:pt x="21904" y="1016"/>
                    <a:pt x="21385" y="864"/>
                  </a:cubicBezTo>
                  <a:cubicBezTo>
                    <a:pt x="20865" y="711"/>
                    <a:pt x="20346" y="741"/>
                    <a:pt x="19796" y="619"/>
                  </a:cubicBezTo>
                  <a:cubicBezTo>
                    <a:pt x="19246" y="528"/>
                    <a:pt x="18757" y="375"/>
                    <a:pt x="18208" y="314"/>
                  </a:cubicBezTo>
                  <a:cubicBezTo>
                    <a:pt x="17840" y="292"/>
                    <a:pt x="17458" y="271"/>
                    <a:pt x="17071" y="271"/>
                  </a:cubicBezTo>
                  <a:cubicBezTo>
                    <a:pt x="16911" y="271"/>
                    <a:pt x="16749" y="274"/>
                    <a:pt x="16588" y="283"/>
                  </a:cubicBezTo>
                  <a:cubicBezTo>
                    <a:pt x="16084" y="283"/>
                    <a:pt x="15580" y="1"/>
                    <a:pt x="1510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30"/>
            <p:cNvSpPr/>
            <p:nvPr/>
          </p:nvSpPr>
          <p:spPr>
            <a:xfrm>
              <a:off x="1866724" y="2564217"/>
              <a:ext cx="6154785" cy="1738747"/>
            </a:xfrm>
            <a:custGeom>
              <a:avLst/>
              <a:gdLst/>
              <a:ahLst/>
              <a:cxnLst/>
              <a:rect l="l" t="t" r="r" b="b"/>
              <a:pathLst>
                <a:path w="33635" h="9502" extrusionOk="0">
                  <a:moveTo>
                    <a:pt x="31038" y="1"/>
                  </a:moveTo>
                  <a:cubicBezTo>
                    <a:pt x="30916" y="153"/>
                    <a:pt x="30793" y="306"/>
                    <a:pt x="30641" y="489"/>
                  </a:cubicBezTo>
                  <a:cubicBezTo>
                    <a:pt x="30619" y="511"/>
                    <a:pt x="30567" y="533"/>
                    <a:pt x="30517" y="533"/>
                  </a:cubicBezTo>
                  <a:cubicBezTo>
                    <a:pt x="30496" y="533"/>
                    <a:pt x="30475" y="529"/>
                    <a:pt x="30457" y="520"/>
                  </a:cubicBezTo>
                  <a:cubicBezTo>
                    <a:pt x="30366" y="948"/>
                    <a:pt x="30243" y="1345"/>
                    <a:pt x="30091" y="1711"/>
                  </a:cubicBezTo>
                  <a:cubicBezTo>
                    <a:pt x="30064" y="1817"/>
                    <a:pt x="29969" y="1900"/>
                    <a:pt x="29864" y="1900"/>
                  </a:cubicBezTo>
                  <a:cubicBezTo>
                    <a:pt x="29848" y="1900"/>
                    <a:pt x="29832" y="1899"/>
                    <a:pt x="29816" y="1895"/>
                  </a:cubicBezTo>
                  <a:cubicBezTo>
                    <a:pt x="29694" y="1864"/>
                    <a:pt x="29602" y="1803"/>
                    <a:pt x="29510" y="1772"/>
                  </a:cubicBezTo>
                  <a:cubicBezTo>
                    <a:pt x="28991" y="2475"/>
                    <a:pt x="28288" y="2994"/>
                    <a:pt x="27739" y="3666"/>
                  </a:cubicBezTo>
                  <a:cubicBezTo>
                    <a:pt x="27705" y="3717"/>
                    <a:pt x="27653" y="3740"/>
                    <a:pt x="27597" y="3740"/>
                  </a:cubicBezTo>
                  <a:cubicBezTo>
                    <a:pt x="27552" y="3740"/>
                    <a:pt x="27505" y="3724"/>
                    <a:pt x="27464" y="3697"/>
                  </a:cubicBezTo>
                  <a:lnTo>
                    <a:pt x="27189" y="3544"/>
                  </a:lnTo>
                  <a:cubicBezTo>
                    <a:pt x="27189" y="4400"/>
                    <a:pt x="26975" y="5408"/>
                    <a:pt x="26486" y="6019"/>
                  </a:cubicBezTo>
                  <a:cubicBezTo>
                    <a:pt x="26302" y="6254"/>
                    <a:pt x="26117" y="6349"/>
                    <a:pt x="25941" y="6349"/>
                  </a:cubicBezTo>
                  <a:cubicBezTo>
                    <a:pt x="25591" y="6349"/>
                    <a:pt x="25274" y="5977"/>
                    <a:pt x="25050" y="5591"/>
                  </a:cubicBezTo>
                  <a:cubicBezTo>
                    <a:pt x="24898" y="5774"/>
                    <a:pt x="24714" y="5988"/>
                    <a:pt x="24531" y="6171"/>
                  </a:cubicBezTo>
                  <a:cubicBezTo>
                    <a:pt x="24485" y="6202"/>
                    <a:pt x="24424" y="6217"/>
                    <a:pt x="24367" y="6217"/>
                  </a:cubicBezTo>
                  <a:cubicBezTo>
                    <a:pt x="24309" y="6217"/>
                    <a:pt x="24256" y="6202"/>
                    <a:pt x="24225" y="6171"/>
                  </a:cubicBezTo>
                  <a:cubicBezTo>
                    <a:pt x="24012" y="5927"/>
                    <a:pt x="23737" y="5744"/>
                    <a:pt x="23523" y="5499"/>
                  </a:cubicBezTo>
                  <a:cubicBezTo>
                    <a:pt x="23248" y="5774"/>
                    <a:pt x="22881" y="5927"/>
                    <a:pt x="22515" y="5927"/>
                  </a:cubicBezTo>
                  <a:cubicBezTo>
                    <a:pt x="21843" y="5958"/>
                    <a:pt x="21201" y="6141"/>
                    <a:pt x="20651" y="6538"/>
                  </a:cubicBezTo>
                  <a:cubicBezTo>
                    <a:pt x="20474" y="6644"/>
                    <a:pt x="20304" y="6689"/>
                    <a:pt x="20141" y="6689"/>
                  </a:cubicBezTo>
                  <a:cubicBezTo>
                    <a:pt x="19744" y="6689"/>
                    <a:pt x="19388" y="6423"/>
                    <a:pt x="19063" y="6141"/>
                  </a:cubicBezTo>
                  <a:cubicBezTo>
                    <a:pt x="18941" y="6385"/>
                    <a:pt x="18727" y="6568"/>
                    <a:pt x="18482" y="6660"/>
                  </a:cubicBezTo>
                  <a:cubicBezTo>
                    <a:pt x="18408" y="6685"/>
                    <a:pt x="18324" y="6692"/>
                    <a:pt x="18235" y="6692"/>
                  </a:cubicBezTo>
                  <a:cubicBezTo>
                    <a:pt x="18119" y="6692"/>
                    <a:pt x="17996" y="6680"/>
                    <a:pt x="17882" y="6680"/>
                  </a:cubicBezTo>
                  <a:cubicBezTo>
                    <a:pt x="17759" y="6680"/>
                    <a:pt x="17647" y="6694"/>
                    <a:pt x="17566" y="6752"/>
                  </a:cubicBezTo>
                  <a:cubicBezTo>
                    <a:pt x="17361" y="6935"/>
                    <a:pt x="17180" y="7000"/>
                    <a:pt x="17001" y="7000"/>
                  </a:cubicBezTo>
                  <a:cubicBezTo>
                    <a:pt x="16672" y="7000"/>
                    <a:pt x="16352" y="6779"/>
                    <a:pt x="15916" y="6660"/>
                  </a:cubicBezTo>
                  <a:cubicBezTo>
                    <a:pt x="15733" y="6568"/>
                    <a:pt x="15550" y="6446"/>
                    <a:pt x="15397" y="6324"/>
                  </a:cubicBezTo>
                  <a:cubicBezTo>
                    <a:pt x="15248" y="6233"/>
                    <a:pt x="15127" y="6196"/>
                    <a:pt x="15022" y="6196"/>
                  </a:cubicBezTo>
                  <a:cubicBezTo>
                    <a:pt x="14739" y="6196"/>
                    <a:pt x="14581" y="6468"/>
                    <a:pt x="14358" y="6691"/>
                  </a:cubicBezTo>
                  <a:cubicBezTo>
                    <a:pt x="14222" y="6804"/>
                    <a:pt x="14053" y="6867"/>
                    <a:pt x="13875" y="6867"/>
                  </a:cubicBezTo>
                  <a:cubicBezTo>
                    <a:pt x="13813" y="6867"/>
                    <a:pt x="13749" y="6859"/>
                    <a:pt x="13686" y="6843"/>
                  </a:cubicBezTo>
                  <a:cubicBezTo>
                    <a:pt x="13404" y="6769"/>
                    <a:pt x="13266" y="6702"/>
                    <a:pt x="13143" y="6702"/>
                  </a:cubicBezTo>
                  <a:cubicBezTo>
                    <a:pt x="13013" y="6702"/>
                    <a:pt x="12898" y="6777"/>
                    <a:pt x="12648" y="6996"/>
                  </a:cubicBezTo>
                  <a:cubicBezTo>
                    <a:pt x="12556" y="7088"/>
                    <a:pt x="12403" y="7149"/>
                    <a:pt x="12250" y="7179"/>
                  </a:cubicBezTo>
                  <a:cubicBezTo>
                    <a:pt x="11823" y="7149"/>
                    <a:pt x="11426" y="6996"/>
                    <a:pt x="11090" y="6752"/>
                  </a:cubicBezTo>
                  <a:cubicBezTo>
                    <a:pt x="10817" y="6561"/>
                    <a:pt x="10448" y="6055"/>
                    <a:pt x="10198" y="6055"/>
                  </a:cubicBezTo>
                  <a:cubicBezTo>
                    <a:pt x="10168" y="6055"/>
                    <a:pt x="10139" y="6063"/>
                    <a:pt x="10112" y="6080"/>
                  </a:cubicBezTo>
                  <a:cubicBezTo>
                    <a:pt x="9794" y="6299"/>
                    <a:pt x="9436" y="6530"/>
                    <a:pt x="9074" y="6530"/>
                  </a:cubicBezTo>
                  <a:cubicBezTo>
                    <a:pt x="8880" y="6530"/>
                    <a:pt x="8685" y="6464"/>
                    <a:pt x="8493" y="6294"/>
                  </a:cubicBezTo>
                  <a:cubicBezTo>
                    <a:pt x="8267" y="6082"/>
                    <a:pt x="8078" y="6001"/>
                    <a:pt x="7908" y="6001"/>
                  </a:cubicBezTo>
                  <a:cubicBezTo>
                    <a:pt x="7342" y="6001"/>
                    <a:pt x="6998" y="6905"/>
                    <a:pt x="6294" y="6905"/>
                  </a:cubicBezTo>
                  <a:cubicBezTo>
                    <a:pt x="6019" y="6874"/>
                    <a:pt x="5744" y="6752"/>
                    <a:pt x="5591" y="6538"/>
                  </a:cubicBezTo>
                  <a:cubicBezTo>
                    <a:pt x="5583" y="6528"/>
                    <a:pt x="5572" y="6523"/>
                    <a:pt x="5558" y="6523"/>
                  </a:cubicBezTo>
                  <a:cubicBezTo>
                    <a:pt x="5353" y="6523"/>
                    <a:pt x="4544" y="7493"/>
                    <a:pt x="4430" y="7607"/>
                  </a:cubicBezTo>
                  <a:cubicBezTo>
                    <a:pt x="4385" y="7652"/>
                    <a:pt x="4328" y="7672"/>
                    <a:pt x="4272" y="7672"/>
                  </a:cubicBezTo>
                  <a:cubicBezTo>
                    <a:pt x="4176" y="7672"/>
                    <a:pt x="4083" y="7612"/>
                    <a:pt x="4063" y="7515"/>
                  </a:cubicBezTo>
                  <a:cubicBezTo>
                    <a:pt x="4002" y="7332"/>
                    <a:pt x="3941" y="7179"/>
                    <a:pt x="3911" y="7027"/>
                  </a:cubicBezTo>
                  <a:cubicBezTo>
                    <a:pt x="3800" y="7052"/>
                    <a:pt x="3691" y="7064"/>
                    <a:pt x="3584" y="7064"/>
                  </a:cubicBezTo>
                  <a:cubicBezTo>
                    <a:pt x="3042" y="7064"/>
                    <a:pt x="2552" y="6758"/>
                    <a:pt x="2169" y="6324"/>
                  </a:cubicBezTo>
                  <a:cubicBezTo>
                    <a:pt x="1995" y="6120"/>
                    <a:pt x="1458" y="5249"/>
                    <a:pt x="1144" y="5249"/>
                  </a:cubicBezTo>
                  <a:cubicBezTo>
                    <a:pt x="1129" y="5249"/>
                    <a:pt x="1114" y="5251"/>
                    <a:pt x="1100" y="5255"/>
                  </a:cubicBezTo>
                  <a:cubicBezTo>
                    <a:pt x="825" y="5316"/>
                    <a:pt x="489" y="5438"/>
                    <a:pt x="153" y="5530"/>
                  </a:cubicBezTo>
                  <a:cubicBezTo>
                    <a:pt x="153" y="5652"/>
                    <a:pt x="123" y="5774"/>
                    <a:pt x="123" y="5896"/>
                  </a:cubicBezTo>
                  <a:cubicBezTo>
                    <a:pt x="1" y="6416"/>
                    <a:pt x="489" y="7027"/>
                    <a:pt x="428" y="7577"/>
                  </a:cubicBezTo>
                  <a:cubicBezTo>
                    <a:pt x="367" y="8126"/>
                    <a:pt x="62" y="8340"/>
                    <a:pt x="62" y="8890"/>
                  </a:cubicBezTo>
                  <a:cubicBezTo>
                    <a:pt x="825" y="9135"/>
                    <a:pt x="734" y="9501"/>
                    <a:pt x="1559" y="9501"/>
                  </a:cubicBezTo>
                  <a:cubicBezTo>
                    <a:pt x="2353" y="9501"/>
                    <a:pt x="2353" y="8982"/>
                    <a:pt x="3147" y="8982"/>
                  </a:cubicBezTo>
                  <a:cubicBezTo>
                    <a:pt x="3911" y="8982"/>
                    <a:pt x="3941" y="8829"/>
                    <a:pt x="4736" y="8829"/>
                  </a:cubicBezTo>
                  <a:cubicBezTo>
                    <a:pt x="5499" y="8829"/>
                    <a:pt x="5530" y="8921"/>
                    <a:pt x="6324" y="8921"/>
                  </a:cubicBezTo>
                  <a:cubicBezTo>
                    <a:pt x="7118" y="8921"/>
                    <a:pt x="7118" y="9409"/>
                    <a:pt x="7913" y="9409"/>
                  </a:cubicBezTo>
                  <a:cubicBezTo>
                    <a:pt x="8707" y="9409"/>
                    <a:pt x="8707" y="9104"/>
                    <a:pt x="9501" y="9104"/>
                  </a:cubicBezTo>
                  <a:cubicBezTo>
                    <a:pt x="10295" y="9104"/>
                    <a:pt x="10295" y="9409"/>
                    <a:pt x="11090" y="9409"/>
                  </a:cubicBezTo>
                  <a:cubicBezTo>
                    <a:pt x="11884" y="9409"/>
                    <a:pt x="11884" y="9501"/>
                    <a:pt x="12678" y="9501"/>
                  </a:cubicBezTo>
                  <a:cubicBezTo>
                    <a:pt x="13472" y="9501"/>
                    <a:pt x="13472" y="8982"/>
                    <a:pt x="14267" y="8982"/>
                  </a:cubicBezTo>
                  <a:cubicBezTo>
                    <a:pt x="15061" y="8982"/>
                    <a:pt x="15061" y="9471"/>
                    <a:pt x="15855" y="9471"/>
                  </a:cubicBezTo>
                  <a:cubicBezTo>
                    <a:pt x="16649" y="9471"/>
                    <a:pt x="16649" y="9379"/>
                    <a:pt x="17444" y="9379"/>
                  </a:cubicBezTo>
                  <a:cubicBezTo>
                    <a:pt x="18238" y="9379"/>
                    <a:pt x="18238" y="9348"/>
                    <a:pt x="19032" y="9348"/>
                  </a:cubicBezTo>
                  <a:cubicBezTo>
                    <a:pt x="19826" y="9348"/>
                    <a:pt x="19826" y="9165"/>
                    <a:pt x="20621" y="9165"/>
                  </a:cubicBezTo>
                  <a:cubicBezTo>
                    <a:pt x="21415" y="9165"/>
                    <a:pt x="21415" y="9471"/>
                    <a:pt x="22209" y="9471"/>
                  </a:cubicBezTo>
                  <a:cubicBezTo>
                    <a:pt x="23004" y="9471"/>
                    <a:pt x="23004" y="8890"/>
                    <a:pt x="23798" y="8890"/>
                  </a:cubicBezTo>
                  <a:cubicBezTo>
                    <a:pt x="24592" y="8890"/>
                    <a:pt x="24592" y="9226"/>
                    <a:pt x="25386" y="9226"/>
                  </a:cubicBezTo>
                  <a:cubicBezTo>
                    <a:pt x="26181" y="9226"/>
                    <a:pt x="26181" y="9318"/>
                    <a:pt x="26975" y="9318"/>
                  </a:cubicBezTo>
                  <a:cubicBezTo>
                    <a:pt x="27769" y="9318"/>
                    <a:pt x="27769" y="9073"/>
                    <a:pt x="28563" y="9073"/>
                  </a:cubicBezTo>
                  <a:cubicBezTo>
                    <a:pt x="29358" y="9073"/>
                    <a:pt x="29358" y="9257"/>
                    <a:pt x="30152" y="9257"/>
                  </a:cubicBezTo>
                  <a:cubicBezTo>
                    <a:pt x="30748" y="9257"/>
                    <a:pt x="30896" y="9154"/>
                    <a:pt x="31269" y="9154"/>
                  </a:cubicBezTo>
                  <a:cubicBezTo>
                    <a:pt x="31393" y="9154"/>
                    <a:pt x="31542" y="9165"/>
                    <a:pt x="31740" y="9196"/>
                  </a:cubicBezTo>
                  <a:cubicBezTo>
                    <a:pt x="32245" y="9254"/>
                    <a:pt x="32466" y="9362"/>
                    <a:pt x="32749" y="9362"/>
                  </a:cubicBezTo>
                  <a:cubicBezTo>
                    <a:pt x="32911" y="9362"/>
                    <a:pt x="33092" y="9326"/>
                    <a:pt x="33359" y="9226"/>
                  </a:cubicBezTo>
                  <a:cubicBezTo>
                    <a:pt x="33390" y="8676"/>
                    <a:pt x="33634" y="8035"/>
                    <a:pt x="33573" y="7515"/>
                  </a:cubicBezTo>
                  <a:cubicBezTo>
                    <a:pt x="33482" y="6966"/>
                    <a:pt x="33359" y="6416"/>
                    <a:pt x="33207" y="5866"/>
                  </a:cubicBezTo>
                  <a:cubicBezTo>
                    <a:pt x="33115" y="5347"/>
                    <a:pt x="32565" y="4919"/>
                    <a:pt x="32412" y="4400"/>
                  </a:cubicBezTo>
                  <a:cubicBezTo>
                    <a:pt x="32260" y="3880"/>
                    <a:pt x="32076" y="3361"/>
                    <a:pt x="31863" y="2872"/>
                  </a:cubicBezTo>
                  <a:cubicBezTo>
                    <a:pt x="31649" y="2353"/>
                    <a:pt x="31924" y="1620"/>
                    <a:pt x="31649" y="1131"/>
                  </a:cubicBezTo>
                  <a:cubicBezTo>
                    <a:pt x="31465" y="764"/>
                    <a:pt x="31252" y="367"/>
                    <a:pt x="31038" y="1"/>
                  </a:cubicBezTo>
                  <a:close/>
                </a:path>
              </a:pathLst>
            </a:custGeom>
            <a:solidFill>
              <a:srgbClr val="24962F">
                <a:alpha val="40560"/>
              </a:srgbClr>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34" name="Google Shape;734;p30"/>
          <p:cNvSpPr/>
          <p:nvPr/>
        </p:nvSpPr>
        <p:spPr>
          <a:xfrm flipH="1">
            <a:off x="10564706" y="880699"/>
            <a:ext cx="1813093" cy="50036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00013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35"/>
        <p:cNvGrpSpPr/>
        <p:nvPr/>
      </p:nvGrpSpPr>
      <p:grpSpPr>
        <a:xfrm>
          <a:off x="0" y="0"/>
          <a:ext cx="0" cy="0"/>
          <a:chOff x="0" y="0"/>
          <a:chExt cx="0" cy="0"/>
        </a:xfrm>
      </p:grpSpPr>
      <p:grpSp>
        <p:nvGrpSpPr>
          <p:cNvPr id="736" name="Google Shape;736;p31"/>
          <p:cNvGrpSpPr/>
          <p:nvPr/>
        </p:nvGrpSpPr>
        <p:grpSpPr>
          <a:xfrm flipH="1">
            <a:off x="5749401" y="3531522"/>
            <a:ext cx="7748415" cy="2195639"/>
            <a:chOff x="664583" y="2178018"/>
            <a:chExt cx="7577664" cy="2147253"/>
          </a:xfrm>
        </p:grpSpPr>
        <p:sp>
          <p:nvSpPr>
            <p:cNvPr id="737" name="Google Shape;737;p31"/>
            <p:cNvSpPr/>
            <p:nvPr/>
          </p:nvSpPr>
          <p:spPr>
            <a:xfrm>
              <a:off x="5273338" y="2815889"/>
              <a:ext cx="2968910" cy="150277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31"/>
            <p:cNvSpPr/>
            <p:nvPr/>
          </p:nvSpPr>
          <p:spPr>
            <a:xfrm>
              <a:off x="664583" y="2178018"/>
              <a:ext cx="4227389" cy="2147253"/>
            </a:xfrm>
            <a:custGeom>
              <a:avLst/>
              <a:gdLst/>
              <a:ahLst/>
              <a:cxnLst/>
              <a:rect l="l" t="t" r="r" b="b"/>
              <a:pathLst>
                <a:path w="149841" h="76110" extrusionOk="0">
                  <a:moveTo>
                    <a:pt x="72562" y="0"/>
                  </a:moveTo>
                  <a:cubicBezTo>
                    <a:pt x="72200" y="0"/>
                    <a:pt x="71840" y="4"/>
                    <a:pt x="71484" y="14"/>
                  </a:cubicBezTo>
                  <a:cubicBezTo>
                    <a:pt x="70384" y="45"/>
                    <a:pt x="69376" y="1205"/>
                    <a:pt x="68276" y="1297"/>
                  </a:cubicBezTo>
                  <a:cubicBezTo>
                    <a:pt x="67207" y="1389"/>
                    <a:pt x="66107" y="1328"/>
                    <a:pt x="65038" y="1480"/>
                  </a:cubicBezTo>
                  <a:cubicBezTo>
                    <a:pt x="63969" y="1603"/>
                    <a:pt x="62839" y="1480"/>
                    <a:pt x="61770" y="1664"/>
                  </a:cubicBezTo>
                  <a:cubicBezTo>
                    <a:pt x="61588" y="1696"/>
                    <a:pt x="61400" y="1708"/>
                    <a:pt x="61207" y="1708"/>
                  </a:cubicBezTo>
                  <a:cubicBezTo>
                    <a:pt x="60542" y="1708"/>
                    <a:pt x="59826" y="1559"/>
                    <a:pt x="59153" y="1559"/>
                  </a:cubicBezTo>
                  <a:cubicBezTo>
                    <a:pt x="58908" y="1559"/>
                    <a:pt x="58669" y="1579"/>
                    <a:pt x="58440" y="1633"/>
                  </a:cubicBezTo>
                  <a:cubicBezTo>
                    <a:pt x="57371" y="1847"/>
                    <a:pt x="56485" y="2794"/>
                    <a:pt x="55416" y="3069"/>
                  </a:cubicBezTo>
                  <a:cubicBezTo>
                    <a:pt x="54377" y="3374"/>
                    <a:pt x="53491" y="4138"/>
                    <a:pt x="52452" y="4444"/>
                  </a:cubicBezTo>
                  <a:cubicBezTo>
                    <a:pt x="51414" y="4780"/>
                    <a:pt x="50314" y="4902"/>
                    <a:pt x="49306" y="5299"/>
                  </a:cubicBezTo>
                  <a:cubicBezTo>
                    <a:pt x="48298" y="5665"/>
                    <a:pt x="46984" y="5299"/>
                    <a:pt x="45976" y="5727"/>
                  </a:cubicBezTo>
                  <a:cubicBezTo>
                    <a:pt x="44968" y="6154"/>
                    <a:pt x="43899" y="6460"/>
                    <a:pt x="42921" y="6918"/>
                  </a:cubicBezTo>
                  <a:cubicBezTo>
                    <a:pt x="41944" y="7376"/>
                    <a:pt x="41455" y="8904"/>
                    <a:pt x="40508" y="9392"/>
                  </a:cubicBezTo>
                  <a:cubicBezTo>
                    <a:pt x="39530" y="9881"/>
                    <a:pt x="38400" y="10034"/>
                    <a:pt x="37453" y="10584"/>
                  </a:cubicBezTo>
                  <a:cubicBezTo>
                    <a:pt x="36506" y="11134"/>
                    <a:pt x="35529" y="11653"/>
                    <a:pt x="34612" y="12233"/>
                  </a:cubicBezTo>
                  <a:cubicBezTo>
                    <a:pt x="33726" y="12814"/>
                    <a:pt x="32688" y="13241"/>
                    <a:pt x="31802" y="13852"/>
                  </a:cubicBezTo>
                  <a:cubicBezTo>
                    <a:pt x="30916" y="14494"/>
                    <a:pt x="29816" y="14861"/>
                    <a:pt x="28930" y="15502"/>
                  </a:cubicBezTo>
                  <a:cubicBezTo>
                    <a:pt x="28075" y="16174"/>
                    <a:pt x="27739" y="17518"/>
                    <a:pt x="26914" y="18190"/>
                  </a:cubicBezTo>
                  <a:cubicBezTo>
                    <a:pt x="26089" y="18862"/>
                    <a:pt x="25234" y="19565"/>
                    <a:pt x="24439" y="20298"/>
                  </a:cubicBezTo>
                  <a:cubicBezTo>
                    <a:pt x="23645" y="21031"/>
                    <a:pt x="22270" y="21184"/>
                    <a:pt x="21507" y="21948"/>
                  </a:cubicBezTo>
                  <a:cubicBezTo>
                    <a:pt x="20743" y="22711"/>
                    <a:pt x="20804" y="24269"/>
                    <a:pt x="20071" y="25094"/>
                  </a:cubicBezTo>
                  <a:cubicBezTo>
                    <a:pt x="19338" y="25888"/>
                    <a:pt x="18880" y="26897"/>
                    <a:pt x="18177" y="27721"/>
                  </a:cubicBezTo>
                  <a:cubicBezTo>
                    <a:pt x="17444" y="28546"/>
                    <a:pt x="16069" y="28791"/>
                    <a:pt x="15397" y="29646"/>
                  </a:cubicBezTo>
                  <a:cubicBezTo>
                    <a:pt x="14725" y="30532"/>
                    <a:pt x="13564" y="31051"/>
                    <a:pt x="12953" y="31937"/>
                  </a:cubicBezTo>
                  <a:cubicBezTo>
                    <a:pt x="12342" y="32853"/>
                    <a:pt x="12067" y="34014"/>
                    <a:pt x="11487" y="34931"/>
                  </a:cubicBezTo>
                  <a:cubicBezTo>
                    <a:pt x="10906" y="35847"/>
                    <a:pt x="9990" y="36580"/>
                    <a:pt x="9471" y="37527"/>
                  </a:cubicBezTo>
                  <a:cubicBezTo>
                    <a:pt x="8921" y="38474"/>
                    <a:pt x="9593" y="40093"/>
                    <a:pt x="9074" y="41040"/>
                  </a:cubicBezTo>
                  <a:cubicBezTo>
                    <a:pt x="8554" y="42018"/>
                    <a:pt x="6813" y="42354"/>
                    <a:pt x="6355" y="43332"/>
                  </a:cubicBezTo>
                  <a:cubicBezTo>
                    <a:pt x="5897" y="44309"/>
                    <a:pt x="6660" y="45837"/>
                    <a:pt x="6233" y="46845"/>
                  </a:cubicBezTo>
                  <a:cubicBezTo>
                    <a:pt x="5835" y="47853"/>
                    <a:pt x="5072" y="48708"/>
                    <a:pt x="4675" y="49716"/>
                  </a:cubicBezTo>
                  <a:cubicBezTo>
                    <a:pt x="4308" y="50755"/>
                    <a:pt x="4675" y="52007"/>
                    <a:pt x="4339" y="53046"/>
                  </a:cubicBezTo>
                  <a:cubicBezTo>
                    <a:pt x="4003" y="54085"/>
                    <a:pt x="2078" y="54634"/>
                    <a:pt x="1803" y="55673"/>
                  </a:cubicBezTo>
                  <a:cubicBezTo>
                    <a:pt x="1559" y="56742"/>
                    <a:pt x="2170" y="58025"/>
                    <a:pt x="1925" y="59064"/>
                  </a:cubicBezTo>
                  <a:cubicBezTo>
                    <a:pt x="1681" y="60133"/>
                    <a:pt x="887" y="61080"/>
                    <a:pt x="703" y="62149"/>
                  </a:cubicBezTo>
                  <a:cubicBezTo>
                    <a:pt x="489" y="63249"/>
                    <a:pt x="276" y="64318"/>
                    <a:pt x="153" y="65388"/>
                  </a:cubicBezTo>
                  <a:cubicBezTo>
                    <a:pt x="1" y="66487"/>
                    <a:pt x="184" y="67618"/>
                    <a:pt x="92" y="68687"/>
                  </a:cubicBezTo>
                  <a:cubicBezTo>
                    <a:pt x="1" y="69786"/>
                    <a:pt x="1131" y="70917"/>
                    <a:pt x="1100" y="72017"/>
                  </a:cubicBezTo>
                  <a:cubicBezTo>
                    <a:pt x="1039" y="73086"/>
                    <a:pt x="337" y="73574"/>
                    <a:pt x="337" y="74674"/>
                  </a:cubicBezTo>
                  <a:cubicBezTo>
                    <a:pt x="1864" y="75163"/>
                    <a:pt x="1742" y="75530"/>
                    <a:pt x="3392" y="75530"/>
                  </a:cubicBezTo>
                  <a:cubicBezTo>
                    <a:pt x="5011" y="75530"/>
                    <a:pt x="5011" y="74705"/>
                    <a:pt x="6630" y="74705"/>
                  </a:cubicBezTo>
                  <a:cubicBezTo>
                    <a:pt x="8249" y="74705"/>
                    <a:pt x="8249" y="74827"/>
                    <a:pt x="9868" y="74827"/>
                  </a:cubicBezTo>
                  <a:cubicBezTo>
                    <a:pt x="11487" y="74827"/>
                    <a:pt x="11487" y="75530"/>
                    <a:pt x="13106" y="75530"/>
                  </a:cubicBezTo>
                  <a:cubicBezTo>
                    <a:pt x="14725" y="75530"/>
                    <a:pt x="14725" y="74369"/>
                    <a:pt x="16344" y="74369"/>
                  </a:cubicBezTo>
                  <a:cubicBezTo>
                    <a:pt x="17963" y="74369"/>
                    <a:pt x="17963" y="76079"/>
                    <a:pt x="19582" y="76079"/>
                  </a:cubicBezTo>
                  <a:cubicBezTo>
                    <a:pt x="21201" y="76079"/>
                    <a:pt x="21201" y="75468"/>
                    <a:pt x="22820" y="75468"/>
                  </a:cubicBezTo>
                  <a:cubicBezTo>
                    <a:pt x="24439" y="75468"/>
                    <a:pt x="24439" y="74644"/>
                    <a:pt x="26058" y="74644"/>
                  </a:cubicBezTo>
                  <a:cubicBezTo>
                    <a:pt x="27678" y="74644"/>
                    <a:pt x="27678" y="75957"/>
                    <a:pt x="29297" y="75957"/>
                  </a:cubicBezTo>
                  <a:cubicBezTo>
                    <a:pt x="30916" y="75957"/>
                    <a:pt x="30916" y="76049"/>
                    <a:pt x="32565" y="76049"/>
                  </a:cubicBezTo>
                  <a:cubicBezTo>
                    <a:pt x="34184" y="76049"/>
                    <a:pt x="34184" y="75774"/>
                    <a:pt x="35803" y="75774"/>
                  </a:cubicBezTo>
                  <a:cubicBezTo>
                    <a:pt x="37423" y="75774"/>
                    <a:pt x="37423" y="75652"/>
                    <a:pt x="39042" y="75652"/>
                  </a:cubicBezTo>
                  <a:cubicBezTo>
                    <a:pt x="40661" y="75652"/>
                    <a:pt x="40661" y="74491"/>
                    <a:pt x="42280" y="74491"/>
                  </a:cubicBezTo>
                  <a:cubicBezTo>
                    <a:pt x="43899" y="74491"/>
                    <a:pt x="43899" y="75316"/>
                    <a:pt x="45518" y="75316"/>
                  </a:cubicBezTo>
                  <a:cubicBezTo>
                    <a:pt x="47137" y="75316"/>
                    <a:pt x="47137" y="74369"/>
                    <a:pt x="48756" y="74369"/>
                  </a:cubicBezTo>
                  <a:cubicBezTo>
                    <a:pt x="50375" y="74369"/>
                    <a:pt x="50375" y="75316"/>
                    <a:pt x="52025" y="75316"/>
                  </a:cubicBezTo>
                  <a:cubicBezTo>
                    <a:pt x="53644" y="75316"/>
                    <a:pt x="53644" y="76018"/>
                    <a:pt x="55232" y="76018"/>
                  </a:cubicBezTo>
                  <a:cubicBezTo>
                    <a:pt x="56851" y="76018"/>
                    <a:pt x="56851" y="74796"/>
                    <a:pt x="58470" y="74796"/>
                  </a:cubicBezTo>
                  <a:cubicBezTo>
                    <a:pt x="60089" y="74796"/>
                    <a:pt x="60120" y="75194"/>
                    <a:pt x="61739" y="75194"/>
                  </a:cubicBezTo>
                  <a:cubicBezTo>
                    <a:pt x="63358" y="75194"/>
                    <a:pt x="63358" y="75468"/>
                    <a:pt x="64977" y="75468"/>
                  </a:cubicBezTo>
                  <a:cubicBezTo>
                    <a:pt x="66596" y="75468"/>
                    <a:pt x="66596" y="75194"/>
                    <a:pt x="68215" y="75194"/>
                  </a:cubicBezTo>
                  <a:cubicBezTo>
                    <a:pt x="69834" y="75194"/>
                    <a:pt x="69834" y="74919"/>
                    <a:pt x="71453" y="74919"/>
                  </a:cubicBezTo>
                  <a:cubicBezTo>
                    <a:pt x="73073" y="74919"/>
                    <a:pt x="73073" y="76079"/>
                    <a:pt x="74722" y="76079"/>
                  </a:cubicBezTo>
                  <a:cubicBezTo>
                    <a:pt x="76341" y="76079"/>
                    <a:pt x="76341" y="74552"/>
                    <a:pt x="77960" y="74552"/>
                  </a:cubicBezTo>
                  <a:cubicBezTo>
                    <a:pt x="79579" y="74552"/>
                    <a:pt x="79579" y="74674"/>
                    <a:pt x="81198" y="74674"/>
                  </a:cubicBezTo>
                  <a:cubicBezTo>
                    <a:pt x="82817" y="74674"/>
                    <a:pt x="82817" y="75743"/>
                    <a:pt x="84437" y="75743"/>
                  </a:cubicBezTo>
                  <a:cubicBezTo>
                    <a:pt x="86056" y="75743"/>
                    <a:pt x="86056" y="75102"/>
                    <a:pt x="87675" y="75102"/>
                  </a:cubicBezTo>
                  <a:cubicBezTo>
                    <a:pt x="89324" y="75102"/>
                    <a:pt x="89324" y="76110"/>
                    <a:pt x="90943" y="76110"/>
                  </a:cubicBezTo>
                  <a:cubicBezTo>
                    <a:pt x="92562" y="76110"/>
                    <a:pt x="92562" y="75071"/>
                    <a:pt x="94181" y="75071"/>
                  </a:cubicBezTo>
                  <a:cubicBezTo>
                    <a:pt x="95801" y="75071"/>
                    <a:pt x="95801" y="75530"/>
                    <a:pt x="97420" y="75530"/>
                  </a:cubicBezTo>
                  <a:lnTo>
                    <a:pt x="100658" y="75530"/>
                  </a:lnTo>
                  <a:cubicBezTo>
                    <a:pt x="102277" y="75530"/>
                    <a:pt x="102277" y="74827"/>
                    <a:pt x="103926" y="74827"/>
                  </a:cubicBezTo>
                  <a:cubicBezTo>
                    <a:pt x="105546" y="74827"/>
                    <a:pt x="105546" y="74919"/>
                    <a:pt x="107165" y="74919"/>
                  </a:cubicBezTo>
                  <a:cubicBezTo>
                    <a:pt x="108784" y="74919"/>
                    <a:pt x="108784" y="74949"/>
                    <a:pt x="110403" y="74949"/>
                  </a:cubicBezTo>
                  <a:cubicBezTo>
                    <a:pt x="112022" y="74949"/>
                    <a:pt x="112022" y="75102"/>
                    <a:pt x="113641" y="75102"/>
                  </a:cubicBezTo>
                  <a:cubicBezTo>
                    <a:pt x="115260" y="75102"/>
                    <a:pt x="115260" y="76079"/>
                    <a:pt x="116879" y="76079"/>
                  </a:cubicBezTo>
                  <a:cubicBezTo>
                    <a:pt x="118529" y="76079"/>
                    <a:pt x="118529" y="74399"/>
                    <a:pt x="120148" y="74399"/>
                  </a:cubicBezTo>
                  <a:cubicBezTo>
                    <a:pt x="121767" y="74399"/>
                    <a:pt x="121767" y="74919"/>
                    <a:pt x="123386" y="74919"/>
                  </a:cubicBezTo>
                  <a:cubicBezTo>
                    <a:pt x="125005" y="74919"/>
                    <a:pt x="125005" y="75102"/>
                    <a:pt x="126624" y="75102"/>
                  </a:cubicBezTo>
                  <a:cubicBezTo>
                    <a:pt x="128243" y="75102"/>
                    <a:pt x="128274" y="74552"/>
                    <a:pt x="129893" y="74552"/>
                  </a:cubicBezTo>
                  <a:cubicBezTo>
                    <a:pt x="131512" y="74552"/>
                    <a:pt x="131512" y="75010"/>
                    <a:pt x="133131" y="75010"/>
                  </a:cubicBezTo>
                  <a:cubicBezTo>
                    <a:pt x="134750" y="75010"/>
                    <a:pt x="134750" y="75285"/>
                    <a:pt x="136369" y="75285"/>
                  </a:cubicBezTo>
                  <a:cubicBezTo>
                    <a:pt x="137988" y="75285"/>
                    <a:pt x="137988" y="75102"/>
                    <a:pt x="139638" y="75102"/>
                  </a:cubicBezTo>
                  <a:cubicBezTo>
                    <a:pt x="141257" y="75102"/>
                    <a:pt x="141257" y="75346"/>
                    <a:pt x="142876" y="75346"/>
                  </a:cubicBezTo>
                  <a:cubicBezTo>
                    <a:pt x="144495" y="75346"/>
                    <a:pt x="144464" y="75743"/>
                    <a:pt x="146114" y="75805"/>
                  </a:cubicBezTo>
                  <a:cubicBezTo>
                    <a:pt x="146218" y="75808"/>
                    <a:pt x="146315" y="75810"/>
                    <a:pt x="146406" y="75810"/>
                  </a:cubicBezTo>
                  <a:cubicBezTo>
                    <a:pt x="147739" y="75810"/>
                    <a:pt x="147833" y="75405"/>
                    <a:pt x="149291" y="74919"/>
                  </a:cubicBezTo>
                  <a:cubicBezTo>
                    <a:pt x="149291" y="73849"/>
                    <a:pt x="149841" y="73025"/>
                    <a:pt x="149780" y="71955"/>
                  </a:cubicBezTo>
                  <a:cubicBezTo>
                    <a:pt x="149749" y="70856"/>
                    <a:pt x="149810" y="69756"/>
                    <a:pt x="149719" y="68656"/>
                  </a:cubicBezTo>
                  <a:cubicBezTo>
                    <a:pt x="149627" y="67587"/>
                    <a:pt x="149535" y="66457"/>
                    <a:pt x="149383" y="65388"/>
                  </a:cubicBezTo>
                  <a:cubicBezTo>
                    <a:pt x="149230" y="64318"/>
                    <a:pt x="148710" y="63280"/>
                    <a:pt x="148527" y="62210"/>
                  </a:cubicBezTo>
                  <a:cubicBezTo>
                    <a:pt x="148344" y="61141"/>
                    <a:pt x="147000" y="60316"/>
                    <a:pt x="146786" y="59247"/>
                  </a:cubicBezTo>
                  <a:cubicBezTo>
                    <a:pt x="146572" y="58209"/>
                    <a:pt x="146542" y="57109"/>
                    <a:pt x="146267" y="56070"/>
                  </a:cubicBezTo>
                  <a:cubicBezTo>
                    <a:pt x="145961" y="55001"/>
                    <a:pt x="146939" y="53596"/>
                    <a:pt x="146603" y="52557"/>
                  </a:cubicBezTo>
                  <a:cubicBezTo>
                    <a:pt x="146267" y="51519"/>
                    <a:pt x="144922" y="50816"/>
                    <a:pt x="144556" y="49808"/>
                  </a:cubicBezTo>
                  <a:cubicBezTo>
                    <a:pt x="144189" y="48800"/>
                    <a:pt x="143487" y="47914"/>
                    <a:pt x="143059" y="46936"/>
                  </a:cubicBezTo>
                  <a:cubicBezTo>
                    <a:pt x="142662" y="45928"/>
                    <a:pt x="142387" y="44890"/>
                    <a:pt x="141929" y="43881"/>
                  </a:cubicBezTo>
                  <a:cubicBezTo>
                    <a:pt x="141470" y="42904"/>
                    <a:pt x="141868" y="41499"/>
                    <a:pt x="141379" y="40552"/>
                  </a:cubicBezTo>
                  <a:cubicBezTo>
                    <a:pt x="140859" y="39574"/>
                    <a:pt x="139821" y="38902"/>
                    <a:pt x="139271" y="37955"/>
                  </a:cubicBezTo>
                  <a:cubicBezTo>
                    <a:pt x="138721" y="37039"/>
                    <a:pt x="138691" y="35756"/>
                    <a:pt x="138110" y="34870"/>
                  </a:cubicBezTo>
                  <a:cubicBezTo>
                    <a:pt x="137530" y="33953"/>
                    <a:pt x="137041" y="32915"/>
                    <a:pt x="136430" y="32029"/>
                  </a:cubicBezTo>
                  <a:cubicBezTo>
                    <a:pt x="135788" y="31143"/>
                    <a:pt x="134353" y="30868"/>
                    <a:pt x="133681" y="29982"/>
                  </a:cubicBezTo>
                  <a:cubicBezTo>
                    <a:pt x="133039" y="29127"/>
                    <a:pt x="133070" y="27691"/>
                    <a:pt x="132367" y="26866"/>
                  </a:cubicBezTo>
                  <a:cubicBezTo>
                    <a:pt x="131695" y="26011"/>
                    <a:pt x="130840" y="25308"/>
                    <a:pt x="130076" y="24483"/>
                  </a:cubicBezTo>
                  <a:cubicBezTo>
                    <a:pt x="129312" y="23689"/>
                    <a:pt x="128548" y="22925"/>
                    <a:pt x="127785" y="22162"/>
                  </a:cubicBezTo>
                  <a:cubicBezTo>
                    <a:pt x="127021" y="21398"/>
                    <a:pt x="125952" y="20940"/>
                    <a:pt x="125158" y="20206"/>
                  </a:cubicBezTo>
                  <a:cubicBezTo>
                    <a:pt x="124363" y="19473"/>
                    <a:pt x="123936" y="18282"/>
                    <a:pt x="123111" y="17579"/>
                  </a:cubicBezTo>
                  <a:cubicBezTo>
                    <a:pt x="122286" y="16877"/>
                    <a:pt x="120698" y="17121"/>
                    <a:pt x="119842" y="16480"/>
                  </a:cubicBezTo>
                  <a:cubicBezTo>
                    <a:pt x="118956" y="15808"/>
                    <a:pt x="118529" y="14586"/>
                    <a:pt x="117643" y="13975"/>
                  </a:cubicBezTo>
                  <a:cubicBezTo>
                    <a:pt x="116726" y="13364"/>
                    <a:pt x="115932" y="12569"/>
                    <a:pt x="115016" y="11989"/>
                  </a:cubicBezTo>
                  <a:cubicBezTo>
                    <a:pt x="114099" y="11409"/>
                    <a:pt x="112908" y="11286"/>
                    <a:pt x="111961" y="10736"/>
                  </a:cubicBezTo>
                  <a:cubicBezTo>
                    <a:pt x="111014" y="10187"/>
                    <a:pt x="110250" y="9362"/>
                    <a:pt x="109303" y="8842"/>
                  </a:cubicBezTo>
                  <a:cubicBezTo>
                    <a:pt x="108356" y="8354"/>
                    <a:pt x="107317" y="7987"/>
                    <a:pt x="106309" y="7529"/>
                  </a:cubicBezTo>
                  <a:cubicBezTo>
                    <a:pt x="105332" y="7071"/>
                    <a:pt x="104446" y="6338"/>
                    <a:pt x="103438" y="5940"/>
                  </a:cubicBezTo>
                  <a:cubicBezTo>
                    <a:pt x="102460" y="5513"/>
                    <a:pt x="101177" y="5788"/>
                    <a:pt x="100169" y="5421"/>
                  </a:cubicBezTo>
                  <a:cubicBezTo>
                    <a:pt x="99130" y="5024"/>
                    <a:pt x="98000" y="5116"/>
                    <a:pt x="96961" y="4810"/>
                  </a:cubicBezTo>
                  <a:cubicBezTo>
                    <a:pt x="95923" y="4474"/>
                    <a:pt x="95037" y="3741"/>
                    <a:pt x="93998" y="3466"/>
                  </a:cubicBezTo>
                  <a:cubicBezTo>
                    <a:pt x="92929" y="3160"/>
                    <a:pt x="92043" y="2305"/>
                    <a:pt x="90974" y="2091"/>
                  </a:cubicBezTo>
                  <a:cubicBezTo>
                    <a:pt x="90594" y="2015"/>
                    <a:pt x="90202" y="1997"/>
                    <a:pt x="89807" y="1997"/>
                  </a:cubicBezTo>
                  <a:cubicBezTo>
                    <a:pt x="89448" y="1997"/>
                    <a:pt x="89085" y="2012"/>
                    <a:pt x="88727" y="2012"/>
                  </a:cubicBezTo>
                  <a:cubicBezTo>
                    <a:pt x="88371" y="2012"/>
                    <a:pt x="88018" y="1997"/>
                    <a:pt x="87675" y="1939"/>
                  </a:cubicBezTo>
                  <a:cubicBezTo>
                    <a:pt x="86605" y="1755"/>
                    <a:pt x="85506" y="1816"/>
                    <a:pt x="84437" y="1664"/>
                  </a:cubicBezTo>
                  <a:cubicBezTo>
                    <a:pt x="83367" y="1541"/>
                    <a:pt x="82359" y="717"/>
                    <a:pt x="81290" y="625"/>
                  </a:cubicBezTo>
                  <a:cubicBezTo>
                    <a:pt x="81223" y="619"/>
                    <a:pt x="81155" y="617"/>
                    <a:pt x="81088" y="617"/>
                  </a:cubicBezTo>
                  <a:cubicBezTo>
                    <a:pt x="80079" y="617"/>
                    <a:pt x="79070" y="1206"/>
                    <a:pt x="78061" y="1206"/>
                  </a:cubicBezTo>
                  <a:cubicBezTo>
                    <a:pt x="78038" y="1206"/>
                    <a:pt x="78014" y="1206"/>
                    <a:pt x="77991" y="1205"/>
                  </a:cubicBezTo>
                  <a:cubicBezTo>
                    <a:pt x="76891" y="1144"/>
                    <a:pt x="75852" y="14"/>
                    <a:pt x="74753" y="14"/>
                  </a:cubicBezTo>
                  <a:cubicBezTo>
                    <a:pt x="74020" y="14"/>
                    <a:pt x="73286" y="0"/>
                    <a:pt x="725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 name="Google Shape;739;p31"/>
            <p:cNvSpPr/>
            <p:nvPr/>
          </p:nvSpPr>
          <p:spPr>
            <a:xfrm>
              <a:off x="4432316" y="3407105"/>
              <a:ext cx="1802963" cy="911578"/>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0" name="Google Shape;740;p31"/>
          <p:cNvSpPr txBox="1">
            <a:spLocks noGrp="1"/>
          </p:cNvSpPr>
          <p:nvPr>
            <p:ph type="title"/>
          </p:nvPr>
        </p:nvSpPr>
        <p:spPr>
          <a:xfrm>
            <a:off x="950967" y="719333"/>
            <a:ext cx="5041200" cy="11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1" name="Google Shape;741;p31"/>
          <p:cNvSpPr txBox="1">
            <a:spLocks noGrp="1"/>
          </p:cNvSpPr>
          <p:nvPr>
            <p:ph type="subTitle" idx="1"/>
          </p:nvPr>
        </p:nvSpPr>
        <p:spPr>
          <a:xfrm>
            <a:off x="1317500" y="1920900"/>
            <a:ext cx="4197600" cy="149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742" name="Google Shape;742;p31"/>
          <p:cNvGrpSpPr/>
          <p:nvPr/>
        </p:nvGrpSpPr>
        <p:grpSpPr>
          <a:xfrm>
            <a:off x="-331600" y="5576298"/>
            <a:ext cx="12854800" cy="1281716"/>
            <a:chOff x="-248700" y="4182223"/>
            <a:chExt cx="9641100" cy="961287"/>
          </a:xfrm>
        </p:grpSpPr>
        <p:grpSp>
          <p:nvGrpSpPr>
            <p:cNvPr id="743" name="Google Shape;743;p31"/>
            <p:cNvGrpSpPr/>
            <p:nvPr/>
          </p:nvGrpSpPr>
          <p:grpSpPr>
            <a:xfrm>
              <a:off x="-248629" y="4462202"/>
              <a:ext cx="9640980" cy="681308"/>
              <a:chOff x="131200" y="4480088"/>
              <a:chExt cx="8881603" cy="627644"/>
            </a:xfrm>
          </p:grpSpPr>
          <p:sp>
            <p:nvSpPr>
              <p:cNvPr id="744" name="Google Shape;744;p31"/>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 name="Google Shape;745;p31"/>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31"/>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7" name="Google Shape;747;p31"/>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8" name="Google Shape;748;p31"/>
          <p:cNvSpPr txBox="1"/>
          <p:nvPr/>
        </p:nvSpPr>
        <p:spPr>
          <a:xfrm>
            <a:off x="1172167" y="4126700"/>
            <a:ext cx="4700800" cy="1010400"/>
          </a:xfrm>
          <a:prstGeom prst="rect">
            <a:avLst/>
          </a:prstGeom>
          <a:noFill/>
          <a:ln>
            <a:noFill/>
          </a:ln>
        </p:spPr>
        <p:txBody>
          <a:bodyPr spcFirstLastPara="1" wrap="square" lIns="121900" tIns="121900" rIns="121900" bIns="121900" anchor="ctr" anchorCtr="0">
            <a:noAutofit/>
          </a:bodyPr>
          <a:lstStyle/>
          <a:p>
            <a:pPr algn="ctr">
              <a:buClr>
                <a:srgbClr val="000000"/>
              </a:buClr>
              <a:buFont typeface="Arial"/>
              <a:buNone/>
            </a:pPr>
            <a:r>
              <a:rPr lang="en" sz="1600" b="1" kern="0">
                <a:solidFill>
                  <a:srgbClr val="76512D"/>
                </a:solidFill>
                <a:latin typeface="Antic"/>
                <a:ea typeface="Antic"/>
                <a:cs typeface="Antic"/>
                <a:sym typeface="Antic"/>
              </a:rPr>
              <a:t>CREDITS</a:t>
            </a:r>
            <a:r>
              <a:rPr lang="en" sz="1600" kern="0">
                <a:solidFill>
                  <a:srgbClr val="76512D"/>
                </a:solidFill>
                <a:latin typeface="Antic"/>
                <a:ea typeface="Antic"/>
                <a:cs typeface="Antic"/>
                <a:sym typeface="Antic"/>
              </a:rPr>
              <a:t>: This presentation template was created by </a:t>
            </a:r>
            <a:r>
              <a:rPr lang="en" sz="1600" b="1" kern="0">
                <a:solidFill>
                  <a:srgbClr val="76512D"/>
                </a:solidFill>
                <a:uFill>
                  <a:noFill/>
                </a:uFill>
                <a:latin typeface="Antic"/>
                <a:ea typeface="Antic"/>
                <a:cs typeface="Antic"/>
                <a:sym typeface="Antic"/>
                <a:hlinkClick r:id="rId2">
                  <a:extLst>
                    <a:ext uri="{A12FA001-AC4F-418D-AE19-62706E023703}">
                      <ahyp:hlinkClr xmlns:ahyp="http://schemas.microsoft.com/office/drawing/2018/hyperlinkcolor" val="tx"/>
                    </a:ext>
                  </a:extLst>
                </a:hlinkClick>
              </a:rPr>
              <a:t>Slidesgo</a:t>
            </a:r>
            <a:r>
              <a:rPr lang="en" sz="1600" b="1" kern="0">
                <a:solidFill>
                  <a:srgbClr val="76512D"/>
                </a:solidFill>
                <a:latin typeface="Antic"/>
                <a:ea typeface="Antic"/>
                <a:cs typeface="Antic"/>
                <a:sym typeface="Antic"/>
              </a:rPr>
              <a:t>,</a:t>
            </a:r>
            <a:r>
              <a:rPr lang="en" sz="1600" kern="0">
                <a:solidFill>
                  <a:srgbClr val="76512D"/>
                </a:solidFill>
                <a:latin typeface="Antic"/>
                <a:ea typeface="Antic"/>
                <a:cs typeface="Antic"/>
                <a:sym typeface="Antic"/>
              </a:rPr>
              <a:t> including icons by </a:t>
            </a:r>
            <a:r>
              <a:rPr lang="en" sz="1600" b="1" kern="0">
                <a:solidFill>
                  <a:srgbClr val="76512D"/>
                </a:solidFill>
                <a:uFill>
                  <a:noFill/>
                </a:uFill>
                <a:latin typeface="Antic"/>
                <a:ea typeface="Antic"/>
                <a:cs typeface="Antic"/>
                <a:sym typeface="Antic"/>
                <a:hlinkClick r:id="rId3">
                  <a:extLst>
                    <a:ext uri="{A12FA001-AC4F-418D-AE19-62706E023703}">
                      <ahyp:hlinkClr xmlns:ahyp="http://schemas.microsoft.com/office/drawing/2018/hyperlinkcolor" val="tx"/>
                    </a:ext>
                  </a:extLst>
                </a:hlinkClick>
              </a:rPr>
              <a:t>Flaticon</a:t>
            </a:r>
            <a:r>
              <a:rPr lang="en" sz="1600" kern="0">
                <a:solidFill>
                  <a:srgbClr val="76512D"/>
                </a:solidFill>
                <a:latin typeface="Antic"/>
                <a:ea typeface="Antic"/>
                <a:cs typeface="Antic"/>
                <a:sym typeface="Antic"/>
              </a:rPr>
              <a:t> and infographics &amp; images by </a:t>
            </a:r>
            <a:r>
              <a:rPr lang="en" sz="1600" b="1" kern="0">
                <a:solidFill>
                  <a:srgbClr val="76512D"/>
                </a:solidFill>
                <a:uFill>
                  <a:noFill/>
                </a:uFill>
                <a:latin typeface="Antic"/>
                <a:ea typeface="Antic"/>
                <a:cs typeface="Antic"/>
                <a:sym typeface="Antic"/>
                <a:hlinkClick r:id="rId4">
                  <a:extLst>
                    <a:ext uri="{A12FA001-AC4F-418D-AE19-62706E023703}">
                      <ahyp:hlinkClr xmlns:ahyp="http://schemas.microsoft.com/office/drawing/2018/hyperlinkcolor" val="tx"/>
                    </a:ext>
                  </a:extLst>
                </a:hlinkClick>
              </a:rPr>
              <a:t>Freepik</a:t>
            </a:r>
            <a:endParaRPr sz="1600" kern="0">
              <a:solidFill>
                <a:srgbClr val="76512D"/>
              </a:solidFill>
              <a:latin typeface="Antic"/>
              <a:ea typeface="Antic"/>
              <a:cs typeface="Antic"/>
              <a:sym typeface="Antic"/>
            </a:endParaRPr>
          </a:p>
        </p:txBody>
      </p:sp>
    </p:spTree>
    <p:extLst>
      <p:ext uri="{BB962C8B-B14F-4D97-AF65-F5344CB8AC3E}">
        <p14:creationId xmlns:p14="http://schemas.microsoft.com/office/powerpoint/2010/main" val="33120746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49"/>
        <p:cNvGrpSpPr/>
        <p:nvPr/>
      </p:nvGrpSpPr>
      <p:grpSpPr>
        <a:xfrm>
          <a:off x="0" y="0"/>
          <a:ext cx="0" cy="0"/>
          <a:chOff x="0" y="0"/>
          <a:chExt cx="0" cy="0"/>
        </a:xfrm>
      </p:grpSpPr>
    </p:spTree>
    <p:extLst>
      <p:ext uri="{BB962C8B-B14F-4D97-AF65-F5344CB8AC3E}">
        <p14:creationId xmlns:p14="http://schemas.microsoft.com/office/powerpoint/2010/main" val="135418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3/24/2026</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50"/>
        <p:cNvGrpSpPr/>
        <p:nvPr/>
      </p:nvGrpSpPr>
      <p:grpSpPr>
        <a:xfrm>
          <a:off x="0" y="0"/>
          <a:ext cx="0" cy="0"/>
          <a:chOff x="0" y="0"/>
          <a:chExt cx="0" cy="0"/>
        </a:xfrm>
      </p:grpSpPr>
      <p:grpSp>
        <p:nvGrpSpPr>
          <p:cNvPr id="751" name="Google Shape;751;p33"/>
          <p:cNvGrpSpPr/>
          <p:nvPr/>
        </p:nvGrpSpPr>
        <p:grpSpPr>
          <a:xfrm>
            <a:off x="-331600" y="5576298"/>
            <a:ext cx="12854800" cy="1281716"/>
            <a:chOff x="-248700" y="4182223"/>
            <a:chExt cx="9641100" cy="961287"/>
          </a:xfrm>
        </p:grpSpPr>
        <p:grpSp>
          <p:nvGrpSpPr>
            <p:cNvPr id="752" name="Google Shape;752;p33"/>
            <p:cNvGrpSpPr/>
            <p:nvPr/>
          </p:nvGrpSpPr>
          <p:grpSpPr>
            <a:xfrm>
              <a:off x="-248629" y="4462202"/>
              <a:ext cx="9640980" cy="681308"/>
              <a:chOff x="131200" y="4480088"/>
              <a:chExt cx="8881603" cy="627644"/>
            </a:xfrm>
          </p:grpSpPr>
          <p:sp>
            <p:nvSpPr>
              <p:cNvPr id="753" name="Google Shape;753;p33"/>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33"/>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5" name="Google Shape;755;p33"/>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56" name="Google Shape;756;p33"/>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14671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3/24/2026</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3/24/2026</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3/24/2026</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3/24/2026</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3/24/2026</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circle with white text and a black background&#10;&#10;Description automatically generated">
            <a:extLst>
              <a:ext uri="{FF2B5EF4-FFF2-40B4-BE49-F238E27FC236}">
                <a16:creationId xmlns:a16="http://schemas.microsoft.com/office/drawing/2014/main" id="{0414F490-DB28-C75E-2267-E392E2CDF9A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50124" y="81097"/>
            <a:ext cx="1414000" cy="1414000"/>
          </a:xfrm>
          <a:prstGeom prst="rect">
            <a:avLst/>
          </a:prstGeom>
        </p:spPr>
      </p:pic>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1pPr>
            <a:lvl2pPr lvl="1">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2pPr>
            <a:lvl3pPr lvl="2">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3pPr>
            <a:lvl4pPr lvl="3">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4pPr>
            <a:lvl5pPr lvl="4">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5pPr>
            <a:lvl6pPr lvl="5">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6pPr>
            <a:lvl7pPr lvl="6">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7pPr>
            <a:lvl8pPr lvl="7">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8pPr>
            <a:lvl9pPr lvl="8">
              <a:spcBef>
                <a:spcPts val="0"/>
              </a:spcBef>
              <a:spcAft>
                <a:spcPts val="0"/>
              </a:spcAft>
              <a:buClr>
                <a:schemeClr val="dk2"/>
              </a:buClr>
              <a:buSzPts val="2800"/>
              <a:buFont typeface="Neucha"/>
              <a:buNone/>
              <a:defRPr sz="2800" b="1">
                <a:solidFill>
                  <a:schemeClr val="dk2"/>
                </a:solidFill>
                <a:latin typeface="Neucha"/>
                <a:ea typeface="Neucha"/>
                <a:cs typeface="Neucha"/>
                <a:sym typeface="Neucha"/>
              </a:defRPr>
            </a:lvl9pPr>
          </a:lstStyle>
          <a:p>
            <a:endParaRPr/>
          </a:p>
        </p:txBody>
      </p:sp>
      <p:sp>
        <p:nvSpPr>
          <p:cNvPr id="7" name="Google Shape;7;p1"/>
          <p:cNvSpPr txBox="1">
            <a:spLocks noGrp="1"/>
          </p:cNvSpPr>
          <p:nvPr>
            <p:ph type="body" idx="1"/>
          </p:nvPr>
        </p:nvSpPr>
        <p:spPr>
          <a:xfrm>
            <a:off x="950967" y="1662600"/>
            <a:ext cx="10290000" cy="447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1pPr>
            <a:lvl2pPr marL="914400" lvl="1"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2pPr>
            <a:lvl3pPr marL="1371600" lvl="2"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3pPr>
            <a:lvl4pPr marL="1828800" lvl="3"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4pPr>
            <a:lvl5pPr marL="2286000" lvl="4"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5pPr>
            <a:lvl6pPr marL="2743200" lvl="5"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6pPr>
            <a:lvl7pPr marL="3200400" lvl="6"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7pPr>
            <a:lvl8pPr marL="3657600" lvl="7"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8pPr>
            <a:lvl9pPr marL="4114800" lvl="8" indent="-330200">
              <a:lnSpc>
                <a:spcPct val="100000"/>
              </a:lnSpc>
              <a:spcBef>
                <a:spcPts val="0"/>
              </a:spcBef>
              <a:spcAft>
                <a:spcPts val="0"/>
              </a:spcAft>
              <a:buClr>
                <a:schemeClr val="lt2"/>
              </a:buClr>
              <a:buSzPts val="1600"/>
              <a:buFont typeface="Antic"/>
              <a:buChar char="■"/>
              <a:defRPr sz="1600">
                <a:solidFill>
                  <a:schemeClr val="lt2"/>
                </a:solidFill>
                <a:latin typeface="Antic"/>
                <a:ea typeface="Antic"/>
                <a:cs typeface="Antic"/>
                <a:sym typeface="Antic"/>
              </a:defRPr>
            </a:lvl9pPr>
          </a:lstStyle>
          <a:p>
            <a:endParaRPr/>
          </a:p>
        </p:txBody>
      </p:sp>
      <p:pic>
        <p:nvPicPr>
          <p:cNvPr id="2" name="Picture 1" descr="A round pink circle with white text and a black background&#10;&#10;Description automatically generated">
            <a:extLst>
              <a:ext uri="{FF2B5EF4-FFF2-40B4-BE49-F238E27FC236}">
                <a16:creationId xmlns:a16="http://schemas.microsoft.com/office/drawing/2014/main" id="{438E1535-BA83-68B7-AD25-5CF2F7A62DFF}"/>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650124" y="81097"/>
            <a:ext cx="1414000" cy="1414000"/>
          </a:xfrm>
          <a:prstGeom prst="rect">
            <a:avLst/>
          </a:prstGeom>
        </p:spPr>
      </p:pic>
    </p:spTree>
    <p:extLst>
      <p:ext uri="{BB962C8B-B14F-4D97-AF65-F5344CB8AC3E}">
        <p14:creationId xmlns:p14="http://schemas.microsoft.com/office/powerpoint/2010/main" val="315758755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slide" Target="slide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46427" y="1711410"/>
            <a:ext cx="5141523" cy="4924630"/>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1531088" y="595423"/>
            <a:ext cx="8832604" cy="1139470"/>
            <a:chOff x="368220" y="1227077"/>
            <a:chExt cx="11533767" cy="12775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46427" y="1227077"/>
              <a:ext cx="11455560" cy="850682"/>
            </a:xfrm>
            <a:prstGeom prst="rect">
              <a:avLst/>
            </a:prstGeom>
            <a:noFill/>
          </p:spPr>
          <p:txBody>
            <a:bodyPr wrap="square" rtlCol="0">
              <a:spAutoFit/>
            </a:bodyPr>
            <a:lstStyle/>
            <a:p>
              <a:pPr algn="ctr">
                <a:lnSpc>
                  <a:spcPct val="120000"/>
                </a:lnSpc>
              </a:pPr>
              <a:r>
                <a:rPr lang="en-US" sz="4400" b="1" dirty="0" err="1"/>
                <a:t>Lời</a:t>
              </a:r>
              <a:r>
                <a:rPr lang="en-US" sz="4400" b="1" dirty="0"/>
                <a:t> </a:t>
              </a:r>
              <a:r>
                <a:rPr lang="en-US" sz="4400" b="1" dirty="0" err="1"/>
                <a:t>bài</a:t>
              </a:r>
              <a:r>
                <a:rPr lang="en-US" sz="4400" b="1" dirty="0"/>
                <a:t> </a:t>
              </a:r>
              <a:r>
                <a:rPr lang="en-US" sz="4400" b="1" dirty="0" err="1"/>
                <a:t>hát</a:t>
              </a:r>
              <a:r>
                <a:rPr lang="en-US" sz="4400" b="1" dirty="0"/>
                <a:t> </a:t>
              </a:r>
              <a:r>
                <a:rPr lang="en-US" sz="4400" b="1" dirty="0" err="1"/>
                <a:t>nói</a:t>
              </a:r>
              <a:r>
                <a:rPr lang="en-US" sz="4400" b="1" dirty="0"/>
                <a:t> </a:t>
              </a:r>
              <a:r>
                <a:rPr lang="en-US" sz="4400" b="1" dirty="0" err="1"/>
                <a:t>lên</a:t>
              </a:r>
              <a:r>
                <a:rPr lang="en-US" sz="4400" b="1" dirty="0"/>
                <a:t> </a:t>
              </a:r>
              <a:r>
                <a:rPr lang="en-US" sz="4400" b="1" dirty="0" err="1"/>
                <a:t>những</a:t>
              </a:r>
              <a:r>
                <a:rPr lang="en-US" sz="4400" b="1" dirty="0"/>
                <a:t> </a:t>
              </a:r>
              <a:r>
                <a:rPr lang="en-US" sz="4400" b="1" dirty="0" err="1"/>
                <a:t>điều</a:t>
              </a:r>
              <a:r>
                <a:rPr lang="en-US" sz="4400" b="1" dirty="0"/>
                <a:t> </a:t>
              </a:r>
              <a:r>
                <a:rPr lang="en-US" sz="4400" b="1" dirty="0" err="1"/>
                <a:t>gì</a:t>
              </a:r>
              <a:r>
                <a:rPr lang="en-US" sz="4400" b="1" dirty="0"/>
                <a:t>?</a:t>
              </a:r>
              <a:endParaRPr lang="en-US" sz="4400" b="1" i="1" dirty="0">
                <a:solidFill>
                  <a:srgbClr val="FF0000"/>
                </a:solidFill>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5334915" y="2211790"/>
            <a:ext cx="6567072" cy="4155759"/>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vi-VN" sz="4000" dirty="0">
                <a:solidFill>
                  <a:srgbClr val="FF016E"/>
                </a:solidFill>
                <a:latin typeface="Calibri" panose="020F0502020204030204" pitchFamily="34" charset="0"/>
                <a:ea typeface="Calibri" panose="020F0502020204030204" pitchFamily="34" charset="0"/>
                <a:cs typeface="Calibri" panose="020F0502020204030204" pitchFamily="34" charset="0"/>
              </a:rPr>
              <a:t>Ca ngợi đất nược, con người Việt Nam tươi đẹp, lam lũ, kiên cường đấu tranh, xây dựng đất nước và niềm tự hào dân tộc.</a:t>
            </a:r>
          </a:p>
        </p:txBody>
      </p:sp>
    </p:spTree>
    <p:extLst>
      <p:ext uri="{BB962C8B-B14F-4D97-AF65-F5344CB8AC3E}">
        <p14:creationId xmlns:p14="http://schemas.microsoft.com/office/powerpoint/2010/main" val="2895998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94510" y="1188486"/>
            <a:ext cx="9566910" cy="4524315"/>
          </a:xfrm>
          <a:prstGeom prst="rect">
            <a:avLst/>
          </a:prstGeom>
          <a:noFill/>
        </p:spPr>
        <p:txBody>
          <a:bodyPr wrap="square" rtlCol="0">
            <a:spAutoFit/>
          </a:bodyPr>
          <a:lstStyle/>
          <a:p>
            <a:pPr lvl="0" algn="just">
              <a:defRPr/>
            </a:pPr>
            <a:r>
              <a:rPr lang="vi-VN" sz="4800" b="1" dirty="0">
                <a:solidFill>
                  <a:srgbClr val="FF016E"/>
                </a:solidFill>
                <a:latin typeface="Calibri" panose="020F0502020204030204"/>
                <a:cs typeface="Calibri" panose="020F0502020204030204" pitchFamily="34" charset="0"/>
              </a:rPr>
              <a:t>Khu rừng của Mát: truyện kể về chàng thanh niên tên Mát đã vượt qua nỗi đau đớn mất mát vì trang trại của gia đình bị sét đánh cháy rụi. Để trồng lại cây cối bù lại xanh màu xanh cho trang trại.</a:t>
            </a:r>
            <a:endParaRPr kumimoji="0" lang="en-US" sz="48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
        <p:nvSpPr>
          <p:cNvPr id="14" name="Freeform 2">
            <a:extLst>
              <a:ext uri="{FF2B5EF4-FFF2-40B4-BE49-F238E27FC236}">
                <a16:creationId xmlns:a16="http://schemas.microsoft.com/office/drawing/2014/main"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963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94510" y="1188486"/>
            <a:ext cx="9566910" cy="5078313"/>
          </a:xfrm>
          <a:prstGeom prst="rect">
            <a:avLst/>
          </a:prstGeom>
          <a:noFill/>
        </p:spPr>
        <p:txBody>
          <a:bodyPr wrap="square" rtlCol="0">
            <a:spAutoFit/>
          </a:bodyPr>
          <a:lstStyle/>
          <a:p>
            <a:pPr lvl="0" algn="just">
              <a:defRPr/>
            </a:pPr>
            <a:r>
              <a:rPr lang="vi-VN" sz="5400" b="1" dirty="0">
                <a:solidFill>
                  <a:srgbClr val="FF016E"/>
                </a:solidFill>
                <a:latin typeface="Calibri" panose="020F0502020204030204"/>
                <a:cs typeface="Calibri" panose="020F0502020204030204" pitchFamily="34" charset="0"/>
              </a:rPr>
              <a:t>Tiếng hát của người đá câu chuyện cổ tích kể về tiếng hát của một người đá đã giúp đuổi muôn thú phá lúa khuyên nhủ </a:t>
            </a:r>
            <a:r>
              <a:rPr lang="en-US" sz="5400" b="1" dirty="0" err="1">
                <a:solidFill>
                  <a:srgbClr val="FF016E"/>
                </a:solidFill>
                <a:latin typeface="Calibri" panose="020F0502020204030204"/>
                <a:cs typeface="Calibri" panose="020F0502020204030204" pitchFamily="34" charset="0"/>
              </a:rPr>
              <a:t>chúng</a:t>
            </a:r>
            <a:r>
              <a:rPr lang="en-US" sz="5400" b="1" dirty="0">
                <a:solidFill>
                  <a:srgbClr val="FF016E"/>
                </a:solidFill>
                <a:latin typeface="Calibri" panose="020F0502020204030204"/>
                <a:cs typeface="Calibri" panose="020F0502020204030204" pitchFamily="34" charset="0"/>
              </a:rPr>
              <a:t> </a:t>
            </a:r>
            <a:r>
              <a:rPr lang="vi-VN" sz="5400" b="1" dirty="0">
                <a:solidFill>
                  <a:srgbClr val="FF016E"/>
                </a:solidFill>
                <a:latin typeface="Calibri" panose="020F0502020204030204"/>
                <a:cs typeface="Calibri" panose="020F0502020204030204" pitchFamily="34" charset="0"/>
              </a:rPr>
              <a:t>trở về sống bên gia đình để dân làm được sống yên vui. </a:t>
            </a:r>
            <a:endParaRPr kumimoji="0" lang="en-US" sz="54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
        <p:nvSpPr>
          <p:cNvPr id="14" name="Freeform 2">
            <a:extLst>
              <a:ext uri="{FF2B5EF4-FFF2-40B4-BE49-F238E27FC236}">
                <a16:creationId xmlns:a16="http://schemas.microsoft.com/office/drawing/2014/main"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585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94510" y="1188486"/>
            <a:ext cx="9566910" cy="4524315"/>
          </a:xfrm>
          <a:prstGeom prst="rect">
            <a:avLst/>
          </a:prstGeom>
          <a:noFill/>
        </p:spPr>
        <p:txBody>
          <a:bodyPr wrap="square" rtlCol="0">
            <a:spAutoFit/>
          </a:bodyPr>
          <a:lstStyle/>
          <a:p>
            <a:pPr lvl="0" algn="just">
              <a:defRPr/>
            </a:pPr>
            <a:r>
              <a:rPr lang="vi-VN" sz="4800" b="1" dirty="0">
                <a:solidFill>
                  <a:srgbClr val="FF016E"/>
                </a:solidFill>
                <a:latin typeface="Calibri" panose="020F0502020204030204"/>
                <a:cs typeface="Calibri" panose="020F0502020204030204" pitchFamily="34" charset="0"/>
              </a:rPr>
              <a:t>Những búp </a:t>
            </a:r>
            <a:r>
              <a:rPr lang="en-US" sz="4800" b="1" dirty="0" err="1">
                <a:solidFill>
                  <a:srgbClr val="FF016E"/>
                </a:solidFill>
                <a:latin typeface="Calibri" panose="020F0502020204030204"/>
                <a:cs typeface="Calibri" panose="020F0502020204030204" pitchFamily="34" charset="0"/>
              </a:rPr>
              <a:t>chè</a:t>
            </a:r>
            <a:r>
              <a:rPr lang="vi-VN" sz="4800" b="1" dirty="0">
                <a:solidFill>
                  <a:srgbClr val="FF016E"/>
                </a:solidFill>
                <a:latin typeface="Calibri" panose="020F0502020204030204"/>
                <a:cs typeface="Calibri" panose="020F0502020204030204" pitchFamily="34" charset="0"/>
              </a:rPr>
              <a:t> trên cây cổ thụ câu chuyện kể về cậu bé Thào A sùng với tình yêu niềm tự hào ước mơ mãnh liệt mà cậu đã dành cho sản vật quê hương mình những búp chè trên cây cổ thụ ở bản Tà Xùa.</a:t>
            </a:r>
          </a:p>
        </p:txBody>
      </p:sp>
      <p:sp>
        <p:nvSpPr>
          <p:cNvPr id="14" name="Freeform 2">
            <a:extLst>
              <a:ext uri="{FF2B5EF4-FFF2-40B4-BE49-F238E27FC236}">
                <a16:creationId xmlns:a16="http://schemas.microsoft.com/office/drawing/2014/main"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386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0"/>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6387" y="2971800"/>
            <a:ext cx="3909156" cy="3744250"/>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29116" y="113607"/>
            <a:ext cx="11533767" cy="1277589"/>
            <a:chOff x="368220" y="1227077"/>
            <a:chExt cx="11533767" cy="12775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46427" y="1227077"/>
              <a:ext cx="11455560" cy="1077218"/>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Trong đoạn văn dưới đây, câu nào là câu đơn, câu nào là câu ghép? Xác định các vế của những câu ghép vừa tìm được.</a:t>
              </a:r>
              <a:endParaRPr kumimoji="0" lang="en-US" sz="32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246120" y="1634490"/>
            <a:ext cx="8835390" cy="4733059"/>
          </a:xfrm>
          <a:prstGeom prst="wedgeRoundRectCallout">
            <a:avLst>
              <a:gd name="adj1" fmla="val -56532"/>
              <a:gd name="adj2" fmla="val -16268"/>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aseline="30000" dirty="0">
                <a:solidFill>
                  <a:srgbClr val="FF016E"/>
                </a:solidFill>
                <a:latin typeface="Cambria" panose="02040503050406030204" pitchFamily="18" charset="0"/>
                <a:ea typeface="Cambria" panose="02040503050406030204" pitchFamily="18" charset="0"/>
              </a:rPr>
              <a:t>(</a:t>
            </a:r>
            <a:r>
              <a:rPr lang="vi-VN" sz="2800" baseline="30000" dirty="0">
                <a:solidFill>
                  <a:srgbClr val="FF016E"/>
                </a:solidFill>
                <a:latin typeface="Cambria" panose="02040503050406030204" pitchFamily="18" charset="0"/>
                <a:ea typeface="Cambria" panose="02040503050406030204" pitchFamily="18" charset="0"/>
              </a:rPr>
              <a:t>1) </a:t>
            </a:r>
            <a:r>
              <a:rPr lang="vi-VN" sz="2800" dirty="0">
                <a:solidFill>
                  <a:srgbClr val="FF016E"/>
                </a:solidFill>
                <a:latin typeface="Cambria" panose="02040503050406030204" pitchFamily="18" charset="0"/>
                <a:ea typeface="Cambria" panose="02040503050406030204" pitchFamily="18" charset="0"/>
              </a:rPr>
              <a:t>Mùa đông, rùa ngại rét. </a:t>
            </a:r>
            <a:r>
              <a:rPr lang="vi-VN" sz="2800" baseline="30000" dirty="0">
                <a:solidFill>
                  <a:srgbClr val="FF016E"/>
                </a:solidFill>
                <a:latin typeface="Cambria" panose="02040503050406030204" pitchFamily="18" charset="0"/>
                <a:ea typeface="Cambria" panose="02040503050406030204" pitchFamily="18" charset="0"/>
              </a:rPr>
              <a:t>(2) </a:t>
            </a:r>
            <a:r>
              <a:rPr lang="vi-VN" sz="2800" dirty="0">
                <a:solidFill>
                  <a:srgbClr val="FF016E"/>
                </a:solidFill>
                <a:latin typeface="Cambria" panose="02040503050406030204" pitchFamily="18" charset="0"/>
                <a:ea typeface="Cambria" panose="02040503050406030204" pitchFamily="18" charset="0"/>
              </a:rPr>
              <a:t>Gió cứ  thổi vù vù. </a:t>
            </a:r>
            <a:r>
              <a:rPr lang="vi-VN" sz="2800" baseline="30000" dirty="0">
                <a:solidFill>
                  <a:srgbClr val="FF016E"/>
                </a:solidFill>
                <a:latin typeface="Cambria" panose="02040503050406030204" pitchFamily="18" charset="0"/>
                <a:ea typeface="Cambria" panose="02040503050406030204" pitchFamily="18" charset="0"/>
              </a:rPr>
              <a:t>(3) </a:t>
            </a:r>
            <a:r>
              <a:rPr lang="vi-VN" sz="2800" dirty="0">
                <a:solidFill>
                  <a:srgbClr val="FF016E"/>
                </a:solidFill>
                <a:latin typeface="Cambria" panose="02040503050406030204" pitchFamily="18" charset="0"/>
                <a:ea typeface="Cambria" panose="02040503050406030204" pitchFamily="18" charset="0"/>
              </a:rPr>
              <a:t>Rùa đợi đến mùa xuân. </a:t>
            </a:r>
            <a:r>
              <a:rPr lang="vi-VN" sz="2800" baseline="30000" dirty="0">
                <a:solidFill>
                  <a:srgbClr val="FF016E"/>
                </a:solidFill>
                <a:latin typeface="Cambria" panose="02040503050406030204" pitchFamily="18" charset="0"/>
                <a:ea typeface="Cambria" panose="02040503050406030204" pitchFamily="18" charset="0"/>
              </a:rPr>
              <a:t>(4) </a:t>
            </a:r>
            <a:r>
              <a:rPr lang="vi-VN" sz="2800" dirty="0">
                <a:solidFill>
                  <a:srgbClr val="FF016E"/>
                </a:solidFill>
                <a:latin typeface="Cambria" panose="02040503050406030204" pitchFamily="18" charset="0"/>
                <a:ea typeface="Cambria" panose="02040503050406030204" pitchFamily="18" charset="0"/>
              </a:rPr>
              <a:t>Mùa xuân nhiều hoa, nhưng mùa xuân vẫn là đứa em của mùa đông. </a:t>
            </a:r>
            <a:r>
              <a:rPr lang="vi-VN" sz="2800" baseline="30000" dirty="0">
                <a:solidFill>
                  <a:srgbClr val="FF016E"/>
                </a:solidFill>
                <a:latin typeface="Cambria" panose="02040503050406030204" pitchFamily="18" charset="0"/>
                <a:ea typeface="Cambria" panose="02040503050406030204" pitchFamily="18" charset="0"/>
              </a:rPr>
              <a:t>(5) </a:t>
            </a:r>
            <a:r>
              <a:rPr lang="vi-VN" sz="2800" dirty="0">
                <a:solidFill>
                  <a:srgbClr val="FF016E"/>
                </a:solidFill>
                <a:latin typeface="Cambria" panose="02040503050406030204" pitchFamily="18" charset="0"/>
                <a:ea typeface="Cambria" panose="02040503050406030204" pitchFamily="18" charset="0"/>
              </a:rPr>
              <a:t>Mưa phùn vẫn cứ lai rai và gió bấc vẫn thút thít ở các khe núi. </a:t>
            </a:r>
            <a:r>
              <a:rPr lang="vi-VN" sz="2800" baseline="30000" dirty="0">
                <a:solidFill>
                  <a:srgbClr val="FF016E"/>
                </a:solidFill>
                <a:latin typeface="Cambria" panose="02040503050406030204" pitchFamily="18" charset="0"/>
                <a:ea typeface="Cambria" panose="02040503050406030204" pitchFamily="18" charset="0"/>
              </a:rPr>
              <a:t>(6) </a:t>
            </a:r>
            <a:r>
              <a:rPr lang="vi-VN" sz="2800" dirty="0">
                <a:solidFill>
                  <a:srgbClr val="FF016E"/>
                </a:solidFill>
                <a:latin typeface="Cambria" panose="02040503050406030204" pitchFamily="18" charset="0"/>
                <a:ea typeface="Cambria" panose="02040503050406030204" pitchFamily="18" charset="0"/>
              </a:rPr>
              <a:t>Rùa lại đợi đến hè. </a:t>
            </a:r>
            <a:r>
              <a:rPr lang="vi-VN" sz="2800" baseline="30000" dirty="0">
                <a:solidFill>
                  <a:srgbClr val="FF016E"/>
                </a:solidFill>
                <a:latin typeface="Cambria" panose="02040503050406030204" pitchFamily="18" charset="0"/>
                <a:ea typeface="Cambria" panose="02040503050406030204" pitchFamily="18" charset="0"/>
              </a:rPr>
              <a:t>(7) </a:t>
            </a:r>
            <a:r>
              <a:rPr lang="vi-VN" sz="2800" dirty="0">
                <a:solidFill>
                  <a:srgbClr val="FF016E"/>
                </a:solidFill>
                <a:latin typeface="Cambria" panose="02040503050406030204" pitchFamily="18" charset="0"/>
                <a:ea typeface="Cambria" panose="02040503050406030204" pitchFamily="18" charset="0"/>
              </a:rPr>
              <a:t>Mùa hè tạnh ráo.</a:t>
            </a:r>
            <a:br>
              <a:rPr lang="vi-VN" sz="2800" dirty="0">
                <a:solidFill>
                  <a:srgbClr val="FF016E"/>
                </a:solidFill>
                <a:latin typeface="Cambria" panose="02040503050406030204" pitchFamily="18" charset="0"/>
                <a:ea typeface="Cambria" panose="02040503050406030204" pitchFamily="18" charset="0"/>
              </a:rPr>
            </a:br>
            <a:r>
              <a:rPr lang="vi-VN" sz="2800" baseline="30000" dirty="0">
                <a:solidFill>
                  <a:srgbClr val="FF016E"/>
                </a:solidFill>
                <a:latin typeface="Cambria" panose="02040503050406030204" pitchFamily="18" charset="0"/>
                <a:ea typeface="Cambria" panose="02040503050406030204" pitchFamily="18" charset="0"/>
              </a:rPr>
              <a:t>(8) </a:t>
            </a:r>
            <a:r>
              <a:rPr lang="vi-VN" sz="2800" dirty="0">
                <a:solidFill>
                  <a:srgbClr val="FF016E"/>
                </a:solidFill>
                <a:latin typeface="Cambria" panose="02040503050406030204" pitchFamily="18" charset="0"/>
                <a:ea typeface="Cambria" panose="02040503050406030204" pitchFamily="18" charset="0"/>
              </a:rPr>
              <a:t>Cây cối có nhiều quả chín thơm tho. </a:t>
            </a:r>
            <a:r>
              <a:rPr lang="vi-VN" sz="2800" baseline="30000" dirty="0">
                <a:solidFill>
                  <a:srgbClr val="FF016E"/>
                </a:solidFill>
                <a:latin typeface="Cambria" panose="02040503050406030204" pitchFamily="18" charset="0"/>
                <a:ea typeface="Cambria" panose="02040503050406030204" pitchFamily="18" charset="0"/>
              </a:rPr>
              <a:t>(9) </a:t>
            </a:r>
            <a:r>
              <a:rPr lang="vi-VN" sz="2800" dirty="0">
                <a:solidFill>
                  <a:srgbClr val="FF016E"/>
                </a:solidFill>
                <a:latin typeface="Cambria" panose="02040503050406030204" pitchFamily="18" charset="0"/>
                <a:ea typeface="Cambria" panose="02040503050406030204" pitchFamily="18" charset="0"/>
              </a:rPr>
              <a:t>Nhưng cái nóng cứ hầm hập. </a:t>
            </a:r>
            <a:r>
              <a:rPr lang="vi-VN" sz="2800" baseline="30000" dirty="0">
                <a:solidFill>
                  <a:srgbClr val="FF016E"/>
                </a:solidFill>
                <a:latin typeface="Cambria" panose="02040503050406030204" pitchFamily="18" charset="0"/>
                <a:ea typeface="Cambria" panose="02040503050406030204" pitchFamily="18" charset="0"/>
              </a:rPr>
              <a:t>(10) </a:t>
            </a:r>
            <a:r>
              <a:rPr lang="vi-VN" sz="2800" dirty="0">
                <a:solidFill>
                  <a:srgbClr val="FF016E"/>
                </a:solidFill>
                <a:latin typeface="Cambria" panose="02040503050406030204" pitchFamily="18" charset="0"/>
                <a:ea typeface="Cambria" panose="02040503050406030204" pitchFamily="18" charset="0"/>
              </a:rPr>
              <a:t>Cả ngày, bụi cuốn mịt mùng. </a:t>
            </a:r>
            <a:r>
              <a:rPr lang="vi-VN" sz="2800" baseline="30000" dirty="0">
                <a:solidFill>
                  <a:srgbClr val="FF016E"/>
                </a:solidFill>
                <a:latin typeface="Cambria" panose="02040503050406030204" pitchFamily="18" charset="0"/>
                <a:ea typeface="Cambria" panose="02040503050406030204" pitchFamily="18" charset="0"/>
              </a:rPr>
              <a:t>(11)</a:t>
            </a:r>
            <a:r>
              <a:rPr lang="vi-VN" sz="2800" dirty="0">
                <a:solidFill>
                  <a:srgbClr val="FF016E"/>
                </a:solidFill>
                <a:latin typeface="Cambria" panose="02040503050406030204" pitchFamily="18" charset="0"/>
                <a:ea typeface="Cambria" panose="02040503050406030204" pitchFamily="18" charset="0"/>
              </a:rPr>
              <a:t> Hễ cơn dông đến thì đất đá lại như sôi lên, nước lũ đổ ào ào.</a:t>
            </a:r>
          </a:p>
          <a:p>
            <a:pPr algn="r"/>
            <a:r>
              <a:rPr lang="vi-VN" sz="2800" dirty="0">
                <a:solidFill>
                  <a:srgbClr val="FF016E"/>
                </a:solidFill>
                <a:latin typeface="Cambria" panose="02040503050406030204" pitchFamily="18" charset="0"/>
                <a:ea typeface="Cambria" panose="02040503050406030204" pitchFamily="18" charset="0"/>
              </a:rPr>
              <a:t>(</a:t>
            </a:r>
            <a:r>
              <a:rPr lang="vi-VN" sz="2800" i="1" dirty="0">
                <a:solidFill>
                  <a:srgbClr val="FF016E"/>
                </a:solidFill>
                <a:latin typeface="Cambria" panose="02040503050406030204" pitchFamily="18" charset="0"/>
                <a:ea typeface="Cambria" panose="02040503050406030204" pitchFamily="18" charset="0"/>
              </a:rPr>
              <a:t>Theo</a:t>
            </a:r>
            <a:r>
              <a:rPr lang="vi-VN" sz="2800" dirty="0">
                <a:solidFill>
                  <a:srgbClr val="FF016E"/>
                </a:solidFill>
                <a:latin typeface="Cambria" panose="02040503050406030204" pitchFamily="18" charset="0"/>
                <a:ea typeface="Cambria" panose="02040503050406030204" pitchFamily="18" charset="0"/>
              </a:rPr>
              <a:t> Võ Quảng)</a:t>
            </a:r>
          </a:p>
        </p:txBody>
      </p:sp>
    </p:spTree>
    <p:extLst>
      <p:ext uri="{BB962C8B-B14F-4D97-AF65-F5344CB8AC3E}">
        <p14:creationId xmlns:p14="http://schemas.microsoft.com/office/powerpoint/2010/main" val="3507275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4956" y="2800350"/>
            <a:ext cx="4100091" cy="3927130"/>
          </a:xfrm>
          <a:prstGeom prst="rect">
            <a:avLst/>
          </a:prstGeom>
        </p:spPr>
      </p:pic>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566160" y="240030"/>
            <a:ext cx="8335827" cy="6115050"/>
          </a:xfrm>
          <a:prstGeom prst="wedgeRoundRectCallout">
            <a:avLst>
              <a:gd name="adj1" fmla="val -58160"/>
              <a:gd name="adj2" fmla="val 33909"/>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ctr">
              <a:lnSpc>
                <a:spcPct val="115000"/>
              </a:lnSpc>
              <a:spcAft>
                <a:spcPts val="800"/>
              </a:spcAft>
              <a:tabLst>
                <a:tab pos="2286000" algn="l"/>
              </a:tabLst>
            </a:pPr>
            <a:r>
              <a:rPr lang="en-US" sz="3200" b="1" dirty="0" err="1">
                <a:solidFill>
                  <a:prstClr val="black"/>
                </a:solidFill>
                <a:latin typeface="Cambria" panose="02040503050406030204" pitchFamily="18" charset="0"/>
                <a:ea typeface="Cambria" panose="02040503050406030204" pitchFamily="18" charset="0"/>
                <a:cs typeface="Calibri" panose="020F0502020204030204" pitchFamily="34" charset="0"/>
              </a:rPr>
              <a:t>Câu</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prstClr val="black"/>
                </a:solidFill>
                <a:latin typeface="Cambria" panose="02040503050406030204" pitchFamily="18" charset="0"/>
                <a:ea typeface="Cambria" panose="02040503050406030204" pitchFamily="18" charset="0"/>
                <a:cs typeface="Calibri" panose="020F0502020204030204" pitchFamily="34" charset="0"/>
              </a:rPr>
              <a:t>đơn</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p>
          <a:p>
            <a:pPr marL="457200" lvl="0" indent="-457200" algn="just">
              <a:lnSpc>
                <a:spcPct val="115000"/>
              </a:lnSpc>
              <a:spcAft>
                <a:spcPts val="800"/>
              </a:spcAft>
              <a:buFont typeface="Wingdings" panose="05000000000000000000" pitchFamily="2" charset="2"/>
              <a:buChar char="Ø"/>
              <a:tabLst>
                <a:tab pos="2286000" algn="l"/>
              </a:tabLst>
            </a:pPr>
            <a:r>
              <a:rPr lang="en-US" sz="3200" baseline="30000" dirty="0">
                <a:solidFill>
                  <a:srgbClr val="FF016E"/>
                </a:solidFill>
                <a:latin typeface="Cambria" panose="02040503050406030204" pitchFamily="18" charset="0"/>
                <a:ea typeface="Cambria" panose="02040503050406030204" pitchFamily="18" charset="0"/>
              </a:rPr>
              <a:t>(</a:t>
            </a:r>
            <a:r>
              <a:rPr lang="vi-VN" sz="3200" baseline="30000" dirty="0">
                <a:solidFill>
                  <a:srgbClr val="FF016E"/>
                </a:solidFill>
                <a:latin typeface="Cambria" panose="02040503050406030204" pitchFamily="18" charset="0"/>
                <a:ea typeface="Cambria" panose="02040503050406030204" pitchFamily="18" charset="0"/>
              </a:rPr>
              <a:t>1) </a:t>
            </a:r>
            <a:r>
              <a:rPr lang="vi-VN" sz="3200" dirty="0">
                <a:solidFill>
                  <a:srgbClr val="FF016E"/>
                </a:solidFill>
                <a:latin typeface="Cambria" panose="02040503050406030204" pitchFamily="18" charset="0"/>
                <a:ea typeface="Cambria" panose="02040503050406030204" pitchFamily="18" charset="0"/>
              </a:rPr>
              <a:t>Mùa đông, rùa ngại rét.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(2) </a:t>
            </a:r>
            <a:r>
              <a:rPr lang="vi-VN" sz="3200" dirty="0">
                <a:solidFill>
                  <a:srgbClr val="FF016E"/>
                </a:solidFill>
                <a:latin typeface="Cambria" panose="02040503050406030204" pitchFamily="18" charset="0"/>
                <a:ea typeface="Cambria" panose="02040503050406030204" pitchFamily="18" charset="0"/>
              </a:rPr>
              <a:t>Gió cứ  thổi vù vù.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(3) </a:t>
            </a:r>
            <a:r>
              <a:rPr lang="vi-VN" sz="3200" dirty="0">
                <a:solidFill>
                  <a:srgbClr val="FF016E"/>
                </a:solidFill>
                <a:latin typeface="Cambria" panose="02040503050406030204" pitchFamily="18" charset="0"/>
                <a:ea typeface="Cambria" panose="02040503050406030204" pitchFamily="18" charset="0"/>
              </a:rPr>
              <a:t>Rùa đợi đến mùa xuân.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(6) </a:t>
            </a:r>
            <a:r>
              <a:rPr lang="vi-VN" sz="3200" dirty="0">
                <a:solidFill>
                  <a:srgbClr val="FF016E"/>
                </a:solidFill>
                <a:latin typeface="Cambria" panose="02040503050406030204" pitchFamily="18" charset="0"/>
                <a:ea typeface="Cambria" panose="02040503050406030204" pitchFamily="18" charset="0"/>
              </a:rPr>
              <a:t>Rùa lại đợi đến hè.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(7) </a:t>
            </a:r>
            <a:r>
              <a:rPr lang="vi-VN" sz="3200" dirty="0">
                <a:solidFill>
                  <a:srgbClr val="FF016E"/>
                </a:solidFill>
                <a:latin typeface="Cambria" panose="02040503050406030204" pitchFamily="18" charset="0"/>
                <a:ea typeface="Cambria" panose="02040503050406030204" pitchFamily="18" charset="0"/>
              </a:rPr>
              <a:t>Mùa hè tạnh ráo.</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(8) </a:t>
            </a:r>
            <a:r>
              <a:rPr lang="vi-VN" sz="3200" dirty="0">
                <a:solidFill>
                  <a:srgbClr val="FF016E"/>
                </a:solidFill>
                <a:latin typeface="Cambria" panose="02040503050406030204" pitchFamily="18" charset="0"/>
                <a:ea typeface="Cambria" panose="02040503050406030204" pitchFamily="18" charset="0"/>
              </a:rPr>
              <a:t>Cây cối có nhiều quả chín thơm tho.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(9) </a:t>
            </a:r>
            <a:r>
              <a:rPr lang="vi-VN" sz="3200" dirty="0">
                <a:solidFill>
                  <a:srgbClr val="FF016E"/>
                </a:solidFill>
                <a:latin typeface="Cambria" panose="02040503050406030204" pitchFamily="18" charset="0"/>
                <a:ea typeface="Cambria" panose="02040503050406030204" pitchFamily="18" charset="0"/>
              </a:rPr>
              <a:t>Nhưng cái nóng cứ hầm hập.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10) </a:t>
            </a:r>
            <a:r>
              <a:rPr lang="vi-VN" sz="3200" dirty="0">
                <a:solidFill>
                  <a:srgbClr val="FF016E"/>
                </a:solidFill>
                <a:latin typeface="Cambria" panose="02040503050406030204" pitchFamily="18" charset="0"/>
                <a:ea typeface="Cambria" panose="02040503050406030204" pitchFamily="18" charset="0"/>
              </a:rPr>
              <a:t>Cả ngày, bụi cuốn mịt mùng. </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1563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subTnLst>
                                    <p:audio>
                                      <p:cMediaNode>
                                        <p:cTn display="0" masterRel="sameClick">
                                          <p:stCondLst>
                                            <p:cond evt="begin" delay="0">
                                              <p:tn val="11"/>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4956" y="2800350"/>
            <a:ext cx="4100091" cy="3927130"/>
          </a:xfrm>
          <a:prstGeom prst="rect">
            <a:avLst/>
          </a:prstGeom>
        </p:spPr>
      </p:pic>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566160" y="240030"/>
            <a:ext cx="8335827" cy="4857750"/>
          </a:xfrm>
          <a:prstGeom prst="wedgeRoundRectCallout">
            <a:avLst>
              <a:gd name="adj1" fmla="val -58160"/>
              <a:gd name="adj2" fmla="val 33909"/>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02565" algn="ctr" defTabSz="914400" rtl="0" eaLnBrk="1" fontAlgn="auto" latinLnBrk="0" hangingPunct="1">
              <a:lnSpc>
                <a:spcPct val="115000"/>
              </a:lnSpc>
              <a:spcBef>
                <a:spcPts val="0"/>
              </a:spcBef>
              <a:spcAft>
                <a:spcPts val="800"/>
              </a:spcAft>
              <a:buClrTx/>
              <a:buSzTx/>
              <a:buFontTx/>
              <a:buNone/>
              <a:tabLst>
                <a:tab pos="2286000" algn="l"/>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Câu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ghép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(4) </a:t>
            </a:r>
            <a:r>
              <a:rPr lang="vi-VN" sz="3200" dirty="0">
                <a:solidFill>
                  <a:srgbClr val="FF016E"/>
                </a:solidFill>
                <a:latin typeface="Cambria" panose="02040503050406030204" pitchFamily="18" charset="0"/>
                <a:ea typeface="Cambria" panose="02040503050406030204" pitchFamily="18" charset="0"/>
              </a:rPr>
              <a:t>Mùa xuân nhiều hoa, nhưng mùa xuân vẫn là đứa em của mùa đông.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(5) </a:t>
            </a:r>
            <a:r>
              <a:rPr lang="vi-VN" sz="3200" dirty="0">
                <a:solidFill>
                  <a:srgbClr val="FF016E"/>
                </a:solidFill>
                <a:latin typeface="Cambria" panose="02040503050406030204" pitchFamily="18" charset="0"/>
                <a:ea typeface="Cambria" panose="02040503050406030204" pitchFamily="18" charset="0"/>
              </a:rPr>
              <a:t>Mưa phùn vẫn cứ lai rai và gió bấc vẫn thút thít ở các khe núi. </a:t>
            </a:r>
            <a:endParaRPr lang="en-US" sz="3200" dirty="0">
              <a:solidFill>
                <a:srgbClr val="FF016E"/>
              </a:solidFill>
              <a:latin typeface="Cambria" panose="02040503050406030204" pitchFamily="18" charset="0"/>
              <a:ea typeface="Cambria" panose="02040503050406030204" pitchFamily="18" charset="0"/>
            </a:endParaRPr>
          </a:p>
          <a:p>
            <a:pPr marL="457200" lvl="0" indent="-457200" algn="just">
              <a:lnSpc>
                <a:spcPct val="115000"/>
              </a:lnSpc>
              <a:spcAft>
                <a:spcPts val="800"/>
              </a:spcAft>
              <a:buFont typeface="Wingdings" panose="05000000000000000000" pitchFamily="2" charset="2"/>
              <a:buChar char="Ø"/>
              <a:tabLst>
                <a:tab pos="2286000" algn="l"/>
              </a:tabLst>
            </a:pPr>
            <a:r>
              <a:rPr lang="vi-VN" sz="3200" baseline="30000" dirty="0">
                <a:solidFill>
                  <a:srgbClr val="FF016E"/>
                </a:solidFill>
                <a:latin typeface="Cambria" panose="02040503050406030204" pitchFamily="18" charset="0"/>
                <a:ea typeface="Cambria" panose="02040503050406030204" pitchFamily="18" charset="0"/>
              </a:rPr>
              <a:t>(11)</a:t>
            </a:r>
            <a:r>
              <a:rPr lang="vi-VN" sz="3200" dirty="0">
                <a:solidFill>
                  <a:srgbClr val="FF016E"/>
                </a:solidFill>
                <a:latin typeface="Cambria" panose="02040503050406030204" pitchFamily="18" charset="0"/>
                <a:ea typeface="Cambria" panose="02040503050406030204" pitchFamily="18" charset="0"/>
              </a:rPr>
              <a:t> Hễ cơn dông đến thì đất đá lại như sôi lên, nước lũ đổ ào ào.</a:t>
            </a:r>
            <a:endParaRPr kumimoji="0" lang="en-US" sz="3200" b="0" i="0" u="none" strike="noStrike" kern="1200" cap="none" spc="0" normalizeH="0" baseline="0" noProof="0" dirty="0">
              <a:ln>
                <a:noFill/>
              </a:ln>
              <a:solidFill>
                <a:srgbClr val="FF016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643729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subTnLst>
                                    <p:audio>
                                      <p:cMediaNode>
                                        <p:cTn display="0" masterRel="sameClick">
                                          <p:stCondLst>
                                            <p:cond evt="begin" delay="0">
                                              <p:tn val="11"/>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2"/>
          <a:srcRect r="1027"/>
          <a:stretch/>
        </p:blipFill>
        <p:spPr>
          <a:xfrm>
            <a:off x="0" y="0"/>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9256" y="2857500"/>
            <a:ext cx="4004623" cy="3835690"/>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1952177" y="227907"/>
            <a:ext cx="8414834" cy="892233"/>
            <a:chOff x="368220" y="1227077"/>
            <a:chExt cx="11455561" cy="1770766"/>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770766"/>
            </a:xfrm>
            <a:custGeom>
              <a:avLst/>
              <a:gdLst>
                <a:gd name="connsiteX0" fmla="*/ 0 w 11455561"/>
                <a:gd name="connsiteY0" fmla="*/ 400105 h 1770766"/>
                <a:gd name="connsiteX1" fmla="*/ 400105 w 11455561"/>
                <a:gd name="connsiteY1" fmla="*/ 0 h 1770766"/>
                <a:gd name="connsiteX2" fmla="*/ 1172618 w 11455561"/>
                <a:gd name="connsiteY2" fmla="*/ 0 h 1770766"/>
                <a:gd name="connsiteX3" fmla="*/ 1518917 w 11455561"/>
                <a:gd name="connsiteY3" fmla="*/ 0 h 1770766"/>
                <a:gd name="connsiteX4" fmla="*/ 2184876 w 11455561"/>
                <a:gd name="connsiteY4" fmla="*/ 0 h 1770766"/>
                <a:gd name="connsiteX5" fmla="*/ 2850836 w 11455561"/>
                <a:gd name="connsiteY5" fmla="*/ 0 h 1770766"/>
                <a:gd name="connsiteX6" fmla="*/ 3516795 w 11455561"/>
                <a:gd name="connsiteY6" fmla="*/ 0 h 1770766"/>
                <a:gd name="connsiteX7" fmla="*/ 4182755 w 11455561"/>
                <a:gd name="connsiteY7" fmla="*/ 0 h 1770766"/>
                <a:gd name="connsiteX8" fmla="*/ 4955268 w 11455561"/>
                <a:gd name="connsiteY8" fmla="*/ 0 h 1770766"/>
                <a:gd name="connsiteX9" fmla="*/ 5514673 w 11455561"/>
                <a:gd name="connsiteY9" fmla="*/ 0 h 1770766"/>
                <a:gd name="connsiteX10" fmla="*/ 6180633 w 11455561"/>
                <a:gd name="connsiteY10" fmla="*/ 0 h 1770766"/>
                <a:gd name="connsiteX11" fmla="*/ 6633485 w 11455561"/>
                <a:gd name="connsiteY11" fmla="*/ 0 h 1770766"/>
                <a:gd name="connsiteX12" fmla="*/ 7192891 w 11455561"/>
                <a:gd name="connsiteY12" fmla="*/ 0 h 1770766"/>
                <a:gd name="connsiteX13" fmla="*/ 7645744 w 11455561"/>
                <a:gd name="connsiteY13" fmla="*/ 0 h 1770766"/>
                <a:gd name="connsiteX14" fmla="*/ 8098596 w 11455561"/>
                <a:gd name="connsiteY14" fmla="*/ 0 h 1770766"/>
                <a:gd name="connsiteX15" fmla="*/ 8871109 w 11455561"/>
                <a:gd name="connsiteY15" fmla="*/ 0 h 1770766"/>
                <a:gd name="connsiteX16" fmla="*/ 9750176 w 11455561"/>
                <a:gd name="connsiteY16" fmla="*/ 0 h 1770766"/>
                <a:gd name="connsiteX17" fmla="*/ 11055456 w 11455561"/>
                <a:gd name="connsiteY17" fmla="*/ 0 h 1770766"/>
                <a:gd name="connsiteX18" fmla="*/ 11455561 w 11455561"/>
                <a:gd name="connsiteY18" fmla="*/ 400105 h 1770766"/>
                <a:gd name="connsiteX19" fmla="*/ 11455561 w 11455561"/>
                <a:gd name="connsiteY19" fmla="*/ 904794 h 1770766"/>
                <a:gd name="connsiteX20" fmla="*/ 11455561 w 11455561"/>
                <a:gd name="connsiteY20" fmla="*/ 1370661 h 1770766"/>
                <a:gd name="connsiteX21" fmla="*/ 11055456 w 11455561"/>
                <a:gd name="connsiteY21" fmla="*/ 1770766 h 1770766"/>
                <a:gd name="connsiteX22" fmla="*/ 10496050 w 11455561"/>
                <a:gd name="connsiteY22" fmla="*/ 1770766 h 1770766"/>
                <a:gd name="connsiteX23" fmla="*/ 9830091 w 11455561"/>
                <a:gd name="connsiteY23" fmla="*/ 1770766 h 1770766"/>
                <a:gd name="connsiteX24" fmla="*/ 8951024 w 11455561"/>
                <a:gd name="connsiteY24" fmla="*/ 1770766 h 1770766"/>
                <a:gd name="connsiteX25" fmla="*/ 8285065 w 11455561"/>
                <a:gd name="connsiteY25" fmla="*/ 1770766 h 1770766"/>
                <a:gd name="connsiteX26" fmla="*/ 7619105 w 11455561"/>
                <a:gd name="connsiteY26" fmla="*/ 1770766 h 1770766"/>
                <a:gd name="connsiteX27" fmla="*/ 7059699 w 11455561"/>
                <a:gd name="connsiteY27" fmla="*/ 1770766 h 1770766"/>
                <a:gd name="connsiteX28" fmla="*/ 6287186 w 11455561"/>
                <a:gd name="connsiteY28" fmla="*/ 1770766 h 1770766"/>
                <a:gd name="connsiteX29" fmla="*/ 5514673 w 11455561"/>
                <a:gd name="connsiteY29" fmla="*/ 1770766 h 1770766"/>
                <a:gd name="connsiteX30" fmla="*/ 4742161 w 11455561"/>
                <a:gd name="connsiteY30" fmla="*/ 1770766 h 1770766"/>
                <a:gd name="connsiteX31" fmla="*/ 4395862 w 11455561"/>
                <a:gd name="connsiteY31" fmla="*/ 1770766 h 1770766"/>
                <a:gd name="connsiteX32" fmla="*/ 4049563 w 11455561"/>
                <a:gd name="connsiteY32" fmla="*/ 1770766 h 1770766"/>
                <a:gd name="connsiteX33" fmla="*/ 3596710 w 11455561"/>
                <a:gd name="connsiteY33" fmla="*/ 1770766 h 1770766"/>
                <a:gd name="connsiteX34" fmla="*/ 2824197 w 11455561"/>
                <a:gd name="connsiteY34" fmla="*/ 1770766 h 1770766"/>
                <a:gd name="connsiteX35" fmla="*/ 2051684 w 11455561"/>
                <a:gd name="connsiteY35" fmla="*/ 1770766 h 1770766"/>
                <a:gd name="connsiteX36" fmla="*/ 1598832 w 11455561"/>
                <a:gd name="connsiteY36" fmla="*/ 1770766 h 1770766"/>
                <a:gd name="connsiteX37" fmla="*/ 400105 w 11455561"/>
                <a:gd name="connsiteY37" fmla="*/ 1770766 h 1770766"/>
                <a:gd name="connsiteX38" fmla="*/ 0 w 11455561"/>
                <a:gd name="connsiteY38" fmla="*/ 1370661 h 1770766"/>
                <a:gd name="connsiteX39" fmla="*/ 0 w 11455561"/>
                <a:gd name="connsiteY39" fmla="*/ 895089 h 1770766"/>
                <a:gd name="connsiteX40" fmla="*/ 0 w 11455561"/>
                <a:gd name="connsiteY40" fmla="*/ 400105 h 177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770766" fill="none" extrusionOk="0">
                  <a:moveTo>
                    <a:pt x="0" y="400105"/>
                  </a:moveTo>
                  <a:cubicBezTo>
                    <a:pt x="44191" y="152821"/>
                    <a:pt x="164116" y="7480"/>
                    <a:pt x="400105" y="0"/>
                  </a:cubicBezTo>
                  <a:cubicBezTo>
                    <a:pt x="658745" y="-37848"/>
                    <a:pt x="790742" y="-32436"/>
                    <a:pt x="1172618" y="0"/>
                  </a:cubicBezTo>
                  <a:cubicBezTo>
                    <a:pt x="1554494" y="32436"/>
                    <a:pt x="1428611" y="-5067"/>
                    <a:pt x="1518917" y="0"/>
                  </a:cubicBezTo>
                  <a:cubicBezTo>
                    <a:pt x="1609223" y="5067"/>
                    <a:pt x="2040578" y="-11404"/>
                    <a:pt x="2184876" y="0"/>
                  </a:cubicBezTo>
                  <a:cubicBezTo>
                    <a:pt x="2329174" y="11404"/>
                    <a:pt x="2709759" y="-7687"/>
                    <a:pt x="2850836" y="0"/>
                  </a:cubicBezTo>
                  <a:cubicBezTo>
                    <a:pt x="2991913" y="7687"/>
                    <a:pt x="3200896" y="-14362"/>
                    <a:pt x="3516795" y="0"/>
                  </a:cubicBezTo>
                  <a:cubicBezTo>
                    <a:pt x="3832694" y="14362"/>
                    <a:pt x="4033496" y="-26771"/>
                    <a:pt x="4182755" y="0"/>
                  </a:cubicBezTo>
                  <a:cubicBezTo>
                    <a:pt x="4332014" y="26771"/>
                    <a:pt x="4769189" y="-32069"/>
                    <a:pt x="4955268" y="0"/>
                  </a:cubicBezTo>
                  <a:cubicBezTo>
                    <a:pt x="5141347" y="32069"/>
                    <a:pt x="5339961" y="-8143"/>
                    <a:pt x="5514673" y="0"/>
                  </a:cubicBezTo>
                  <a:cubicBezTo>
                    <a:pt x="5689385" y="8143"/>
                    <a:pt x="5874576" y="33249"/>
                    <a:pt x="6180633" y="0"/>
                  </a:cubicBezTo>
                  <a:cubicBezTo>
                    <a:pt x="6486690" y="-33249"/>
                    <a:pt x="6408874" y="-7281"/>
                    <a:pt x="6633485" y="0"/>
                  </a:cubicBezTo>
                  <a:cubicBezTo>
                    <a:pt x="6858096" y="7281"/>
                    <a:pt x="7035560" y="-20864"/>
                    <a:pt x="7192891" y="0"/>
                  </a:cubicBezTo>
                  <a:cubicBezTo>
                    <a:pt x="7350222" y="20864"/>
                    <a:pt x="7442757" y="11963"/>
                    <a:pt x="7645744" y="0"/>
                  </a:cubicBezTo>
                  <a:cubicBezTo>
                    <a:pt x="7848731" y="-11963"/>
                    <a:pt x="7896861" y="11448"/>
                    <a:pt x="8098596" y="0"/>
                  </a:cubicBezTo>
                  <a:cubicBezTo>
                    <a:pt x="8300331" y="-11448"/>
                    <a:pt x="8618425" y="-11320"/>
                    <a:pt x="8871109" y="0"/>
                  </a:cubicBezTo>
                  <a:cubicBezTo>
                    <a:pt x="9123793" y="11320"/>
                    <a:pt x="9349923" y="9436"/>
                    <a:pt x="9750176" y="0"/>
                  </a:cubicBezTo>
                  <a:cubicBezTo>
                    <a:pt x="10150429" y="-9436"/>
                    <a:pt x="10478949" y="34546"/>
                    <a:pt x="11055456" y="0"/>
                  </a:cubicBezTo>
                  <a:cubicBezTo>
                    <a:pt x="11272356" y="-53931"/>
                    <a:pt x="11479499" y="166128"/>
                    <a:pt x="11455561" y="400105"/>
                  </a:cubicBezTo>
                  <a:cubicBezTo>
                    <a:pt x="11453059" y="525874"/>
                    <a:pt x="11434636" y="698748"/>
                    <a:pt x="11455561" y="904794"/>
                  </a:cubicBezTo>
                  <a:cubicBezTo>
                    <a:pt x="11476486" y="1110840"/>
                    <a:pt x="11452793" y="1211783"/>
                    <a:pt x="11455561" y="1370661"/>
                  </a:cubicBezTo>
                  <a:cubicBezTo>
                    <a:pt x="11471915" y="1581592"/>
                    <a:pt x="11284176" y="1772860"/>
                    <a:pt x="11055456" y="1770766"/>
                  </a:cubicBezTo>
                  <a:cubicBezTo>
                    <a:pt x="10835725" y="1775249"/>
                    <a:pt x="10674578" y="1785352"/>
                    <a:pt x="10496050" y="1770766"/>
                  </a:cubicBezTo>
                  <a:cubicBezTo>
                    <a:pt x="10317522" y="1756180"/>
                    <a:pt x="10122225" y="1769504"/>
                    <a:pt x="9830091" y="1770766"/>
                  </a:cubicBezTo>
                  <a:cubicBezTo>
                    <a:pt x="9537957" y="1772028"/>
                    <a:pt x="9159707" y="1806333"/>
                    <a:pt x="8951024" y="1770766"/>
                  </a:cubicBezTo>
                  <a:cubicBezTo>
                    <a:pt x="8742341" y="1735199"/>
                    <a:pt x="8561359" y="1742813"/>
                    <a:pt x="8285065" y="1770766"/>
                  </a:cubicBezTo>
                  <a:cubicBezTo>
                    <a:pt x="8008771" y="1798719"/>
                    <a:pt x="7888874" y="1742807"/>
                    <a:pt x="7619105" y="1770766"/>
                  </a:cubicBezTo>
                  <a:cubicBezTo>
                    <a:pt x="7349336" y="1798725"/>
                    <a:pt x="7303177" y="1765520"/>
                    <a:pt x="7059699" y="1770766"/>
                  </a:cubicBezTo>
                  <a:cubicBezTo>
                    <a:pt x="6816221" y="1776012"/>
                    <a:pt x="6643250" y="1733412"/>
                    <a:pt x="6287186" y="1770766"/>
                  </a:cubicBezTo>
                  <a:cubicBezTo>
                    <a:pt x="5931122" y="1808120"/>
                    <a:pt x="5671287" y="1806017"/>
                    <a:pt x="5514673" y="1770766"/>
                  </a:cubicBezTo>
                  <a:cubicBezTo>
                    <a:pt x="5358059" y="1735515"/>
                    <a:pt x="5114634" y="1738119"/>
                    <a:pt x="4742161" y="1770766"/>
                  </a:cubicBezTo>
                  <a:cubicBezTo>
                    <a:pt x="4369688" y="1803413"/>
                    <a:pt x="4535694" y="1758871"/>
                    <a:pt x="4395862" y="1770766"/>
                  </a:cubicBezTo>
                  <a:cubicBezTo>
                    <a:pt x="4256030" y="1782661"/>
                    <a:pt x="4198832" y="1787851"/>
                    <a:pt x="4049563" y="1770766"/>
                  </a:cubicBezTo>
                  <a:cubicBezTo>
                    <a:pt x="3900294" y="1753681"/>
                    <a:pt x="3735156" y="1786229"/>
                    <a:pt x="3596710" y="1770766"/>
                  </a:cubicBezTo>
                  <a:cubicBezTo>
                    <a:pt x="3458264" y="1755303"/>
                    <a:pt x="3007312" y="1801225"/>
                    <a:pt x="2824197" y="1770766"/>
                  </a:cubicBezTo>
                  <a:cubicBezTo>
                    <a:pt x="2641082" y="1740307"/>
                    <a:pt x="2436143" y="1738000"/>
                    <a:pt x="2051684" y="1770766"/>
                  </a:cubicBezTo>
                  <a:cubicBezTo>
                    <a:pt x="1667225" y="1803532"/>
                    <a:pt x="1740972" y="1791071"/>
                    <a:pt x="1598832" y="1770766"/>
                  </a:cubicBezTo>
                  <a:cubicBezTo>
                    <a:pt x="1456692" y="1750461"/>
                    <a:pt x="958484" y="1732183"/>
                    <a:pt x="400105" y="1770766"/>
                  </a:cubicBezTo>
                  <a:cubicBezTo>
                    <a:pt x="211612" y="1760091"/>
                    <a:pt x="42780" y="1584783"/>
                    <a:pt x="0" y="1370661"/>
                  </a:cubicBezTo>
                  <a:cubicBezTo>
                    <a:pt x="15359" y="1270982"/>
                    <a:pt x="-12029" y="1122585"/>
                    <a:pt x="0" y="895089"/>
                  </a:cubicBezTo>
                  <a:cubicBezTo>
                    <a:pt x="12029" y="667593"/>
                    <a:pt x="11684" y="575534"/>
                    <a:pt x="0" y="400105"/>
                  </a:cubicBezTo>
                  <a:close/>
                </a:path>
                <a:path w="11455561" h="1770766" stroke="0" extrusionOk="0">
                  <a:moveTo>
                    <a:pt x="0" y="400105"/>
                  </a:moveTo>
                  <a:cubicBezTo>
                    <a:pt x="-27071" y="207545"/>
                    <a:pt x="184971" y="24696"/>
                    <a:pt x="400105" y="0"/>
                  </a:cubicBezTo>
                  <a:cubicBezTo>
                    <a:pt x="611660" y="-5616"/>
                    <a:pt x="665339" y="16149"/>
                    <a:pt x="852957" y="0"/>
                  </a:cubicBezTo>
                  <a:cubicBezTo>
                    <a:pt x="1040575" y="-16149"/>
                    <a:pt x="1263531" y="-25003"/>
                    <a:pt x="1412363" y="0"/>
                  </a:cubicBezTo>
                  <a:cubicBezTo>
                    <a:pt x="1561195" y="25003"/>
                    <a:pt x="1618026" y="7686"/>
                    <a:pt x="1758662" y="0"/>
                  </a:cubicBezTo>
                  <a:cubicBezTo>
                    <a:pt x="1899298" y="-7686"/>
                    <a:pt x="2344527" y="396"/>
                    <a:pt x="2531175" y="0"/>
                  </a:cubicBezTo>
                  <a:cubicBezTo>
                    <a:pt x="2717823" y="-396"/>
                    <a:pt x="2800314" y="11499"/>
                    <a:pt x="2877474" y="0"/>
                  </a:cubicBezTo>
                  <a:cubicBezTo>
                    <a:pt x="2954634" y="-11499"/>
                    <a:pt x="3339212" y="1912"/>
                    <a:pt x="3543434" y="0"/>
                  </a:cubicBezTo>
                  <a:cubicBezTo>
                    <a:pt x="3747656" y="-1912"/>
                    <a:pt x="3866425" y="10262"/>
                    <a:pt x="3996286" y="0"/>
                  </a:cubicBezTo>
                  <a:cubicBezTo>
                    <a:pt x="4126147" y="-10262"/>
                    <a:pt x="4300538" y="-10231"/>
                    <a:pt x="4449138" y="0"/>
                  </a:cubicBezTo>
                  <a:cubicBezTo>
                    <a:pt x="4597738" y="10231"/>
                    <a:pt x="4641302" y="14263"/>
                    <a:pt x="4795437" y="0"/>
                  </a:cubicBezTo>
                  <a:cubicBezTo>
                    <a:pt x="4949572" y="-14263"/>
                    <a:pt x="4994622" y="10639"/>
                    <a:pt x="5141736" y="0"/>
                  </a:cubicBezTo>
                  <a:cubicBezTo>
                    <a:pt x="5288850" y="-10639"/>
                    <a:pt x="5390003" y="12853"/>
                    <a:pt x="5594589" y="0"/>
                  </a:cubicBezTo>
                  <a:cubicBezTo>
                    <a:pt x="5799175" y="-12853"/>
                    <a:pt x="5938315" y="11705"/>
                    <a:pt x="6153995" y="0"/>
                  </a:cubicBezTo>
                  <a:cubicBezTo>
                    <a:pt x="6369675" y="-11705"/>
                    <a:pt x="6735207" y="10860"/>
                    <a:pt x="6926507" y="0"/>
                  </a:cubicBezTo>
                  <a:cubicBezTo>
                    <a:pt x="7117807" y="-10860"/>
                    <a:pt x="7431704" y="6813"/>
                    <a:pt x="7592467" y="0"/>
                  </a:cubicBezTo>
                  <a:cubicBezTo>
                    <a:pt x="7753230" y="-6813"/>
                    <a:pt x="7915005" y="-1681"/>
                    <a:pt x="8151873" y="0"/>
                  </a:cubicBezTo>
                  <a:cubicBezTo>
                    <a:pt x="8388741" y="1681"/>
                    <a:pt x="8484214" y="14486"/>
                    <a:pt x="8711279" y="0"/>
                  </a:cubicBezTo>
                  <a:cubicBezTo>
                    <a:pt x="8938344" y="-14486"/>
                    <a:pt x="8993183" y="-18345"/>
                    <a:pt x="9164131" y="0"/>
                  </a:cubicBezTo>
                  <a:cubicBezTo>
                    <a:pt x="9335079" y="18345"/>
                    <a:pt x="9484823" y="10748"/>
                    <a:pt x="9723537" y="0"/>
                  </a:cubicBezTo>
                  <a:cubicBezTo>
                    <a:pt x="9962251" y="-10748"/>
                    <a:pt x="10707295" y="-1814"/>
                    <a:pt x="11055456" y="0"/>
                  </a:cubicBezTo>
                  <a:cubicBezTo>
                    <a:pt x="11309168" y="12755"/>
                    <a:pt x="11448434" y="211403"/>
                    <a:pt x="11455561" y="400105"/>
                  </a:cubicBezTo>
                  <a:cubicBezTo>
                    <a:pt x="11476590" y="598786"/>
                    <a:pt x="11474176" y="694816"/>
                    <a:pt x="11455561" y="895089"/>
                  </a:cubicBezTo>
                  <a:cubicBezTo>
                    <a:pt x="11436946" y="1095362"/>
                    <a:pt x="11462696" y="1197635"/>
                    <a:pt x="11455561" y="1370661"/>
                  </a:cubicBezTo>
                  <a:cubicBezTo>
                    <a:pt x="11439590" y="1627756"/>
                    <a:pt x="11269919" y="1820885"/>
                    <a:pt x="11055456" y="1770766"/>
                  </a:cubicBezTo>
                  <a:cubicBezTo>
                    <a:pt x="10945062" y="1750225"/>
                    <a:pt x="10789561" y="1749721"/>
                    <a:pt x="10602604" y="1770766"/>
                  </a:cubicBezTo>
                  <a:cubicBezTo>
                    <a:pt x="10415647" y="1791811"/>
                    <a:pt x="10318284" y="1762870"/>
                    <a:pt x="10043198" y="1770766"/>
                  </a:cubicBezTo>
                  <a:cubicBezTo>
                    <a:pt x="9768112" y="1778662"/>
                    <a:pt x="9773575" y="1753642"/>
                    <a:pt x="9590345" y="1770766"/>
                  </a:cubicBezTo>
                  <a:cubicBezTo>
                    <a:pt x="9407115" y="1787890"/>
                    <a:pt x="9414149" y="1769037"/>
                    <a:pt x="9244046" y="1770766"/>
                  </a:cubicBezTo>
                  <a:cubicBezTo>
                    <a:pt x="9073943" y="1772495"/>
                    <a:pt x="8984227" y="1777840"/>
                    <a:pt x="8791194" y="1770766"/>
                  </a:cubicBezTo>
                  <a:cubicBezTo>
                    <a:pt x="8598161" y="1763692"/>
                    <a:pt x="8405973" y="1750174"/>
                    <a:pt x="8125234" y="1770766"/>
                  </a:cubicBezTo>
                  <a:cubicBezTo>
                    <a:pt x="7844495" y="1791358"/>
                    <a:pt x="7914035" y="1779512"/>
                    <a:pt x="7778936" y="1770766"/>
                  </a:cubicBezTo>
                  <a:cubicBezTo>
                    <a:pt x="7643837" y="1762020"/>
                    <a:pt x="7562295" y="1783140"/>
                    <a:pt x="7432637" y="1770766"/>
                  </a:cubicBezTo>
                  <a:cubicBezTo>
                    <a:pt x="7302979" y="1758392"/>
                    <a:pt x="7186630" y="1790224"/>
                    <a:pt x="6979784" y="1770766"/>
                  </a:cubicBezTo>
                  <a:cubicBezTo>
                    <a:pt x="6772938" y="1751308"/>
                    <a:pt x="6507995" y="1786523"/>
                    <a:pt x="6313825" y="1770766"/>
                  </a:cubicBezTo>
                  <a:cubicBezTo>
                    <a:pt x="6119655" y="1755009"/>
                    <a:pt x="6000460" y="1787224"/>
                    <a:pt x="5754419" y="1770766"/>
                  </a:cubicBezTo>
                  <a:cubicBezTo>
                    <a:pt x="5508378" y="1754308"/>
                    <a:pt x="5318030" y="1783419"/>
                    <a:pt x="5195013" y="1770766"/>
                  </a:cubicBezTo>
                  <a:cubicBezTo>
                    <a:pt x="5071996" y="1758113"/>
                    <a:pt x="4810509" y="1773544"/>
                    <a:pt x="4635607" y="1770766"/>
                  </a:cubicBezTo>
                  <a:cubicBezTo>
                    <a:pt x="4460705" y="1767988"/>
                    <a:pt x="4174118" y="1785757"/>
                    <a:pt x="3969648" y="1770766"/>
                  </a:cubicBezTo>
                  <a:cubicBezTo>
                    <a:pt x="3765178" y="1755775"/>
                    <a:pt x="3343563" y="1731091"/>
                    <a:pt x="3090581" y="1770766"/>
                  </a:cubicBezTo>
                  <a:cubicBezTo>
                    <a:pt x="2837599" y="1810441"/>
                    <a:pt x="2797368" y="1766241"/>
                    <a:pt x="2637729" y="1770766"/>
                  </a:cubicBezTo>
                  <a:cubicBezTo>
                    <a:pt x="2478090" y="1775291"/>
                    <a:pt x="2060705" y="1790536"/>
                    <a:pt x="1758662" y="1770766"/>
                  </a:cubicBezTo>
                  <a:cubicBezTo>
                    <a:pt x="1456619" y="1750996"/>
                    <a:pt x="1409079" y="1762229"/>
                    <a:pt x="1092703" y="1770766"/>
                  </a:cubicBezTo>
                  <a:cubicBezTo>
                    <a:pt x="776327" y="1779303"/>
                    <a:pt x="698571" y="1745797"/>
                    <a:pt x="400105" y="1770766"/>
                  </a:cubicBezTo>
                  <a:cubicBezTo>
                    <a:pt x="212817" y="1780356"/>
                    <a:pt x="20371" y="1558343"/>
                    <a:pt x="0" y="1370661"/>
                  </a:cubicBezTo>
                  <a:cubicBezTo>
                    <a:pt x="-12820" y="1199827"/>
                    <a:pt x="13356" y="1111722"/>
                    <a:pt x="0" y="865972"/>
                  </a:cubicBezTo>
                  <a:cubicBezTo>
                    <a:pt x="-13356" y="620222"/>
                    <a:pt x="1415" y="499938"/>
                    <a:pt x="0" y="400105"/>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639841" y="1244562"/>
              <a:ext cx="10912318" cy="69596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Xá</a:t>
              </a:r>
              <a:r>
                <a:rPr lang="en-US" sz="3600" b="1" dirty="0">
                  <a:solidFill>
                    <a:prstClr val="black"/>
                  </a:solidFill>
                  <a:latin typeface="Cambria" panose="02040503050406030204" pitchFamily="18" charset="0"/>
                  <a:ea typeface="Cambria" panose="02040503050406030204" pitchFamily="18" charset="0"/>
                </a:rPr>
                <a:t>c </a:t>
              </a:r>
              <a:r>
                <a:rPr lang="en-US" sz="3600" b="1" dirty="0" err="1">
                  <a:solidFill>
                    <a:prstClr val="black"/>
                  </a:solidFill>
                  <a:latin typeface="Cambria" panose="02040503050406030204" pitchFamily="18" charset="0"/>
                  <a:ea typeface="Cambria" panose="02040503050406030204" pitchFamily="18" charset="0"/>
                </a:rPr>
                <a:t>định</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các</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vế</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câu</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ghép</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trong</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bài</a:t>
              </a:r>
              <a:endParaRPr kumimoji="0" lang="en-US" sz="3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
        <p:nvSpPr>
          <p:cNvPr id="3" name="TextBox 2">
            <a:extLst>
              <a:ext uri="{FF2B5EF4-FFF2-40B4-BE49-F238E27FC236}">
                <a16:creationId xmlns:a16="http://schemas.microsoft.com/office/drawing/2014/main" id="{DA6BFCE5-E9E7-A322-C58B-01EFC7196832}"/>
              </a:ext>
            </a:extLst>
          </p:cNvPr>
          <p:cNvSpPr txBox="1"/>
          <p:nvPr/>
        </p:nvSpPr>
        <p:spPr>
          <a:xfrm>
            <a:off x="2468880" y="2023110"/>
            <a:ext cx="9326880" cy="1077218"/>
          </a:xfrm>
          <a:prstGeom prst="rect">
            <a:avLst/>
          </a:prstGeom>
          <a:noFill/>
        </p:spPr>
        <p:txBody>
          <a:bodyPr wrap="square" rtlCol="0">
            <a:spAutoFit/>
          </a:bodyPr>
          <a:lstStyle/>
          <a:p>
            <a:pPr algn="just"/>
            <a:r>
              <a:rPr lang="en-US" sz="3200" b="1" dirty="0">
                <a:solidFill>
                  <a:srgbClr val="FF016E"/>
                </a:solidFill>
                <a:latin typeface="Cambria" panose="02040503050406030204" pitchFamily="18" charset="0"/>
                <a:ea typeface="Cambria" panose="02040503050406030204" pitchFamily="18" charset="0"/>
              </a:rPr>
              <a:t> </a:t>
            </a:r>
            <a:r>
              <a:rPr lang="en-US" sz="3200" b="1" dirty="0" err="1">
                <a:solidFill>
                  <a:srgbClr val="FF016E"/>
                </a:solidFill>
                <a:latin typeface="Cambria" panose="02040503050406030204" pitchFamily="18" charset="0"/>
                <a:ea typeface="Cambria" panose="02040503050406030204" pitchFamily="18" charset="0"/>
              </a:rPr>
              <a:t>Câu</a:t>
            </a:r>
            <a:r>
              <a:rPr lang="en-US" sz="3200" b="1" dirty="0">
                <a:solidFill>
                  <a:srgbClr val="FF016E"/>
                </a:solidFill>
                <a:latin typeface="Cambria" panose="02040503050406030204" pitchFamily="18" charset="0"/>
                <a:ea typeface="Cambria" panose="02040503050406030204" pitchFamily="18" charset="0"/>
              </a:rPr>
              <a:t> (4): </a:t>
            </a:r>
            <a:r>
              <a:rPr lang="en-US" sz="3200" b="1" dirty="0" err="1">
                <a:solidFill>
                  <a:srgbClr val="FF016E"/>
                </a:solidFill>
                <a:latin typeface="Cambria" panose="02040503050406030204" pitchFamily="18" charset="0"/>
                <a:ea typeface="Cambria" panose="02040503050406030204" pitchFamily="18" charset="0"/>
              </a:rPr>
              <a:t>Vế</a:t>
            </a:r>
            <a:r>
              <a:rPr lang="en-US" sz="3200" b="1" dirty="0">
                <a:solidFill>
                  <a:srgbClr val="FF016E"/>
                </a:solidFill>
                <a:latin typeface="Cambria" panose="02040503050406030204" pitchFamily="18" charset="0"/>
                <a:ea typeface="Cambria" panose="02040503050406030204" pitchFamily="18" charset="0"/>
              </a:rPr>
              <a:t> </a:t>
            </a:r>
            <a:r>
              <a:rPr lang="en-US" sz="3200" b="1" dirty="0" err="1">
                <a:solidFill>
                  <a:srgbClr val="FF016E"/>
                </a:solidFill>
                <a:latin typeface="Cambria" panose="02040503050406030204" pitchFamily="18" charset="0"/>
                <a:ea typeface="Cambria" panose="02040503050406030204" pitchFamily="18" charset="0"/>
              </a:rPr>
              <a:t>thứ</a:t>
            </a:r>
            <a:r>
              <a:rPr lang="en-US" sz="3200" b="1" dirty="0">
                <a:solidFill>
                  <a:srgbClr val="FF016E"/>
                </a:solidFill>
                <a:latin typeface="Cambria" panose="02040503050406030204" pitchFamily="18" charset="0"/>
                <a:ea typeface="Cambria" panose="02040503050406030204" pitchFamily="18" charset="0"/>
              </a:rPr>
              <a:t> </a:t>
            </a:r>
            <a:r>
              <a:rPr lang="en-US" sz="3200" b="1" dirty="0" err="1">
                <a:solidFill>
                  <a:srgbClr val="FF016E"/>
                </a:solidFill>
                <a:latin typeface="Cambria" panose="02040503050406030204" pitchFamily="18" charset="0"/>
                <a:ea typeface="Cambria" panose="02040503050406030204" pitchFamily="18" charset="0"/>
              </a:rPr>
              <a:t>nhất</a:t>
            </a:r>
            <a:r>
              <a:rPr lang="en-US" sz="3200" b="1"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mùa</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xuân</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nhiều</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hoa</a:t>
            </a:r>
            <a:r>
              <a:rPr lang="en-US" sz="3200" b="1" dirty="0">
                <a:solidFill>
                  <a:srgbClr val="FF016E"/>
                </a:solidFill>
                <a:latin typeface="Cambria" panose="02040503050406030204" pitchFamily="18" charset="0"/>
                <a:ea typeface="Cambria" panose="02040503050406030204" pitchFamily="18" charset="0"/>
              </a:rPr>
              <a:t>; </a:t>
            </a:r>
            <a:r>
              <a:rPr lang="en-US" sz="3200" b="1" dirty="0" err="1">
                <a:solidFill>
                  <a:srgbClr val="FF016E"/>
                </a:solidFill>
                <a:latin typeface="Cambria" panose="02040503050406030204" pitchFamily="18" charset="0"/>
                <a:ea typeface="Cambria" panose="02040503050406030204" pitchFamily="18" charset="0"/>
              </a:rPr>
              <a:t>Vế</a:t>
            </a:r>
            <a:r>
              <a:rPr lang="en-US" sz="3200" b="1" dirty="0">
                <a:solidFill>
                  <a:srgbClr val="FF016E"/>
                </a:solidFill>
                <a:latin typeface="Cambria" panose="02040503050406030204" pitchFamily="18" charset="0"/>
                <a:ea typeface="Cambria" panose="02040503050406030204" pitchFamily="18" charset="0"/>
              </a:rPr>
              <a:t> </a:t>
            </a:r>
            <a:r>
              <a:rPr lang="en-US" sz="3200" b="1" dirty="0" err="1">
                <a:solidFill>
                  <a:srgbClr val="FF016E"/>
                </a:solidFill>
                <a:latin typeface="Cambria" panose="02040503050406030204" pitchFamily="18" charset="0"/>
                <a:ea typeface="Cambria" panose="02040503050406030204" pitchFamily="18" charset="0"/>
              </a:rPr>
              <a:t>thứ</a:t>
            </a:r>
            <a:r>
              <a:rPr lang="en-US" sz="3200" b="1" dirty="0">
                <a:solidFill>
                  <a:srgbClr val="FF016E"/>
                </a:solidFill>
                <a:latin typeface="Cambria" panose="02040503050406030204" pitchFamily="18" charset="0"/>
                <a:ea typeface="Cambria" panose="02040503050406030204" pitchFamily="18" charset="0"/>
              </a:rPr>
              <a:t> </a:t>
            </a:r>
            <a:r>
              <a:rPr lang="en-US" sz="3200" b="1" dirty="0" err="1">
                <a:solidFill>
                  <a:srgbClr val="FF016E"/>
                </a:solidFill>
                <a:latin typeface="Cambria" panose="02040503050406030204" pitchFamily="18" charset="0"/>
                <a:ea typeface="Cambria" panose="02040503050406030204" pitchFamily="18" charset="0"/>
              </a:rPr>
              <a:t>hai</a:t>
            </a:r>
            <a:r>
              <a:rPr lang="en-US" sz="3200" b="1"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mùa</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xuân</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vẫn</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là</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đứa</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em</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của</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mùa</a:t>
            </a:r>
            <a:r>
              <a:rPr lang="en-US" sz="3200" dirty="0">
                <a:solidFill>
                  <a:srgbClr val="FF016E"/>
                </a:solidFill>
                <a:latin typeface="Cambria" panose="02040503050406030204" pitchFamily="18" charset="0"/>
                <a:ea typeface="Cambria" panose="02040503050406030204" pitchFamily="18" charset="0"/>
              </a:rPr>
              <a:t> </a:t>
            </a:r>
            <a:r>
              <a:rPr lang="en-US" sz="3200" dirty="0" err="1">
                <a:solidFill>
                  <a:srgbClr val="FF016E"/>
                </a:solidFill>
                <a:latin typeface="Cambria" panose="02040503050406030204" pitchFamily="18" charset="0"/>
                <a:ea typeface="Cambria" panose="02040503050406030204" pitchFamily="18" charset="0"/>
              </a:rPr>
              <a:t>đông</a:t>
            </a:r>
            <a:r>
              <a:rPr lang="en-US" sz="3200" dirty="0">
                <a:solidFill>
                  <a:srgbClr val="FF016E"/>
                </a:solidFill>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id="{0947CF0C-B154-DC41-5100-B77FB628D3D5}"/>
              </a:ext>
            </a:extLst>
          </p:cNvPr>
          <p:cNvSpPr txBox="1"/>
          <p:nvPr/>
        </p:nvSpPr>
        <p:spPr>
          <a:xfrm>
            <a:off x="2865120" y="3394710"/>
            <a:ext cx="9326880" cy="1077218"/>
          </a:xfrm>
          <a:prstGeom prst="rect">
            <a:avLst/>
          </a:prstGeom>
          <a:noFill/>
        </p:spPr>
        <p:txBody>
          <a:bodyPr wrap="square" rtlCol="0">
            <a:spAutoFit/>
          </a:bodyPr>
          <a:lstStyle/>
          <a:p>
            <a:pPr algn="just"/>
            <a:r>
              <a:rPr lang="vi-VN" sz="3200" b="1" dirty="0">
                <a:solidFill>
                  <a:srgbClr val="FF016E"/>
                </a:solidFill>
                <a:latin typeface="Cambria" panose="02040503050406030204" pitchFamily="18" charset="0"/>
                <a:ea typeface="Cambria" panose="02040503050406030204" pitchFamily="18" charset="0"/>
              </a:rPr>
              <a:t>Câu (5): Vế thứ nhất: </a:t>
            </a:r>
            <a:r>
              <a:rPr lang="vi-VN" sz="3200" dirty="0">
                <a:solidFill>
                  <a:srgbClr val="FF016E"/>
                </a:solidFill>
                <a:latin typeface="Cambria" panose="02040503050406030204" pitchFamily="18" charset="0"/>
                <a:ea typeface="Cambria" panose="02040503050406030204" pitchFamily="18" charset="0"/>
              </a:rPr>
              <a:t>Mưa phùn vẫn cứ lai rai</a:t>
            </a:r>
            <a:r>
              <a:rPr lang="vi-VN" sz="3200" b="1" dirty="0">
                <a:solidFill>
                  <a:srgbClr val="FF016E"/>
                </a:solidFill>
                <a:latin typeface="Cambria" panose="02040503050406030204" pitchFamily="18" charset="0"/>
                <a:ea typeface="Cambria" panose="02040503050406030204" pitchFamily="18" charset="0"/>
              </a:rPr>
              <a:t>; Vế thứ hai: </a:t>
            </a:r>
            <a:r>
              <a:rPr lang="vi-VN" sz="3200" dirty="0">
                <a:solidFill>
                  <a:srgbClr val="FF016E"/>
                </a:solidFill>
                <a:latin typeface="Cambria" panose="02040503050406030204" pitchFamily="18" charset="0"/>
                <a:ea typeface="Cambria" panose="02040503050406030204" pitchFamily="18" charset="0"/>
              </a:rPr>
              <a:t>gió bấc vẫn thút thít ở các khe núi.</a:t>
            </a:r>
            <a:endParaRPr lang="en-US" sz="3200" dirty="0">
              <a:solidFill>
                <a:srgbClr val="FF016E"/>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8089208-F88D-A1EC-2255-985BCCCED9C6}"/>
              </a:ext>
            </a:extLst>
          </p:cNvPr>
          <p:cNvSpPr txBox="1"/>
          <p:nvPr/>
        </p:nvSpPr>
        <p:spPr>
          <a:xfrm>
            <a:off x="3954780" y="4846320"/>
            <a:ext cx="7680960" cy="1569660"/>
          </a:xfrm>
          <a:prstGeom prst="rect">
            <a:avLst/>
          </a:prstGeom>
          <a:noFill/>
        </p:spPr>
        <p:txBody>
          <a:bodyPr wrap="square" rtlCol="0">
            <a:spAutoFit/>
          </a:bodyPr>
          <a:lstStyle/>
          <a:p>
            <a:pPr algn="just"/>
            <a:r>
              <a:rPr lang="vi-VN" sz="3200" b="1" dirty="0">
                <a:solidFill>
                  <a:srgbClr val="FF016E"/>
                </a:solidFill>
                <a:latin typeface="Cambria" panose="02040503050406030204" pitchFamily="18" charset="0"/>
                <a:ea typeface="Cambria" panose="02040503050406030204" pitchFamily="18" charset="0"/>
              </a:rPr>
              <a:t>Câu (11): Vế thứ nhất: </a:t>
            </a:r>
            <a:r>
              <a:rPr lang="vi-VN" sz="3200" dirty="0">
                <a:solidFill>
                  <a:srgbClr val="FF016E"/>
                </a:solidFill>
                <a:latin typeface="Cambria" panose="02040503050406030204" pitchFamily="18" charset="0"/>
                <a:ea typeface="Cambria" panose="02040503050406030204" pitchFamily="18" charset="0"/>
              </a:rPr>
              <a:t>Hễ cơn dông đến thì đất đá lại như sôi lên</a:t>
            </a:r>
            <a:r>
              <a:rPr lang="vi-VN" sz="3200" b="1" dirty="0">
                <a:solidFill>
                  <a:srgbClr val="FF016E"/>
                </a:solidFill>
                <a:latin typeface="Cambria" panose="02040503050406030204" pitchFamily="18" charset="0"/>
                <a:ea typeface="Cambria" panose="02040503050406030204" pitchFamily="18" charset="0"/>
              </a:rPr>
              <a:t>; Vế thứ hai: </a:t>
            </a:r>
            <a:r>
              <a:rPr lang="vi-VN" sz="3200" dirty="0">
                <a:solidFill>
                  <a:srgbClr val="FF016E"/>
                </a:solidFill>
                <a:latin typeface="Cambria" panose="02040503050406030204" pitchFamily="18" charset="0"/>
                <a:ea typeface="Cambria" panose="02040503050406030204" pitchFamily="18" charset="0"/>
              </a:rPr>
              <a:t>nước lũ đổ ào ào.</a:t>
            </a:r>
            <a:endParaRPr lang="en-US" sz="3200" dirty="0">
              <a:solidFill>
                <a:srgbClr val="FF016E"/>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70086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891199" cy="1077218"/>
          </a:xfrm>
          <a:prstGeom prst="rect">
            <a:avLst/>
          </a:prstGeom>
          <a:noFill/>
        </p:spPr>
        <p:txBody>
          <a:bodyPr wrap="square" rtlCol="0">
            <a:spAutoFit/>
          </a:bodyPr>
          <a:lstStyle/>
          <a:p>
            <a:pPr lvl="0" algn="ctr"/>
            <a:r>
              <a:rPr lang="en-US" sz="3200" b="1" dirty="0">
                <a:solidFill>
                  <a:srgbClr val="7A1729"/>
                </a:solidFill>
                <a:latin typeface="Calibri" panose="020F0502020204030204" pitchFamily="34" charset="0"/>
                <a:cs typeface="Calibri" panose="020F0502020204030204" pitchFamily="34" charset="0"/>
              </a:rPr>
              <a:t>4. </a:t>
            </a:r>
            <a:r>
              <a:rPr lang="en-US" sz="3200" b="1" dirty="0" err="1">
                <a:solidFill>
                  <a:srgbClr val="7A1729"/>
                </a:solidFill>
                <a:latin typeface="Calibri" panose="020F0502020204030204" pitchFamily="34" charset="0"/>
                <a:cs typeface="Calibri" panose="020F0502020204030204" pitchFamily="34" charset="0"/>
              </a:rPr>
              <a:t>Chọn</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một</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vế</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ở A </a:t>
            </a:r>
            <a:r>
              <a:rPr lang="en-US" sz="3200" b="1" dirty="0" err="1">
                <a:solidFill>
                  <a:srgbClr val="7A1729"/>
                </a:solidFill>
                <a:latin typeface="Calibri" panose="020F0502020204030204" pitchFamily="34" charset="0"/>
                <a:cs typeface="Calibri" panose="020F0502020204030204" pitchFamily="34" charset="0"/>
              </a:rPr>
              <a:t>và</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một</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vế</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ở B, </a:t>
            </a:r>
            <a:r>
              <a:rPr lang="en-US" sz="3200" b="1" dirty="0" err="1">
                <a:solidFill>
                  <a:srgbClr val="7A1729"/>
                </a:solidFill>
                <a:latin typeface="Calibri" panose="020F0502020204030204" pitchFamily="34" charset="0"/>
                <a:cs typeface="Calibri" panose="020F0502020204030204" pitchFamily="34" charset="0"/>
              </a:rPr>
              <a:t>thêm</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kết</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từ</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hoặc</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cặp</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từ</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hô</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ứng</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để</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tạo</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ghép</a:t>
            </a:r>
            <a:r>
              <a:rPr lang="en-US" sz="3200" b="1" dirty="0">
                <a:solidFill>
                  <a:srgbClr val="7A1729"/>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233377"/>
            <a:ext cx="11875269" cy="5379005"/>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658873" y="379317"/>
            <a:ext cx="1382447" cy="1729884"/>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F58AE05-DEC8-6D19-BAD7-24C2128F8C79}"/>
              </a:ext>
            </a:extLst>
          </p:cNvPr>
          <p:cNvPicPr>
            <a:picLocks noChangeAspect="1"/>
          </p:cNvPicPr>
          <p:nvPr/>
        </p:nvPicPr>
        <p:blipFill>
          <a:blip r:embed="rId5"/>
          <a:stretch>
            <a:fillRect/>
          </a:stretch>
        </p:blipFill>
        <p:spPr>
          <a:xfrm>
            <a:off x="605789" y="2031682"/>
            <a:ext cx="5034793" cy="3957638"/>
          </a:xfrm>
          <a:prstGeom prst="rect">
            <a:avLst/>
          </a:prstGeom>
        </p:spPr>
      </p:pic>
      <p:pic>
        <p:nvPicPr>
          <p:cNvPr id="9" name="Picture 8">
            <a:extLst>
              <a:ext uri="{FF2B5EF4-FFF2-40B4-BE49-F238E27FC236}">
                <a16:creationId xmlns:a16="http://schemas.microsoft.com/office/drawing/2014/main" id="{6CB7DC66-5B36-B0B6-75AE-779D8E8535B4}"/>
              </a:ext>
            </a:extLst>
          </p:cNvPr>
          <p:cNvPicPr>
            <a:picLocks noChangeAspect="1"/>
          </p:cNvPicPr>
          <p:nvPr/>
        </p:nvPicPr>
        <p:blipFill>
          <a:blip r:embed="rId6"/>
          <a:stretch>
            <a:fillRect/>
          </a:stretch>
        </p:blipFill>
        <p:spPr>
          <a:xfrm>
            <a:off x="7003732" y="2165032"/>
            <a:ext cx="4783214" cy="3824288"/>
          </a:xfrm>
          <a:prstGeom prst="rect">
            <a:avLst/>
          </a:prstGeom>
        </p:spPr>
      </p:pic>
      <p:cxnSp>
        <p:nvCxnSpPr>
          <p:cNvPr id="11" name="Straight Connector 10">
            <a:extLst>
              <a:ext uri="{FF2B5EF4-FFF2-40B4-BE49-F238E27FC236}">
                <a16:creationId xmlns:a16="http://schemas.microsoft.com/office/drawing/2014/main" id="{54BD06C0-1C34-113F-A312-7E7F124589DB}"/>
              </a:ext>
            </a:extLst>
          </p:cNvPr>
          <p:cNvCxnSpPr/>
          <p:nvPr/>
        </p:nvCxnSpPr>
        <p:spPr>
          <a:xfrm>
            <a:off x="5520690" y="3257550"/>
            <a:ext cx="1588770" cy="2194560"/>
          </a:xfrm>
          <a:prstGeom prst="line">
            <a:avLst/>
          </a:prstGeom>
          <a:ln w="57150">
            <a:solidFill>
              <a:srgbClr val="F2006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B4FC6F-1F60-E9A9-7FE7-C5B37EDF361B}"/>
              </a:ext>
            </a:extLst>
          </p:cNvPr>
          <p:cNvCxnSpPr>
            <a:cxnSpLocks/>
          </p:cNvCxnSpPr>
          <p:nvPr/>
        </p:nvCxnSpPr>
        <p:spPr>
          <a:xfrm flipV="1">
            <a:off x="5532120" y="3440430"/>
            <a:ext cx="1577340" cy="902970"/>
          </a:xfrm>
          <a:prstGeom prst="line">
            <a:avLst/>
          </a:prstGeom>
          <a:ln w="57150">
            <a:solidFill>
              <a:srgbClr val="F2006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5949F8-9287-E046-D9BB-751BDEC78504}"/>
              </a:ext>
            </a:extLst>
          </p:cNvPr>
          <p:cNvCxnSpPr>
            <a:cxnSpLocks/>
          </p:cNvCxnSpPr>
          <p:nvPr/>
        </p:nvCxnSpPr>
        <p:spPr>
          <a:xfrm flipV="1">
            <a:off x="5543550" y="4537710"/>
            <a:ext cx="1577340" cy="902970"/>
          </a:xfrm>
          <a:prstGeom prst="line">
            <a:avLst/>
          </a:prstGeom>
          <a:ln w="57150">
            <a:solidFill>
              <a:srgbClr val="F200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680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891199" cy="584775"/>
          </a:xfrm>
          <a:prstGeom prst="rect">
            <a:avLst/>
          </a:prstGeom>
          <a:noFill/>
        </p:spPr>
        <p:txBody>
          <a:bodyPr wrap="square" rtlCol="0">
            <a:spAutoFit/>
          </a:bodyPr>
          <a:lstStyle/>
          <a:p>
            <a:pPr lvl="0" algn="ctr"/>
            <a:r>
              <a:rPr lang="en-US" sz="3200" b="1" dirty="0">
                <a:solidFill>
                  <a:srgbClr val="7A1729"/>
                </a:solidFill>
                <a:latin typeface="Calibri" panose="020F0502020204030204" pitchFamily="34" charset="0"/>
                <a:cs typeface="Calibri" panose="020F0502020204030204" pitchFamily="34" charset="0"/>
              </a:rPr>
              <a:t>5. </a:t>
            </a:r>
            <a:r>
              <a:rPr lang="en-US" sz="3200" b="1" dirty="0" err="1">
                <a:solidFill>
                  <a:srgbClr val="7A1729"/>
                </a:solidFill>
                <a:latin typeface="Calibri" panose="020F0502020204030204" pitchFamily="34" charset="0"/>
                <a:cs typeface="Calibri" panose="020F0502020204030204" pitchFamily="34" charset="0"/>
              </a:rPr>
              <a:t>Thêm</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kết</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từ</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và</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vế</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thay</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cho</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bông</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hoa</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để</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tạo</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câu</a:t>
            </a:r>
            <a:r>
              <a:rPr lang="en-US" sz="3200" b="1" dirty="0">
                <a:solidFill>
                  <a:srgbClr val="7A1729"/>
                </a:solidFill>
                <a:latin typeface="Calibri" panose="020F0502020204030204" pitchFamily="34" charset="0"/>
                <a:cs typeface="Calibri" panose="020F0502020204030204" pitchFamily="34" charset="0"/>
              </a:rPr>
              <a:t> </a:t>
            </a:r>
            <a:r>
              <a:rPr lang="en-US" sz="3200" b="1" dirty="0" err="1">
                <a:solidFill>
                  <a:srgbClr val="7A1729"/>
                </a:solidFill>
                <a:latin typeface="Calibri" panose="020F0502020204030204" pitchFamily="34" charset="0"/>
                <a:cs typeface="Calibri" panose="020F0502020204030204" pitchFamily="34" charset="0"/>
              </a:rPr>
              <a:t>ghép</a:t>
            </a:r>
            <a:r>
              <a:rPr lang="en-US" sz="3200" b="1" dirty="0">
                <a:solidFill>
                  <a:srgbClr val="7A1729"/>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834391"/>
            <a:ext cx="11875269" cy="5777992"/>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658873" y="379317"/>
            <a:ext cx="1382447" cy="1729884"/>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F3A72B3-5A71-33D3-3C81-9E26E4C57EA9}"/>
              </a:ext>
            </a:extLst>
          </p:cNvPr>
          <p:cNvSpPr txBox="1"/>
          <p:nvPr/>
        </p:nvSpPr>
        <p:spPr>
          <a:xfrm>
            <a:off x="800100" y="1520190"/>
            <a:ext cx="10721340" cy="1200329"/>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a. Nếu em chọn một sản vật quê hương để giới thiệu với bạn bè </a:t>
            </a:r>
            <a:endParaRPr lang="en-US" sz="3600" dirty="0">
              <a:latin typeface="Cambria" panose="02040503050406030204" pitchFamily="18" charset="0"/>
              <a:ea typeface="Cambria" panose="02040503050406030204" pitchFamily="18" charset="0"/>
            </a:endParaRPr>
          </a:p>
        </p:txBody>
      </p:sp>
      <p:pic>
        <p:nvPicPr>
          <p:cNvPr id="1026" name="Picture 2" descr="Hình ảnh Bông Hoa Nhỏ Màu Xanh PNG , Nhỏ Bé, Hoa, Màu Xanh Da Trời PNG  trong suốt và Vector để tải xuống miễn phí">
            <a:extLst>
              <a:ext uri="{FF2B5EF4-FFF2-40B4-BE49-F238E27FC236}">
                <a16:creationId xmlns:a16="http://schemas.microsoft.com/office/drawing/2014/main" id="{E4188B4E-6912-71AC-D10A-680C25E42D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1791" y="2148839"/>
            <a:ext cx="845820" cy="7505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C65B30-5D30-8775-DCEF-FA99F0DD821D}"/>
              </a:ext>
            </a:extLst>
          </p:cNvPr>
          <p:cNvSpPr txBox="1"/>
          <p:nvPr/>
        </p:nvSpPr>
        <p:spPr>
          <a:xfrm>
            <a:off x="777240" y="2960370"/>
            <a:ext cx="10721340"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 b.           </a:t>
            </a:r>
            <a:r>
              <a:rPr lang="vi-VN" sz="3200" dirty="0">
                <a:latin typeface="Cambria" panose="02040503050406030204" pitchFamily="18" charset="0"/>
                <a:ea typeface="Cambria" panose="02040503050406030204" pitchFamily="18" charset="0"/>
              </a:rPr>
              <a:t>nên tôi luôn háo hức mong đến giờ ông kể chuyện.</a:t>
            </a:r>
            <a:endParaRPr lang="en-US" sz="3200" dirty="0">
              <a:latin typeface="Cambria" panose="02040503050406030204" pitchFamily="18" charset="0"/>
              <a:ea typeface="Cambria" panose="02040503050406030204" pitchFamily="18" charset="0"/>
            </a:endParaRPr>
          </a:p>
        </p:txBody>
      </p:sp>
      <p:pic>
        <p:nvPicPr>
          <p:cNvPr id="8" name="Picture 2" descr="Hình ảnh Bông Hoa Nhỏ Màu Xanh PNG , Nhỏ Bé, Hoa, Màu Xanh Da Trời PNG  trong suốt và Vector để tải xuống miễn phí">
            <a:extLst>
              <a:ext uri="{FF2B5EF4-FFF2-40B4-BE49-F238E27FC236}">
                <a16:creationId xmlns:a16="http://schemas.microsoft.com/office/drawing/2014/main" id="{AC982ED3-A442-C524-C680-04A2748827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7310" y="2819400"/>
            <a:ext cx="895350" cy="8953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596D2F2-47D2-6FB1-390B-F889CC24AFA2}"/>
              </a:ext>
            </a:extLst>
          </p:cNvPr>
          <p:cNvSpPr txBox="1"/>
          <p:nvPr/>
        </p:nvSpPr>
        <p:spPr>
          <a:xfrm>
            <a:off x="868680" y="4206240"/>
            <a:ext cx="10721340" cy="584775"/>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c. Tuy những hạt gạo bé nhỏ, giản dị </a:t>
            </a:r>
            <a:endParaRPr lang="en-US" sz="3200" dirty="0">
              <a:latin typeface="Cambria" panose="02040503050406030204" pitchFamily="18" charset="0"/>
              <a:ea typeface="Cambria" panose="02040503050406030204" pitchFamily="18" charset="0"/>
            </a:endParaRPr>
          </a:p>
        </p:txBody>
      </p:sp>
      <p:pic>
        <p:nvPicPr>
          <p:cNvPr id="13" name="Picture 2" descr="Hình ảnh Bông Hoa Nhỏ Màu Xanh PNG , Nhỏ Bé, Hoa, Màu Xanh Da Trời PNG  trong suốt và Vector để tải xuống miễn phí">
            <a:extLst>
              <a:ext uri="{FF2B5EF4-FFF2-40B4-BE49-F238E27FC236}">
                <a16:creationId xmlns:a16="http://schemas.microsoft.com/office/drawing/2014/main" id="{7C45FA2A-439D-11BF-1A4A-CA44C19900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0890" y="4145280"/>
            <a:ext cx="858203" cy="85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527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2" grpId="0"/>
      <p:bldP spid="6"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81223" y="640081"/>
            <a:ext cx="11875269" cy="5777992"/>
          </a:xfrm>
          <a:prstGeom prst="rect">
            <a:avLst/>
          </a:prstGeom>
        </p:spPr>
      </p:pic>
      <p:sp>
        <p:nvSpPr>
          <p:cNvPr id="7" name="TextBox 6">
            <a:extLst>
              <a:ext uri="{FF2B5EF4-FFF2-40B4-BE49-F238E27FC236}">
                <a16:creationId xmlns:a16="http://schemas.microsoft.com/office/drawing/2014/main" id="{4037C01A-4252-9324-A34D-3AD2B38D2468}"/>
              </a:ext>
            </a:extLst>
          </p:cNvPr>
          <p:cNvSpPr txBox="1"/>
          <p:nvPr/>
        </p:nvSpPr>
        <p:spPr>
          <a:xfrm>
            <a:off x="1085850" y="1474470"/>
            <a:ext cx="10309860" cy="3785652"/>
          </a:xfrm>
          <a:prstGeom prst="rect">
            <a:avLst/>
          </a:prstGeom>
          <a:noFill/>
        </p:spPr>
        <p:txBody>
          <a:bodyPr wrap="square" rtlCol="0">
            <a:spAutoFit/>
          </a:bodyPr>
          <a:lstStyle/>
          <a:p>
            <a:pPr algn="just"/>
            <a:r>
              <a:rPr lang="vi-VN" sz="4000" dirty="0">
                <a:solidFill>
                  <a:srgbClr val="FF016E"/>
                </a:solidFill>
                <a:latin typeface="Cambria" panose="02040503050406030204" pitchFamily="18" charset="0"/>
                <a:ea typeface="Cambria" panose="02040503050406030204" pitchFamily="18" charset="0"/>
              </a:rPr>
              <a:t>+ Nếu em chọn một sản vật của quê hương để giới thiệu với bạn bè </a:t>
            </a:r>
            <a:r>
              <a:rPr lang="vi-VN" sz="4000" b="1" dirty="0">
                <a:solidFill>
                  <a:srgbClr val="FF016E"/>
                </a:solidFill>
                <a:latin typeface="Cambria" panose="02040503050406030204" pitchFamily="18" charset="0"/>
                <a:ea typeface="Cambria" panose="02040503050406030204" pitchFamily="18" charset="0"/>
              </a:rPr>
              <a:t>thì em sẽ chọn món cốm dẻo thơm, ngọt lành.</a:t>
            </a:r>
          </a:p>
          <a:p>
            <a:pPr algn="just"/>
            <a:r>
              <a:rPr lang="vi-VN" sz="4000" dirty="0">
                <a:solidFill>
                  <a:srgbClr val="FF016E"/>
                </a:solidFill>
                <a:latin typeface="Cambria" panose="02040503050406030204" pitchFamily="18" charset="0"/>
                <a:ea typeface="Cambria" panose="02040503050406030204" pitchFamily="18" charset="0"/>
              </a:rPr>
              <a:t>+ Nếu em chọn một sản vật của quê hương để giới thiệu với bạn bè, </a:t>
            </a:r>
            <a:r>
              <a:rPr lang="vi-VN" sz="4000" b="1" dirty="0">
                <a:solidFill>
                  <a:srgbClr val="FF016E"/>
                </a:solidFill>
                <a:latin typeface="Cambria" panose="02040503050406030204" pitchFamily="18" charset="0"/>
                <a:ea typeface="Cambria" panose="02040503050406030204" pitchFamily="18" charset="0"/>
              </a:rPr>
              <a:t>em sẽ chọn chiếc bánh đậu xanh ngọt ngào, thơm dịu.</a:t>
            </a:r>
          </a:p>
        </p:txBody>
      </p:sp>
    </p:spTree>
    <p:extLst>
      <p:ext uri="{BB962C8B-B14F-4D97-AF65-F5344CB8AC3E}">
        <p14:creationId xmlns:p14="http://schemas.microsoft.com/office/powerpoint/2010/main" val="3562448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891199" cy="1077218"/>
          </a:xfrm>
          <a:prstGeom prst="rect">
            <a:avLst/>
          </a:prstGeom>
          <a:noFill/>
        </p:spPr>
        <p:txBody>
          <a:bodyPr wrap="square" rtlCol="0">
            <a:spAutoFit/>
          </a:bodyPr>
          <a:lstStyle/>
          <a:p>
            <a:pPr algn="ctr"/>
            <a:r>
              <a:rPr lang="en-US" sz="3200" b="1" dirty="0">
                <a:solidFill>
                  <a:srgbClr val="7A1729"/>
                </a:solidFill>
                <a:latin typeface="Calibri" panose="020F0502020204030204" pitchFamily="34" charset="0"/>
                <a:cs typeface="Calibri" panose="020F0502020204030204" pitchFamily="34" charset="0"/>
              </a:rPr>
              <a:t>1. </a:t>
            </a:r>
            <a:r>
              <a:rPr lang="vi-VN" sz="3200" b="1" dirty="0">
                <a:solidFill>
                  <a:srgbClr val="7A1729"/>
                </a:solidFill>
                <a:latin typeface="Calibri" panose="020F0502020204030204" pitchFamily="34" charset="0"/>
                <a:cs typeface="Calibri" panose="020F0502020204030204" pitchFamily="34" charset="0"/>
              </a:rPr>
              <a:t>Dựa vào lời giới thiệu của mỗi nhân vật dưới đây, cho biết nhân vật đó là ai, xuất hiện trong câu chuyện nào đã học.</a:t>
            </a:r>
            <a:endParaRPr lang="en-US" sz="3200" b="1" dirty="0">
              <a:solidFill>
                <a:srgbClr val="7A1729"/>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233377"/>
            <a:ext cx="11875269" cy="5379005"/>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38883" y="733647"/>
            <a:ext cx="1382447" cy="1729884"/>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endParaRPr lang="en-US"/>
          </a:p>
        </p:txBody>
      </p:sp>
      <p:pic>
        <p:nvPicPr>
          <p:cNvPr id="6" name="Picture 5">
            <a:extLst>
              <a:ext uri="{FF2B5EF4-FFF2-40B4-BE49-F238E27FC236}">
                <a16:creationId xmlns:a16="http://schemas.microsoft.com/office/drawing/2014/main" id="{C6758B77-6084-9347-C0AB-2D6925061811}"/>
              </a:ext>
            </a:extLst>
          </p:cNvPr>
          <p:cNvPicPr>
            <a:picLocks noChangeAspect="1"/>
          </p:cNvPicPr>
          <p:nvPr/>
        </p:nvPicPr>
        <p:blipFill>
          <a:blip r:embed="rId5"/>
          <a:stretch>
            <a:fillRect/>
          </a:stretch>
        </p:blipFill>
        <p:spPr>
          <a:xfrm>
            <a:off x="2732567" y="1403638"/>
            <a:ext cx="6145619" cy="5001038"/>
          </a:xfrm>
          <a:prstGeom prst="rect">
            <a:avLst/>
          </a:prstGeom>
        </p:spPr>
      </p:pic>
    </p:spTree>
    <p:extLst>
      <p:ext uri="{BB962C8B-B14F-4D97-AF65-F5344CB8AC3E}">
        <p14:creationId xmlns:p14="http://schemas.microsoft.com/office/powerpoint/2010/main" val="470301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81223" y="640081"/>
            <a:ext cx="11875269" cy="5777992"/>
          </a:xfrm>
          <a:prstGeom prst="rect">
            <a:avLst/>
          </a:prstGeom>
        </p:spPr>
      </p:pic>
      <p:sp>
        <p:nvSpPr>
          <p:cNvPr id="7" name="TextBox 6">
            <a:extLst>
              <a:ext uri="{FF2B5EF4-FFF2-40B4-BE49-F238E27FC236}">
                <a16:creationId xmlns:a16="http://schemas.microsoft.com/office/drawing/2014/main" id="{4037C01A-4252-9324-A34D-3AD2B38D2468}"/>
              </a:ext>
            </a:extLst>
          </p:cNvPr>
          <p:cNvSpPr txBox="1"/>
          <p:nvPr/>
        </p:nvSpPr>
        <p:spPr>
          <a:xfrm>
            <a:off x="1085850" y="1474470"/>
            <a:ext cx="10309860" cy="3170099"/>
          </a:xfrm>
          <a:prstGeom prst="rect">
            <a:avLst/>
          </a:prstGeom>
          <a:noFill/>
        </p:spPr>
        <p:txBody>
          <a:bodyPr wrap="square" rtlCol="0">
            <a:spAutoFit/>
          </a:bodyPr>
          <a:lstStyle/>
          <a:p>
            <a:pPr lvl="0" algn="just"/>
            <a:r>
              <a:rPr lang="vi-VN" sz="4000" dirty="0">
                <a:solidFill>
                  <a:srgbClr val="FF016E"/>
                </a:solidFill>
                <a:latin typeface="Cambria" panose="02040503050406030204" pitchFamily="18" charset="0"/>
                <a:ea typeface="Cambria" panose="02040503050406030204" pitchFamily="18" charset="0"/>
              </a:rPr>
              <a:t>+ </a:t>
            </a:r>
            <a:r>
              <a:rPr lang="vi-VN" sz="4000" b="1" dirty="0">
                <a:solidFill>
                  <a:srgbClr val="FF016E"/>
                </a:solidFill>
                <a:latin typeface="Cambria" panose="02040503050406030204" pitchFamily="18" charset="0"/>
                <a:ea typeface="Cambria" panose="02040503050406030204" pitchFamily="18" charset="0"/>
              </a:rPr>
              <a:t>Vì ông tôi có giọng nói trầm ấm </a:t>
            </a:r>
            <a:r>
              <a:rPr lang="vi-VN" sz="4000" dirty="0">
                <a:solidFill>
                  <a:srgbClr val="FF016E"/>
                </a:solidFill>
                <a:latin typeface="Cambria" panose="02040503050406030204" pitchFamily="18" charset="0"/>
                <a:ea typeface="Cambria" panose="02040503050406030204" pitchFamily="18" charset="0"/>
              </a:rPr>
              <a:t>nên tôi luôn háo hức mong đến giờ ông kể chuyện.</a:t>
            </a:r>
          </a:p>
          <a:p>
            <a:pPr lvl="0" algn="just"/>
            <a:r>
              <a:rPr lang="vi-VN" sz="4000" dirty="0">
                <a:solidFill>
                  <a:srgbClr val="FF016E"/>
                </a:solidFill>
                <a:latin typeface="Cambria" panose="02040503050406030204" pitchFamily="18" charset="0"/>
                <a:ea typeface="Cambria" panose="02040503050406030204" pitchFamily="18" charset="0"/>
              </a:rPr>
              <a:t>+ </a:t>
            </a:r>
            <a:r>
              <a:rPr lang="vi-VN" sz="4000" b="1" dirty="0">
                <a:solidFill>
                  <a:srgbClr val="FF016E"/>
                </a:solidFill>
                <a:latin typeface="Cambria" panose="02040503050406030204" pitchFamily="18" charset="0"/>
                <a:ea typeface="Cambria" panose="02040503050406030204" pitchFamily="18" charset="0"/>
              </a:rPr>
              <a:t>Bởi những câu chuyện ông tôi kể rất hấp dẫn người nghe </a:t>
            </a:r>
            <a:r>
              <a:rPr lang="vi-VN" sz="4000" dirty="0">
                <a:solidFill>
                  <a:srgbClr val="FF016E"/>
                </a:solidFill>
                <a:latin typeface="Cambria" panose="02040503050406030204" pitchFamily="18" charset="0"/>
                <a:ea typeface="Cambria" panose="02040503050406030204" pitchFamily="18" charset="0"/>
              </a:rPr>
              <a:t>nên tôi luôn háo hức mong đến giờ ông kể chuyện.</a:t>
            </a:r>
          </a:p>
        </p:txBody>
      </p:sp>
    </p:spTree>
    <p:extLst>
      <p:ext uri="{BB962C8B-B14F-4D97-AF65-F5344CB8AC3E}">
        <p14:creationId xmlns:p14="http://schemas.microsoft.com/office/powerpoint/2010/main" val="2342317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81223" y="640081"/>
            <a:ext cx="11875269" cy="5777992"/>
          </a:xfrm>
          <a:prstGeom prst="rect">
            <a:avLst/>
          </a:prstGeom>
        </p:spPr>
      </p:pic>
      <p:sp>
        <p:nvSpPr>
          <p:cNvPr id="7" name="TextBox 6">
            <a:extLst>
              <a:ext uri="{FF2B5EF4-FFF2-40B4-BE49-F238E27FC236}">
                <a16:creationId xmlns:a16="http://schemas.microsoft.com/office/drawing/2014/main" id="{4037C01A-4252-9324-A34D-3AD2B38D2468}"/>
              </a:ext>
            </a:extLst>
          </p:cNvPr>
          <p:cNvSpPr txBox="1"/>
          <p:nvPr/>
        </p:nvSpPr>
        <p:spPr>
          <a:xfrm>
            <a:off x="1085850" y="1474470"/>
            <a:ext cx="10309860" cy="3785652"/>
          </a:xfrm>
          <a:prstGeom prst="rect">
            <a:avLst/>
          </a:prstGeom>
          <a:noFill/>
        </p:spPr>
        <p:txBody>
          <a:bodyPr wrap="square" rtlCol="0">
            <a:spAutoFit/>
          </a:bodyPr>
          <a:lstStyle/>
          <a:p>
            <a:pPr lvl="0" algn="just"/>
            <a:r>
              <a:rPr lang="vi-VN" sz="4000" dirty="0">
                <a:solidFill>
                  <a:srgbClr val="FF016E"/>
                </a:solidFill>
                <a:latin typeface="Cambria" panose="02040503050406030204" pitchFamily="18" charset="0"/>
                <a:ea typeface="Cambria" panose="02040503050406030204" pitchFamily="18" charset="0"/>
              </a:rPr>
              <a:t>+ Tuy những hạt gạo bé nhỏ, giản dị </a:t>
            </a:r>
            <a:r>
              <a:rPr lang="vi-VN" sz="4000" b="1" dirty="0">
                <a:solidFill>
                  <a:srgbClr val="FF016E"/>
                </a:solidFill>
                <a:latin typeface="Cambria" panose="02040503050406030204" pitchFamily="18" charset="0"/>
                <a:ea typeface="Cambria" panose="02040503050406030204" pitchFamily="18" charset="0"/>
              </a:rPr>
              <a:t>mà lại chứa đựng biết bao mồ hôi, công sức của người nông dân.</a:t>
            </a:r>
          </a:p>
          <a:p>
            <a:pPr lvl="0" algn="just"/>
            <a:r>
              <a:rPr lang="vi-VN" sz="4000" dirty="0">
                <a:solidFill>
                  <a:srgbClr val="FF016E"/>
                </a:solidFill>
                <a:latin typeface="Cambria" panose="02040503050406030204" pitchFamily="18" charset="0"/>
                <a:ea typeface="Cambria" panose="02040503050406030204" pitchFamily="18" charset="0"/>
              </a:rPr>
              <a:t>+ Tuy những hạt gạo bé nhỏ, giản dị </a:t>
            </a:r>
            <a:r>
              <a:rPr lang="vi-VN" sz="4000" b="1" dirty="0">
                <a:solidFill>
                  <a:srgbClr val="FF016E"/>
                </a:solidFill>
                <a:latin typeface="Cambria" panose="02040503050406030204" pitchFamily="18" charset="0"/>
                <a:ea typeface="Cambria" panose="02040503050406030204" pitchFamily="18" charset="0"/>
              </a:rPr>
              <a:t>nhưng nó lại có vai trò rất quan trọng trong cuộc sống của người dân Việt Nam.</a:t>
            </a:r>
          </a:p>
        </p:txBody>
      </p:sp>
    </p:spTree>
    <p:extLst>
      <p:ext uri="{BB962C8B-B14F-4D97-AF65-F5344CB8AC3E}">
        <p14:creationId xmlns:p14="http://schemas.microsoft.com/office/powerpoint/2010/main" val="4042872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17A5F6-2F3D-E8EF-7CAE-E3938809EF37}"/>
              </a:ext>
            </a:extLst>
          </p:cNvPr>
          <p:cNvPicPr>
            <a:picLocks noChangeAspect="1"/>
          </p:cNvPicPr>
          <p:nvPr/>
        </p:nvPicPr>
        <p:blipFill>
          <a:blip r:embed="rId4"/>
          <a:stretch>
            <a:fillRect/>
          </a:stretch>
        </p:blipFill>
        <p:spPr>
          <a:xfrm>
            <a:off x="2755896" y="198474"/>
            <a:ext cx="6784404" cy="3813456"/>
          </a:xfrm>
          <a:prstGeom prst="rect">
            <a:avLst/>
          </a:prstGeom>
        </p:spPr>
      </p:pic>
      <p:pic>
        <p:nvPicPr>
          <p:cNvPr id="4" name="PA_图片 11">
            <a:hlinkClick r:id="rId5" action="ppaction://hlinksldjump"/>
            <a:extLst>
              <a:ext uri="{FF2B5EF4-FFF2-40B4-BE49-F238E27FC236}">
                <a16:creationId xmlns:a16="http://schemas.microsoft.com/office/drawing/2014/main" id="{76E11F2D-F10A-51DC-E827-35549D4F15C6}"/>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10847071" y="67645"/>
            <a:ext cx="1250142" cy="1250142"/>
          </a:xfrm>
          <a:prstGeom prst="rect">
            <a:avLst/>
          </a:prstGeom>
        </p:spPr>
      </p:pic>
      <p:sp>
        <p:nvSpPr>
          <p:cNvPr id="5" name="Rounded Rectangle 42">
            <a:extLst>
              <a:ext uri="{FF2B5EF4-FFF2-40B4-BE49-F238E27FC236}">
                <a16:creationId xmlns:a16="http://schemas.microsoft.com/office/drawing/2014/main" id="{99D4D987-F166-EDBD-6C60-19BA569CEF42}"/>
              </a:ext>
            </a:extLst>
          </p:cNvPr>
          <p:cNvSpPr/>
          <p:nvPr/>
        </p:nvSpPr>
        <p:spPr>
          <a:xfrm>
            <a:off x="2868930" y="4254841"/>
            <a:ext cx="7623810" cy="715089"/>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en-US" sz="3600" kern="0" dirty="0">
                <a:solidFill>
                  <a:srgbClr val="E5F7B3">
                    <a:lumMod val="25000"/>
                  </a:srgbClr>
                </a:solidFill>
                <a:latin typeface="Arial" panose="020B0604020202020204" pitchFamily="34" charset="0"/>
                <a:ea typeface="微软雅黑"/>
              </a:rPr>
              <a:t>Quang – </a:t>
            </a:r>
            <a:r>
              <a:rPr lang="en-US" sz="3600" kern="0" dirty="0" err="1">
                <a:solidFill>
                  <a:srgbClr val="E5F7B3">
                    <a:lumMod val="25000"/>
                  </a:srgbClr>
                </a:solidFill>
                <a:latin typeface="Arial" panose="020B0604020202020204" pitchFamily="34" charset="0"/>
                <a:ea typeface="微软雅黑"/>
              </a:rPr>
              <a:t>Hộp</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quà</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màu</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thiên</a:t>
            </a:r>
            <a:r>
              <a:rPr lang="en-US" sz="3600" kern="0" dirty="0">
                <a:solidFill>
                  <a:srgbClr val="E5F7B3">
                    <a:lumMod val="25000"/>
                  </a:srgbClr>
                </a:solidFill>
                <a:latin typeface="Arial" panose="020B0604020202020204" pitchFamily="34" charset="0"/>
                <a:ea typeface="微软雅黑"/>
              </a:rPr>
              <a:t> </a:t>
            </a:r>
            <a:r>
              <a:rPr lang="en-US" sz="3600" kern="0" dirty="0" err="1">
                <a:solidFill>
                  <a:srgbClr val="E5F7B3">
                    <a:lumMod val="25000"/>
                  </a:srgbClr>
                </a:solidFill>
                <a:latin typeface="Arial" panose="020B0604020202020204" pitchFamily="34" charset="0"/>
                <a:ea typeface="微软雅黑"/>
              </a:rPr>
              <a:t>thanh</a:t>
            </a:r>
            <a:r>
              <a:rPr lang="en-US" sz="3600" kern="0" dirty="0">
                <a:solidFill>
                  <a:srgbClr val="E5F7B3">
                    <a:lumMod val="25000"/>
                  </a:srgbClr>
                </a:solidFill>
                <a:latin typeface="Arial" panose="020B0604020202020204" pitchFamily="34" charset="0"/>
                <a:ea typeface="微软雅黑"/>
              </a:rPr>
              <a:t>.</a:t>
            </a:r>
            <a:endParaRPr kumimoji="0" lang="en-US" sz="36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cs typeface="+mn-cs"/>
            </a:endParaRPr>
          </a:p>
        </p:txBody>
      </p:sp>
    </p:spTree>
    <p:extLst>
      <p:ext uri="{BB962C8B-B14F-4D97-AF65-F5344CB8AC3E}">
        <p14:creationId xmlns:p14="http://schemas.microsoft.com/office/powerpoint/2010/main" val="37775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6" presetClass="emph" presetSubtype="0" repeatCount="3000" fill="hold" nodeType="with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par>
                          <p:cTn id="13" fill="hold">
                            <p:stCondLst>
                              <p:cond delay="1500"/>
                            </p:stCondLst>
                            <p:childTnLst>
                              <p:par>
                                <p:cTn id="14" presetID="32" presetClass="emph" presetSubtype="0" repeatCount="indefinite" fill="hold" nodeType="afterEffect">
                                  <p:stCondLst>
                                    <p:cond delay="0"/>
                                  </p:stCondLst>
                                  <p:childTnLst>
                                    <p:animRot by="120000">
                                      <p:cBhvr>
                                        <p:cTn id="15" dur="200" fill="hold">
                                          <p:stCondLst>
                                            <p:cond delay="0"/>
                                          </p:stCondLst>
                                        </p:cTn>
                                        <p:tgtEl>
                                          <p:spTgt spid="4"/>
                                        </p:tgtEl>
                                        <p:attrNameLst>
                                          <p:attrName>r</p:attrName>
                                        </p:attrNameLst>
                                      </p:cBhvr>
                                    </p:animRot>
                                    <p:animRot by="-240000">
                                      <p:cBhvr>
                                        <p:cTn id="16" dur="400" fill="hold">
                                          <p:stCondLst>
                                            <p:cond delay="400"/>
                                          </p:stCondLst>
                                        </p:cTn>
                                        <p:tgtEl>
                                          <p:spTgt spid="4"/>
                                        </p:tgtEl>
                                        <p:attrNameLst>
                                          <p:attrName>r</p:attrName>
                                        </p:attrNameLst>
                                      </p:cBhvr>
                                    </p:animRot>
                                    <p:animRot by="240000">
                                      <p:cBhvr>
                                        <p:cTn id="17" dur="400" fill="hold">
                                          <p:stCondLst>
                                            <p:cond delay="800"/>
                                          </p:stCondLst>
                                        </p:cTn>
                                        <p:tgtEl>
                                          <p:spTgt spid="4"/>
                                        </p:tgtEl>
                                        <p:attrNameLst>
                                          <p:attrName>r</p:attrName>
                                        </p:attrNameLst>
                                      </p:cBhvr>
                                    </p:animRot>
                                    <p:animRot by="-240000">
                                      <p:cBhvr>
                                        <p:cTn id="18" dur="400" fill="hold">
                                          <p:stCondLst>
                                            <p:cond delay="1200"/>
                                          </p:stCondLst>
                                        </p:cTn>
                                        <p:tgtEl>
                                          <p:spTgt spid="4"/>
                                        </p:tgtEl>
                                        <p:attrNameLst>
                                          <p:attrName>r</p:attrName>
                                        </p:attrNameLst>
                                      </p:cBhvr>
                                    </p:animRot>
                                    <p:animRot by="120000">
                                      <p:cBhvr>
                                        <p:cTn id="19" dur="400" fill="hold">
                                          <p:stCondLst>
                                            <p:cond delay="1600"/>
                                          </p:stCondLst>
                                        </p:cTn>
                                        <p:tgtEl>
                                          <p:spTgt spid="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ppt_y</p:attrName>
                                        </p:attrNameLst>
                                      </p:cBhvr>
                                      <p:tavLst>
                                        <p:tav tm="0">
                                          <p:val>
                                            <p:strVal val="#ppt_y-#ppt_h*1.125000"/>
                                          </p:val>
                                        </p:tav>
                                        <p:tav tm="100000">
                                          <p:val>
                                            <p:strVal val="#ppt_y"/>
                                          </p:val>
                                        </p:tav>
                                      </p:tavLst>
                                    </p:anim>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BB85E1-A09A-65B1-312E-5DF7E497B1F2}"/>
              </a:ext>
            </a:extLst>
          </p:cNvPr>
          <p:cNvPicPr>
            <a:picLocks noChangeAspect="1"/>
          </p:cNvPicPr>
          <p:nvPr/>
        </p:nvPicPr>
        <p:blipFill>
          <a:blip r:embed="rId3"/>
          <a:stretch>
            <a:fillRect/>
          </a:stretch>
        </p:blipFill>
        <p:spPr>
          <a:xfrm>
            <a:off x="2560319" y="109537"/>
            <a:ext cx="6913649" cy="4005263"/>
          </a:xfrm>
          <a:prstGeom prst="rect">
            <a:avLst/>
          </a:prstGeom>
        </p:spPr>
      </p:pic>
      <p:sp>
        <p:nvSpPr>
          <p:cNvPr id="6" name="Rounded Rectangle 42">
            <a:extLst>
              <a:ext uri="{FF2B5EF4-FFF2-40B4-BE49-F238E27FC236}">
                <a16:creationId xmlns:a16="http://schemas.microsoft.com/office/drawing/2014/main" id="{E435EACF-FBCA-48BD-F239-6E76A2A60BC1}"/>
              </a:ext>
            </a:extLst>
          </p:cNvPr>
          <p:cNvSpPr/>
          <p:nvPr/>
        </p:nvSpPr>
        <p:spPr>
          <a:xfrm>
            <a:off x="2286000" y="4426291"/>
            <a:ext cx="7623810" cy="783193"/>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en-US" sz="4000" kern="0" dirty="0">
                <a:solidFill>
                  <a:srgbClr val="E5F7B3">
                    <a:lumMod val="25000"/>
                  </a:srgbClr>
                </a:solidFill>
                <a:latin typeface="Arial" panose="020B0604020202020204" pitchFamily="34" charset="0"/>
                <a:ea typeface="微软雅黑"/>
              </a:rPr>
              <a:t>Xu-di – </a:t>
            </a:r>
            <a:r>
              <a:rPr lang="en-US" sz="4000" kern="0" dirty="0" err="1">
                <a:solidFill>
                  <a:srgbClr val="E5F7B3">
                    <a:lumMod val="25000"/>
                  </a:srgbClr>
                </a:solidFill>
                <a:latin typeface="Arial" panose="020B0604020202020204" pitchFamily="34" charset="0"/>
                <a:ea typeface="微软雅黑"/>
              </a:rPr>
              <a:t>Giỏ</a:t>
            </a:r>
            <a:r>
              <a:rPr lang="en-US" sz="4000" kern="0" dirty="0">
                <a:solidFill>
                  <a:srgbClr val="E5F7B3">
                    <a:lumMod val="25000"/>
                  </a:srgbClr>
                </a:solidFill>
                <a:latin typeface="Arial" panose="020B0604020202020204" pitchFamily="34" charset="0"/>
                <a:ea typeface="微软雅黑"/>
              </a:rPr>
              <a:t> </a:t>
            </a:r>
            <a:r>
              <a:rPr lang="en-US" sz="4000" kern="0" dirty="0" err="1">
                <a:solidFill>
                  <a:srgbClr val="E5F7B3">
                    <a:lumMod val="25000"/>
                  </a:srgbClr>
                </a:solidFill>
                <a:latin typeface="Arial" panose="020B0604020202020204" pitchFamily="34" charset="0"/>
                <a:ea typeface="微软雅黑"/>
              </a:rPr>
              <a:t>hoa</a:t>
            </a:r>
            <a:r>
              <a:rPr lang="en-US" sz="4000" kern="0" dirty="0">
                <a:solidFill>
                  <a:srgbClr val="E5F7B3">
                    <a:lumMod val="25000"/>
                  </a:srgbClr>
                </a:solidFill>
                <a:latin typeface="Arial" panose="020B0604020202020204" pitchFamily="34" charset="0"/>
                <a:ea typeface="微软雅黑"/>
              </a:rPr>
              <a:t> </a:t>
            </a:r>
            <a:r>
              <a:rPr lang="en-US" sz="4000" kern="0" dirty="0" err="1">
                <a:solidFill>
                  <a:srgbClr val="E5F7B3">
                    <a:lumMod val="25000"/>
                  </a:srgbClr>
                </a:solidFill>
                <a:latin typeface="Arial" panose="020B0604020202020204" pitchFamily="34" charset="0"/>
                <a:ea typeface="微软雅黑"/>
              </a:rPr>
              <a:t>tháng</a:t>
            </a:r>
            <a:r>
              <a:rPr lang="en-US" sz="4000" kern="0" dirty="0">
                <a:solidFill>
                  <a:srgbClr val="E5F7B3">
                    <a:lumMod val="25000"/>
                  </a:srgbClr>
                </a:solidFill>
                <a:latin typeface="Arial" panose="020B0604020202020204" pitchFamily="34" charset="0"/>
                <a:ea typeface="微软雅黑"/>
              </a:rPr>
              <a:t> </a:t>
            </a:r>
            <a:r>
              <a:rPr lang="en-US" sz="4000" kern="0" dirty="0" err="1">
                <a:solidFill>
                  <a:srgbClr val="E5F7B3">
                    <a:lumMod val="25000"/>
                  </a:srgbClr>
                </a:solidFill>
                <a:latin typeface="Arial" panose="020B0604020202020204" pitchFamily="34" charset="0"/>
                <a:ea typeface="微软雅黑"/>
              </a:rPr>
              <a:t>Năm</a:t>
            </a:r>
            <a:r>
              <a:rPr lang="en-US" sz="4000" kern="0" dirty="0">
                <a:solidFill>
                  <a:srgbClr val="E5F7B3">
                    <a:lumMod val="25000"/>
                  </a:srgbClr>
                </a:solidFill>
                <a:latin typeface="Arial" panose="020B0604020202020204" pitchFamily="34" charset="0"/>
                <a:ea typeface="微软雅黑"/>
              </a:rPr>
              <a:t>.</a:t>
            </a:r>
            <a:endParaRPr kumimoji="0" lang="en-US" sz="40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endParaRPr>
          </a:p>
        </p:txBody>
      </p:sp>
    </p:spTree>
    <p:extLst>
      <p:ext uri="{BB962C8B-B14F-4D97-AF65-F5344CB8AC3E}">
        <p14:creationId xmlns:p14="http://schemas.microsoft.com/office/powerpoint/2010/main" val="3726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6665D2-B24F-B4CE-839F-C71FAB34FD88}"/>
              </a:ext>
            </a:extLst>
          </p:cNvPr>
          <p:cNvPicPr>
            <a:picLocks noChangeAspect="1"/>
          </p:cNvPicPr>
          <p:nvPr/>
        </p:nvPicPr>
        <p:blipFill>
          <a:blip r:embed="rId3"/>
          <a:stretch>
            <a:fillRect/>
          </a:stretch>
        </p:blipFill>
        <p:spPr>
          <a:xfrm>
            <a:off x="2565082" y="217170"/>
            <a:ext cx="7125099" cy="4103370"/>
          </a:xfrm>
          <a:prstGeom prst="rect">
            <a:avLst/>
          </a:prstGeom>
        </p:spPr>
      </p:pic>
      <p:sp>
        <p:nvSpPr>
          <p:cNvPr id="6" name="Rounded Rectangle 42">
            <a:extLst>
              <a:ext uri="{FF2B5EF4-FFF2-40B4-BE49-F238E27FC236}">
                <a16:creationId xmlns:a16="http://schemas.microsoft.com/office/drawing/2014/main" id="{60DC4C93-AD65-A26D-A0F2-4B1F0B47B285}"/>
              </a:ext>
            </a:extLst>
          </p:cNvPr>
          <p:cNvSpPr/>
          <p:nvPr/>
        </p:nvSpPr>
        <p:spPr>
          <a:xfrm>
            <a:off x="2023110" y="4632031"/>
            <a:ext cx="8366760" cy="783193"/>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vi-VN" sz="4000" kern="0" dirty="0">
                <a:solidFill>
                  <a:srgbClr val="E5F7B3">
                    <a:lumMod val="25000"/>
                  </a:srgbClr>
                </a:solidFill>
                <a:ea typeface="微软雅黑"/>
              </a:rPr>
              <a:t>Nai Ngọc – Tiếng hát của người đá</a:t>
            </a:r>
            <a:endParaRPr kumimoji="0" lang="en-US" sz="40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endParaRPr>
          </a:p>
        </p:txBody>
      </p:sp>
    </p:spTree>
    <p:extLst>
      <p:ext uri="{BB962C8B-B14F-4D97-AF65-F5344CB8AC3E}">
        <p14:creationId xmlns:p14="http://schemas.microsoft.com/office/powerpoint/2010/main" val="298524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732012-E55E-445D-138B-179AF5A0E8A1}"/>
              </a:ext>
            </a:extLst>
          </p:cNvPr>
          <p:cNvPicPr>
            <a:picLocks noChangeAspect="1"/>
          </p:cNvPicPr>
          <p:nvPr/>
        </p:nvPicPr>
        <p:blipFill>
          <a:blip r:embed="rId3"/>
          <a:stretch>
            <a:fillRect/>
          </a:stretch>
        </p:blipFill>
        <p:spPr>
          <a:xfrm>
            <a:off x="2835592" y="103822"/>
            <a:ext cx="7075742" cy="3930968"/>
          </a:xfrm>
          <a:prstGeom prst="rect">
            <a:avLst/>
          </a:prstGeom>
        </p:spPr>
      </p:pic>
      <p:sp>
        <p:nvSpPr>
          <p:cNvPr id="6" name="Rounded Rectangle 42">
            <a:extLst>
              <a:ext uri="{FF2B5EF4-FFF2-40B4-BE49-F238E27FC236}">
                <a16:creationId xmlns:a16="http://schemas.microsoft.com/office/drawing/2014/main" id="{7181D266-DDB3-853B-4307-43C3DB2613CA}"/>
              </a:ext>
            </a:extLst>
          </p:cNvPr>
          <p:cNvSpPr/>
          <p:nvPr/>
        </p:nvSpPr>
        <p:spPr>
          <a:xfrm>
            <a:off x="2868930" y="4380571"/>
            <a:ext cx="6892290" cy="851297"/>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vi-VN" sz="4400" kern="0" dirty="0">
                <a:solidFill>
                  <a:srgbClr val="E5F7B3">
                    <a:lumMod val="25000"/>
                  </a:srgbClr>
                </a:solidFill>
                <a:ea typeface="微软雅黑"/>
              </a:rPr>
              <a:t>Mát – Khu rừng của Mát</a:t>
            </a:r>
            <a:endParaRPr kumimoji="0" lang="en-US" sz="44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endParaRPr>
          </a:p>
        </p:txBody>
      </p:sp>
    </p:spTree>
    <p:extLst>
      <p:ext uri="{BB962C8B-B14F-4D97-AF65-F5344CB8AC3E}">
        <p14:creationId xmlns:p14="http://schemas.microsoft.com/office/powerpoint/2010/main" val="306578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19E771-BAAA-3F70-67A6-6DFF19EEB4D0}"/>
              </a:ext>
            </a:extLst>
          </p:cNvPr>
          <p:cNvPicPr>
            <a:picLocks noChangeAspect="1"/>
          </p:cNvPicPr>
          <p:nvPr/>
        </p:nvPicPr>
        <p:blipFill>
          <a:blip r:embed="rId3"/>
          <a:stretch>
            <a:fillRect/>
          </a:stretch>
        </p:blipFill>
        <p:spPr>
          <a:xfrm>
            <a:off x="2948941" y="233361"/>
            <a:ext cx="6969212" cy="3766693"/>
          </a:xfrm>
          <a:prstGeom prst="rect">
            <a:avLst/>
          </a:prstGeom>
        </p:spPr>
      </p:pic>
      <p:sp>
        <p:nvSpPr>
          <p:cNvPr id="5" name="Rounded Rectangle 42">
            <a:extLst>
              <a:ext uri="{FF2B5EF4-FFF2-40B4-BE49-F238E27FC236}">
                <a16:creationId xmlns:a16="http://schemas.microsoft.com/office/drawing/2014/main" id="{066D96C8-8181-F2D5-AC67-A871375FC5E7}"/>
              </a:ext>
            </a:extLst>
          </p:cNvPr>
          <p:cNvSpPr/>
          <p:nvPr/>
        </p:nvSpPr>
        <p:spPr>
          <a:xfrm>
            <a:off x="2297430" y="4311991"/>
            <a:ext cx="8092440" cy="1600438"/>
          </a:xfrm>
          <a:prstGeom prst="roundRect">
            <a:avLst/>
          </a:prstGeom>
          <a:solidFill>
            <a:schemeClr val="tx1"/>
          </a:solidFill>
          <a:ln w="28575">
            <a:solidFill>
              <a:schemeClr val="tx1">
                <a:lumMod val="50000"/>
              </a:schemeClr>
            </a:solidFill>
            <a:prstDash val="sysDash"/>
          </a:ln>
          <a:effectLst>
            <a:outerShdw blurRad="50800" dist="38100" dir="2700000" algn="tl" rotWithShape="0">
              <a:prstClr val="black">
                <a:alpha val="40000"/>
              </a:prstClr>
            </a:outerShdw>
          </a:effectLst>
        </p:spPr>
        <p:txBody>
          <a:bodyPr wrap="square">
            <a:spAutoFit/>
          </a:bodyPr>
          <a:lstStyle/>
          <a:p>
            <a:pPr lvl="0" algn="ctr">
              <a:spcAft>
                <a:spcPts val="1200"/>
              </a:spcAft>
              <a:defRPr/>
            </a:pPr>
            <a:r>
              <a:rPr lang="vi-VN" sz="4400" kern="0" dirty="0">
                <a:solidFill>
                  <a:srgbClr val="E5F7B3">
                    <a:lumMod val="25000"/>
                  </a:srgbClr>
                </a:solidFill>
                <a:ea typeface="微软雅黑"/>
              </a:rPr>
              <a:t>Thào A Sùng –</a:t>
            </a:r>
            <a:r>
              <a:rPr lang="en-US" sz="4400" kern="0" dirty="0">
                <a:solidFill>
                  <a:srgbClr val="E5F7B3">
                    <a:lumMod val="25000"/>
                  </a:srgbClr>
                </a:solidFill>
                <a:ea typeface="微软雅黑"/>
              </a:rPr>
              <a:t> </a:t>
            </a:r>
            <a:r>
              <a:rPr lang="vi-VN" sz="4400" kern="0" dirty="0">
                <a:solidFill>
                  <a:srgbClr val="E5F7B3">
                    <a:lumMod val="25000"/>
                  </a:srgbClr>
                </a:solidFill>
                <a:ea typeface="微软雅黑"/>
              </a:rPr>
              <a:t>Những búp chè trên cây cổ thụ</a:t>
            </a:r>
            <a:endParaRPr kumimoji="0" lang="en-US" sz="4400" b="0" i="0" u="none" strike="noStrike" kern="0" cap="none" spc="0" normalizeH="0" baseline="0" noProof="0" dirty="0">
              <a:ln>
                <a:noFill/>
              </a:ln>
              <a:solidFill>
                <a:srgbClr val="E5F7B3">
                  <a:lumMod val="25000"/>
                </a:srgbClr>
              </a:solidFill>
              <a:effectLst/>
              <a:uLnTx/>
              <a:uFillTx/>
              <a:latin typeface="Arial" panose="020B0604020202020204" pitchFamily="34" charset="0"/>
              <a:ea typeface="微软雅黑"/>
            </a:endParaRPr>
          </a:p>
        </p:txBody>
      </p:sp>
    </p:spTree>
    <p:extLst>
      <p:ext uri="{BB962C8B-B14F-4D97-AF65-F5344CB8AC3E}">
        <p14:creationId xmlns:p14="http://schemas.microsoft.com/office/powerpoint/2010/main" val="63596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89119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rPr>
              <a:t>2. </a:t>
            </a:r>
            <a:r>
              <a:rPr kumimoji="0" lang="vi-VN" sz="40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rPr>
              <a:t>Nêu nội dung chính của một trong những câu chuyện được nhắc tới ở bài tập 1.</a:t>
            </a:r>
            <a:endParaRPr kumimoji="0" lang="en-US" sz="4000" b="1"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440180"/>
            <a:ext cx="11875269" cy="517220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83080" y="1828566"/>
            <a:ext cx="9566910" cy="4401205"/>
          </a:xfrm>
          <a:prstGeom prst="rect">
            <a:avLst/>
          </a:prstGeom>
          <a:noFill/>
        </p:spPr>
        <p:txBody>
          <a:bodyPr wrap="square" rtlCol="0">
            <a:spAutoFit/>
          </a:bodyPr>
          <a:lstStyle/>
          <a:p>
            <a:pPr lvl="0" algn="just">
              <a:defRPr/>
            </a:pPr>
            <a:r>
              <a:rPr lang="vi-VN" sz="4000" b="1" dirty="0">
                <a:solidFill>
                  <a:srgbClr val="FF016E"/>
                </a:solidFill>
                <a:cs typeface="Calibri" panose="020F0502020204030204" pitchFamily="34" charset="0"/>
              </a:rPr>
              <a:t>- Hộp quà Màu Thiên Thanh là câu chuyện kể với các bạn nhỏ trong một lớp học đã cùng nhau chuẩn bị một món quà vô cùng đặc biệt và ý nghĩa để tặng cô giáo. Đó là một chiếc hộp chứa những bức thư kể về kỉ niệm của các bạn nhỏ với cô. </a:t>
            </a:r>
            <a:endParaRPr kumimoji="0" lang="en-US" sz="40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
        <p:nvSpPr>
          <p:cNvPr id="14" name="Freeform 2">
            <a:extLst>
              <a:ext uri="{FF2B5EF4-FFF2-40B4-BE49-F238E27FC236}">
                <a16:creationId xmlns:a16="http://schemas.microsoft.com/office/drawing/2014/main"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57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down)">
                                      <p:cBhvr>
                                        <p:cTn id="2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742950"/>
            <a:ext cx="11875269" cy="5869432"/>
          </a:xfrm>
          <a:prstGeom prst="rect">
            <a:avLst/>
          </a:prstGeom>
        </p:spPr>
      </p:pic>
      <p:sp>
        <p:nvSpPr>
          <p:cNvPr id="12" name="TextBox 11">
            <a:extLst>
              <a:ext uri="{FF2B5EF4-FFF2-40B4-BE49-F238E27FC236}">
                <a16:creationId xmlns:a16="http://schemas.microsoft.com/office/drawing/2014/main" id="{1B399449-41C9-1C08-2F27-0FF477F41D49}"/>
              </a:ext>
            </a:extLst>
          </p:cNvPr>
          <p:cNvSpPr txBox="1"/>
          <p:nvPr/>
        </p:nvSpPr>
        <p:spPr>
          <a:xfrm>
            <a:off x="1794510" y="1188486"/>
            <a:ext cx="9566910" cy="4401205"/>
          </a:xfrm>
          <a:prstGeom prst="rect">
            <a:avLst/>
          </a:prstGeom>
          <a:noFill/>
        </p:spPr>
        <p:txBody>
          <a:bodyPr wrap="square" rtlCol="0">
            <a:spAutoFit/>
          </a:bodyPr>
          <a:lstStyle/>
          <a:p>
            <a:pPr lvl="0" algn="just">
              <a:defRPr/>
            </a:pPr>
            <a:r>
              <a:rPr lang="en-US" sz="4000" b="1" dirty="0">
                <a:solidFill>
                  <a:srgbClr val="FF016E"/>
                </a:solidFill>
                <a:cs typeface="Calibri" panose="020F0502020204030204" pitchFamily="34" charset="0"/>
              </a:rPr>
              <a:t>   </a:t>
            </a:r>
            <a:r>
              <a:rPr lang="vi-VN" sz="4000" b="1" dirty="0">
                <a:solidFill>
                  <a:srgbClr val="FF016E"/>
                </a:solidFill>
                <a:cs typeface="Calibri" panose="020F0502020204030204" pitchFamily="34" charset="0"/>
              </a:rPr>
              <a:t>Giỏ hoa tháng 5 câu chuyện kể về một cô bé cảm thấy rất buồn vì người bạn thân của cô bé có thêm bạn mới, nhưng sau khi nghe lời khuyên của mẹ, cô bé đã tặng bạn thân một giỏ hoa vì nhận ra ai cũng cần có nhiều bạn bè. </a:t>
            </a:r>
            <a:endParaRPr kumimoji="0" lang="en-US" sz="4000" b="0" i="0" u="none" strike="noStrike" kern="1200" cap="none" spc="0" normalizeH="0" baseline="0" noProof="0" dirty="0">
              <a:ln>
                <a:noFill/>
              </a:ln>
              <a:solidFill>
                <a:srgbClr val="FF016E"/>
              </a:solidFill>
              <a:effectLst/>
              <a:uLnTx/>
              <a:uFillTx/>
              <a:latin typeface="Calibri" panose="020F0502020204030204"/>
              <a:cs typeface="Calibri" panose="020F0502020204030204" pitchFamily="34" charset="0"/>
            </a:endParaRPr>
          </a:p>
        </p:txBody>
      </p:sp>
      <p:sp>
        <p:nvSpPr>
          <p:cNvPr id="14" name="Freeform 2">
            <a:extLst>
              <a:ext uri="{FF2B5EF4-FFF2-40B4-BE49-F238E27FC236}">
                <a16:creationId xmlns:a16="http://schemas.microsoft.com/office/drawing/2014/main" id="{BA9866B9-4C64-A38C-FB81-F3ADAC150052}"/>
              </a:ext>
            </a:extLst>
          </p:cNvPr>
          <p:cNvSpPr/>
          <p:nvPr/>
        </p:nvSpPr>
        <p:spPr>
          <a:xfrm>
            <a:off x="-5" y="4270823"/>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848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wn and Garden Month by Slidesgo">
  <a:themeElements>
    <a:clrScheme name="Simple Light">
      <a:dk1>
        <a:srgbClr val="E5F7B3"/>
      </a:dk1>
      <a:lt1>
        <a:srgbClr val="8CC63F"/>
      </a:lt1>
      <a:dk2>
        <a:srgbClr val="24962F"/>
      </a:dk2>
      <a:lt2>
        <a:srgbClr val="76512D"/>
      </a:lt2>
      <a:accent1>
        <a:srgbClr val="C69C6D"/>
      </a:accent1>
      <a:accent2>
        <a:srgbClr val="FBB03B"/>
      </a:accent2>
      <a:accent3>
        <a:srgbClr val="F15A24"/>
      </a:accent3>
      <a:accent4>
        <a:srgbClr val="E6F7FF"/>
      </a:accent4>
      <a:accent5>
        <a:srgbClr val="FDFDFD"/>
      </a:accent5>
      <a:accent6>
        <a:srgbClr val="666666"/>
      </a:accent6>
      <a:hlink>
        <a:srgbClr val="8C62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243</TotalTime>
  <Words>1095</Words>
  <Application>Microsoft Office PowerPoint</Application>
  <PresentationFormat>Widescreen</PresentationFormat>
  <Paragraphs>55</Paragraphs>
  <Slides>21</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等线</vt:lpstr>
      <vt:lpstr>Antic</vt:lpstr>
      <vt:lpstr>Aptos</vt:lpstr>
      <vt:lpstr>Arial</vt:lpstr>
      <vt:lpstr>Calibri</vt:lpstr>
      <vt:lpstr>Calibri Light</vt:lpstr>
      <vt:lpstr>Cambria</vt:lpstr>
      <vt:lpstr>Neucha</vt:lpstr>
      <vt:lpstr>Roboto Condensed Light</vt:lpstr>
      <vt:lpstr>Wingdings</vt:lpstr>
      <vt:lpstr>Office Theme</vt:lpstr>
      <vt:lpstr>Lawn and Garden Month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Trung Vu Duc</cp:lastModifiedBy>
  <cp:revision>41</cp:revision>
  <dcterms:created xsi:type="dcterms:W3CDTF">2023-08-02T10:09:50Z</dcterms:created>
  <dcterms:modified xsi:type="dcterms:W3CDTF">2026-03-24T11:27:48Z</dcterms:modified>
  <cp:category>9Slide.vn</cp:category>
</cp:coreProperties>
</file>