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93" r:id="rId2"/>
    <p:sldId id="417" r:id="rId3"/>
    <p:sldId id="591" r:id="rId4"/>
    <p:sldId id="568" r:id="rId5"/>
    <p:sldId id="299" r:id="rId6"/>
    <p:sldId id="592" r:id="rId7"/>
    <p:sldId id="329" r:id="rId8"/>
    <p:sldId id="581" r:id="rId9"/>
    <p:sldId id="582" r:id="rId10"/>
    <p:sldId id="593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6699FF"/>
    <a:srgbClr val="0066FF"/>
    <a:srgbClr val="FF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47" autoAdjust="0"/>
    <p:restoredTop sz="92393" autoAdjust="0"/>
  </p:normalViewPr>
  <p:slideViewPr>
    <p:cSldViewPr>
      <p:cViewPr varScale="1">
        <p:scale>
          <a:sx n="45" d="100"/>
          <a:sy n="45" d="100"/>
        </p:scale>
        <p:origin x="67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975D9-474E-4D19-9410-975ECA6AA536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77EC3-DFE8-43AD-80B2-FD0F2A3D8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12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77EC3-DFE8-43AD-80B2-FD0F2A3D88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09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77EC3-DFE8-43AD-80B2-FD0F2A3D88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13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77EC3-DFE8-43AD-80B2-FD0F2A3D88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34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DE45B-3FFB-226E-F039-6D661B3CC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457200" y="245660"/>
            <a:ext cx="16827482" cy="223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61445" tIns="80723" rIns="161445" bIns="807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631910" eaLnBrk="1" hangingPunct="1">
              <a:defRPr/>
            </a:pPr>
            <a:r>
              <a:rPr lang="en-US" sz="6741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CÁC THẦY CÔ GIÁO</a:t>
            </a:r>
          </a:p>
          <a:p>
            <a:pPr algn="ctr" defTabSz="1631910" eaLnBrk="1" hangingPunct="1">
              <a:defRPr/>
            </a:pPr>
            <a:r>
              <a:rPr lang="en-US" sz="6741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CHUYÊN ĐỀ CẤP TRƯỜNG</a:t>
            </a: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2116328" y="3040309"/>
            <a:ext cx="15168354" cy="662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61445" tIns="80723" rIns="161445" bIns="807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endParaRPr lang="vi-VN" sz="7200" b="1" spc="15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defRPr/>
            </a:pPr>
            <a:r>
              <a:rPr lang="en-US" sz="7200" b="1" spc="15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LỊCH SỬ VÀ ĐỊA LÍ </a:t>
            </a:r>
          </a:p>
          <a:p>
            <a:pPr lvl="0" algn="ctr" eaLnBrk="1" hangingPunct="1">
              <a:defRPr/>
            </a:pPr>
            <a:r>
              <a:rPr lang="en-US" sz="7200" b="1" spc="15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</a:p>
          <a:p>
            <a:pPr eaLnBrk="1" hangingPunct="1">
              <a:defRPr/>
            </a:pPr>
            <a:endParaRPr lang="en-US" altLang="en-US" sz="7200" b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altLang="en-US" sz="7200" b="1" dirty="0">
                <a:solidFill>
                  <a:srgbClr val="FF0066"/>
                </a:solidFill>
                <a:latin typeface="Times New Roman" pitchFamily="18" charset="0"/>
              </a:rPr>
              <a:t>        </a:t>
            </a:r>
            <a:r>
              <a:rPr lang="en-US" altLang="en-US" sz="6000" b="1" dirty="0" err="1">
                <a:solidFill>
                  <a:srgbClr val="008000"/>
                </a:solidFill>
                <a:latin typeface="Times New Roman" pitchFamily="18" charset="0"/>
              </a:rPr>
              <a:t>Giáo</a:t>
            </a:r>
            <a:r>
              <a:rPr lang="en-US" altLang="en-US" sz="60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008000"/>
                </a:solidFill>
                <a:latin typeface="Times New Roman" pitchFamily="18" charset="0"/>
              </a:rPr>
              <a:t>viên</a:t>
            </a:r>
            <a:r>
              <a:rPr lang="en-US" altLang="en-US" sz="6000" b="1" dirty="0">
                <a:solidFill>
                  <a:srgbClr val="008000"/>
                </a:solidFill>
                <a:latin typeface="Times New Roman" pitchFamily="18" charset="0"/>
              </a:rPr>
              <a:t>: </a:t>
            </a:r>
            <a:r>
              <a:rPr lang="vi-VN" altLang="en-US" sz="6000" b="1" dirty="0">
                <a:solidFill>
                  <a:srgbClr val="008000"/>
                </a:solidFill>
                <a:latin typeface="Times New Roman" pitchFamily="18" charset="0"/>
              </a:rPr>
              <a:t>Nguyễn Thị </a:t>
            </a:r>
            <a:r>
              <a:rPr lang="en-US" altLang="en-US" sz="6000" b="1" dirty="0" err="1">
                <a:solidFill>
                  <a:srgbClr val="008000"/>
                </a:solidFill>
                <a:latin typeface="Times New Roman" pitchFamily="18" charset="0"/>
              </a:rPr>
              <a:t>Phương</a:t>
            </a:r>
            <a:endParaRPr lang="en-US" altLang="en-US" sz="6000" b="1" dirty="0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altLang="en-US" sz="6000" b="1" dirty="0">
                <a:solidFill>
                  <a:srgbClr val="008000"/>
                </a:solidFill>
                <a:latin typeface="Times New Roman" pitchFamily="18" charset="0"/>
              </a:rPr>
              <a:t>		</a:t>
            </a:r>
            <a:r>
              <a:rPr lang="en-US" altLang="en-US" sz="6000" b="1" dirty="0" err="1">
                <a:solidFill>
                  <a:srgbClr val="008000"/>
                </a:solidFill>
                <a:latin typeface="Times New Roman" pitchFamily="18" charset="0"/>
              </a:rPr>
              <a:t>Đơn</a:t>
            </a:r>
            <a:r>
              <a:rPr lang="en-US" altLang="en-US" sz="60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008000"/>
                </a:solidFill>
                <a:latin typeface="Times New Roman" pitchFamily="18" charset="0"/>
              </a:rPr>
              <a:t>vị</a:t>
            </a:r>
            <a:r>
              <a:rPr lang="en-US" altLang="en-US" sz="6000" b="1" dirty="0">
                <a:solidFill>
                  <a:srgbClr val="008000"/>
                </a:solidFill>
                <a:latin typeface="Times New Roman" pitchFamily="18" charset="0"/>
              </a:rPr>
              <a:t>: </a:t>
            </a:r>
            <a:r>
              <a:rPr lang="en-US" altLang="en-US" sz="6000" b="1" dirty="0" err="1">
                <a:solidFill>
                  <a:srgbClr val="008000"/>
                </a:solidFill>
                <a:latin typeface="Times New Roman" pitchFamily="18" charset="0"/>
              </a:rPr>
              <a:t>Trường</a:t>
            </a:r>
            <a:r>
              <a:rPr lang="en-US" altLang="en-US" sz="60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008000"/>
                </a:solidFill>
                <a:latin typeface="Times New Roman" pitchFamily="18" charset="0"/>
              </a:rPr>
              <a:t>Tiểu</a:t>
            </a:r>
            <a:r>
              <a:rPr lang="en-US" altLang="en-US" sz="60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008000"/>
                </a:solidFill>
                <a:latin typeface="Times New Roman" pitchFamily="18" charset="0"/>
              </a:rPr>
              <a:t>học</a:t>
            </a:r>
            <a:r>
              <a:rPr lang="en-US" altLang="en-US" sz="60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008000"/>
                </a:solidFill>
                <a:latin typeface="Times New Roman" pitchFamily="18" charset="0"/>
              </a:rPr>
              <a:t>Hùng</a:t>
            </a:r>
            <a:r>
              <a:rPr lang="en-US" altLang="en-US" sz="60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008000"/>
                </a:solidFill>
                <a:latin typeface="Times New Roman" pitchFamily="18" charset="0"/>
              </a:rPr>
              <a:t>Thắng</a:t>
            </a:r>
            <a:endParaRPr lang="en-US" altLang="en-US" sz="6000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4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508011" y="-116964"/>
            <a:ext cx="1553582" cy="185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133" y="7360118"/>
            <a:ext cx="3281958" cy="287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6024974" y="5459057"/>
            <a:ext cx="1306437" cy="170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3757475" y="9100857"/>
            <a:ext cx="1201476" cy="87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45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E20FDB-85C6-40C5-BC4B-4C98AB91A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92" y="673606"/>
            <a:ext cx="13432602" cy="8227775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7A5B7112-3F3A-4007-92B0-1CF86497830A}"/>
              </a:ext>
            </a:extLst>
          </p:cNvPr>
          <p:cNvSpPr/>
          <p:nvPr/>
        </p:nvSpPr>
        <p:spPr>
          <a:xfrm>
            <a:off x="13175205" y="1130005"/>
            <a:ext cx="4803719" cy="8483390"/>
          </a:xfrm>
          <a:custGeom>
            <a:avLst/>
            <a:gdLst/>
            <a:ahLst/>
            <a:cxnLst/>
            <a:rect l="l" t="t" r="r" b="b"/>
            <a:pathLst>
              <a:path w="2402601" h="4243004">
                <a:moveTo>
                  <a:pt x="0" y="0"/>
                </a:moveTo>
                <a:lnTo>
                  <a:pt x="2402600" y="0"/>
                </a:lnTo>
                <a:lnTo>
                  <a:pt x="2402600" y="4243004"/>
                </a:lnTo>
                <a:lnTo>
                  <a:pt x="0" y="42430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1828251">
              <a:defRPr/>
            </a:pPr>
            <a:endParaRPr lang="en-US" sz="35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7F7D6-979E-419D-B276-38FF17C80656}"/>
              </a:ext>
            </a:extLst>
          </p:cNvPr>
          <p:cNvSpPr txBox="1"/>
          <p:nvPr/>
        </p:nvSpPr>
        <p:spPr>
          <a:xfrm>
            <a:off x="1873436" y="3055913"/>
            <a:ext cx="10632274" cy="2553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998" b="1" dirty="0">
                <a:solidFill>
                  <a:srgbClr val="EEEC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</a:t>
            </a:r>
            <a:r>
              <a:rPr lang="vi-VN" sz="7998" b="1" dirty="0">
                <a:solidFill>
                  <a:srgbClr val="EEEC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 </a:t>
            </a:r>
            <a:r>
              <a:rPr lang="en-US" sz="7998" b="1" dirty="0">
                <a:solidFill>
                  <a:srgbClr val="EEEC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7998" b="1" dirty="0">
                <a:solidFill>
                  <a:srgbClr val="EEEC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về kim tự tháp và </a:t>
            </a:r>
            <a:r>
              <a:rPr lang="en-US" sz="7998" b="1" dirty="0">
                <a:solidFill>
                  <a:srgbClr val="EEEC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7998" b="1" dirty="0">
                <a:solidFill>
                  <a:srgbClr val="EEEC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ha-r</a:t>
            </a:r>
            <a:r>
              <a:rPr lang="en-US" sz="7998" b="1" dirty="0">
                <a:solidFill>
                  <a:srgbClr val="EEEC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7998" b="1" dirty="0">
                <a:solidFill>
                  <a:srgbClr val="EEEC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-ông</a:t>
            </a:r>
            <a:endParaRPr lang="en-US" sz="7998" b="1" dirty="0">
              <a:solidFill>
                <a:srgbClr val="EEEC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09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605423" y="4595607"/>
            <a:ext cx="3101936" cy="2862471"/>
          </a:xfrm>
          <a:prstGeom prst="wedgeEllipseCallout">
            <a:avLst>
              <a:gd name="adj1" fmla="val 34"/>
              <a:gd name="adj2" fmla="val 71870"/>
            </a:avLst>
          </a:prstGeom>
          <a:solidFill>
            <a:srgbClr val="C0EBEC"/>
          </a:solidFill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150" dirty="0">
                <a:solidFill>
                  <a:schemeClr val="tx1"/>
                </a:solidFill>
                <a:latin typeface="+mj-lt"/>
              </a:rPr>
              <a:t>Nằm ở tỉnh Quảng Bình của nước ta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3792242" y="4595607"/>
            <a:ext cx="2728290" cy="2862471"/>
          </a:xfrm>
          <a:prstGeom prst="wedgeEllipseCallout">
            <a:avLst>
              <a:gd name="adj1" fmla="val -786"/>
              <a:gd name="adj2" fmla="val 71480"/>
            </a:avLst>
          </a:prstGeom>
          <a:solidFill>
            <a:srgbClr val="C0EBEC"/>
          </a:solidFill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25"/>
          </a:p>
        </p:txBody>
      </p:sp>
      <p:sp>
        <p:nvSpPr>
          <p:cNvPr id="11" name="Oval Callout 10"/>
          <p:cNvSpPr/>
          <p:nvPr/>
        </p:nvSpPr>
        <p:spPr>
          <a:xfrm>
            <a:off x="7731409" y="4595607"/>
            <a:ext cx="3164369" cy="2862471"/>
          </a:xfrm>
          <a:prstGeom prst="wedgeEllipseCallout">
            <a:avLst>
              <a:gd name="adj1" fmla="val 2493"/>
              <a:gd name="adj2" fmla="val 70698"/>
            </a:avLst>
          </a:prstGeom>
          <a:solidFill>
            <a:srgbClr val="C0EBEC"/>
          </a:solidFill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150" dirty="0">
                <a:solidFill>
                  <a:schemeClr val="tx1"/>
                </a:solidFill>
                <a:latin typeface="+mj-lt"/>
              </a:rPr>
              <a:t>Là hang động tự nhiên lớn nhất thế giới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11919822" y="4595607"/>
            <a:ext cx="3079569" cy="2862471"/>
          </a:xfrm>
          <a:prstGeom prst="wedgeEllipseCallout">
            <a:avLst>
              <a:gd name="adj1" fmla="val 34"/>
              <a:gd name="adj2" fmla="val 71089"/>
            </a:avLst>
          </a:prstGeom>
          <a:solidFill>
            <a:srgbClr val="C0EBEC"/>
          </a:solidFill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150" dirty="0">
                <a:solidFill>
                  <a:schemeClr val="tx1"/>
                </a:solidFill>
                <a:latin typeface="+mj-lt"/>
              </a:rPr>
              <a:t>Thu hút sự quan tâm của nhiều du khách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7949442" y="4595607"/>
            <a:ext cx="2728290" cy="2862471"/>
          </a:xfrm>
          <a:prstGeom prst="wedgeEllipseCallout">
            <a:avLst>
              <a:gd name="adj1" fmla="val -786"/>
              <a:gd name="adj2" fmla="val 71480"/>
            </a:avLst>
          </a:prstGeom>
          <a:solidFill>
            <a:srgbClr val="C0EBEC"/>
          </a:solidFill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25"/>
          </a:p>
        </p:txBody>
      </p:sp>
      <p:sp>
        <p:nvSpPr>
          <p:cNvPr id="14" name="Oval Callout 13"/>
          <p:cNvSpPr/>
          <p:nvPr/>
        </p:nvSpPr>
        <p:spPr>
          <a:xfrm>
            <a:off x="12095460" y="4595607"/>
            <a:ext cx="2728290" cy="2862471"/>
          </a:xfrm>
          <a:prstGeom prst="wedgeEllipseCallout">
            <a:avLst>
              <a:gd name="adj1" fmla="val -786"/>
              <a:gd name="adj2" fmla="val 71480"/>
            </a:avLst>
          </a:prstGeom>
          <a:solidFill>
            <a:srgbClr val="C0EBEC"/>
          </a:solidFill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25"/>
          </a:p>
        </p:txBody>
      </p:sp>
      <p:sp>
        <p:nvSpPr>
          <p:cNvPr id="15" name="Rounded Rectangle 14"/>
          <p:cNvSpPr/>
          <p:nvPr/>
        </p:nvSpPr>
        <p:spPr>
          <a:xfrm>
            <a:off x="3493604" y="2146858"/>
            <a:ext cx="11897139" cy="905708"/>
          </a:xfrm>
          <a:prstGeom prst="roundRect">
            <a:avLst/>
          </a:prstGeom>
          <a:solidFill>
            <a:srgbClr val="C0EBEC"/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+mj-lt"/>
              </a:rPr>
              <a:t>Những gợi ý sau nhắc đến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390364" y="1341790"/>
            <a:ext cx="3253824" cy="682073"/>
          </a:xfrm>
          <a:prstGeom prst="roundRect">
            <a:avLst/>
          </a:prstGeom>
          <a:solidFill>
            <a:srgbClr val="C0EBEC"/>
          </a:solidFill>
          <a:ln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+mj-lt"/>
              </a:rPr>
              <a:t>KHỞI ĐỘNG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041134" y="3298558"/>
            <a:ext cx="6205745" cy="1229969"/>
          </a:xfrm>
          <a:prstGeom prst="roundRect">
            <a:avLst/>
          </a:prstGeom>
          <a:noFill/>
          <a:ln w="381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+mj-lt"/>
              </a:rPr>
              <a:t>VĂN MINH AI CẬP</a:t>
            </a:r>
            <a:endParaRPr lang="vi-VN" sz="45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91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02F964-2376-4D71-91C5-DE375A8A3727}"/>
              </a:ext>
            </a:extLst>
          </p:cNvPr>
          <p:cNvSpPr txBox="1"/>
          <p:nvPr/>
        </p:nvSpPr>
        <p:spPr>
          <a:xfrm>
            <a:off x="914400" y="985211"/>
            <a:ext cx="16784782" cy="7139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NL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bài học này, em sẽ:</a:t>
            </a:r>
          </a:p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NL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lược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tựu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Sưu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ra –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US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1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E20FDB-85C6-40C5-BC4B-4C98AB91A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92" y="673606"/>
            <a:ext cx="13432602" cy="8227775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7A5B7112-3F3A-4007-92B0-1CF86497830A}"/>
              </a:ext>
            </a:extLst>
          </p:cNvPr>
          <p:cNvSpPr/>
          <p:nvPr/>
        </p:nvSpPr>
        <p:spPr>
          <a:xfrm>
            <a:off x="13175205" y="1130005"/>
            <a:ext cx="4803719" cy="8483390"/>
          </a:xfrm>
          <a:custGeom>
            <a:avLst/>
            <a:gdLst/>
            <a:ahLst/>
            <a:cxnLst/>
            <a:rect l="l" t="t" r="r" b="b"/>
            <a:pathLst>
              <a:path w="2402601" h="4243004">
                <a:moveTo>
                  <a:pt x="0" y="0"/>
                </a:moveTo>
                <a:lnTo>
                  <a:pt x="2402600" y="0"/>
                </a:lnTo>
                <a:lnTo>
                  <a:pt x="2402600" y="4243004"/>
                </a:lnTo>
                <a:lnTo>
                  <a:pt x="0" y="42430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3599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7F7D6-979E-419D-B276-38FF17C80656}"/>
              </a:ext>
            </a:extLst>
          </p:cNvPr>
          <p:cNvSpPr txBox="1"/>
          <p:nvPr/>
        </p:nvSpPr>
        <p:spPr>
          <a:xfrm>
            <a:off x="1873436" y="3055912"/>
            <a:ext cx="10632274" cy="2553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998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7998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7998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998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7998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998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7998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998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7998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998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998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998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7998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998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998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998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7998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998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7998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998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7998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998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lang="en-US" sz="7998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60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4B194F16-CDEB-48D7-B786-5AC1F08C0DC3}"/>
              </a:ext>
            </a:extLst>
          </p:cNvPr>
          <p:cNvSpPr txBox="1"/>
          <p:nvPr/>
        </p:nvSpPr>
        <p:spPr>
          <a:xfrm>
            <a:off x="3880949" y="1569303"/>
            <a:ext cx="942725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1189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7C5F0AB-AF49-4647-84D8-FBC736A0C349}"/>
              </a:ext>
            </a:extLst>
          </p:cNvPr>
          <p:cNvGrpSpPr/>
          <p:nvPr/>
        </p:nvGrpSpPr>
        <p:grpSpPr>
          <a:xfrm rot="5400000">
            <a:off x="7999123" y="-5647474"/>
            <a:ext cx="2375531" cy="17046848"/>
            <a:chOff x="188795" y="1366688"/>
            <a:chExt cx="6160079" cy="2017771"/>
          </a:xfrm>
          <a:noFill/>
        </p:grpSpPr>
        <p:sp>
          <p:nvSpPr>
            <p:cNvPr id="105" name="Rectangle: Single Corner Snipped 104">
              <a:extLst>
                <a:ext uri="{FF2B5EF4-FFF2-40B4-BE49-F238E27FC236}">
                  <a16:creationId xmlns:a16="http://schemas.microsoft.com/office/drawing/2014/main" id="{1FB3D563-07C5-4D16-8287-75DF6DE51C60}"/>
                </a:ext>
              </a:extLst>
            </p:cNvPr>
            <p:cNvSpPr/>
            <p:nvPr/>
          </p:nvSpPr>
          <p:spPr>
            <a:xfrm>
              <a:off x="188795" y="1366688"/>
              <a:ext cx="6160079" cy="2017771"/>
            </a:xfrm>
            <a:prstGeom prst="snip1Rect">
              <a:avLst>
                <a:gd name="adj" fmla="val 628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189"/>
              <a:endParaRPr lang="en-US" sz="6398">
                <a:solidFill>
                  <a:prstClr val="white"/>
                </a:solidFill>
                <a:latin typeface="UVN Thanh Pho Nang" panose="02060406040706070204" pitchFamily="18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5978ED6-7E1D-409F-912E-16AD0729A888}"/>
                </a:ext>
              </a:extLst>
            </p:cNvPr>
            <p:cNvSpPr txBox="1"/>
            <p:nvPr/>
          </p:nvSpPr>
          <p:spPr>
            <a:xfrm rot="16200000">
              <a:off x="2708532" y="1458881"/>
              <a:ext cx="1875820" cy="1915457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 defTabSz="685800">
                <a:defRPr sz="4000">
                  <a:solidFill>
                    <a:prstClr val="white"/>
                  </a:solidFill>
                  <a:latin typeface="UVN Thanh Pho Nang" panose="020604060407060702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sz="4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</a:rPr>
                <a:t>Đọc</a:t>
              </a: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</a:rPr>
                <a:t>thông</a:t>
              </a: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</a:rPr>
                <a:t> tin </a:t>
              </a:r>
              <a:r>
                <a:rPr lang="en-US" sz="4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</a:rPr>
                <a:t>và</a:t>
              </a: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</a:rPr>
                <a:t>quan</a:t>
              </a: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</a:rPr>
                <a:t>sát</a:t>
              </a: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</a:rPr>
                <a:t>các</a:t>
              </a: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</a:rPr>
                <a:t>hình</a:t>
              </a: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</a:rPr>
                <a:t> 1, 2, </a:t>
              </a:r>
              <a:r>
                <a:rPr lang="en-US" sz="4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</a:rPr>
                <a:t>em</a:t>
              </a: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</a:rPr>
                <a:t>hãy</a:t>
              </a: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</a:rPr>
                <a:t>:</a:t>
              </a:r>
              <a:endParaRPr lang="en-US" sz="13196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1" name="图片 1">
            <a:extLst>
              <a:ext uri="{FF2B5EF4-FFF2-40B4-BE49-F238E27FC236}">
                <a16:creationId xmlns:a16="http://schemas.microsoft.com/office/drawing/2014/main" id="{834C18EF-82DB-4DBA-8041-82030431D7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010" y="287098"/>
            <a:ext cx="1893582" cy="1372282"/>
          </a:xfrm>
          <a:prstGeom prst="rect">
            <a:avLst/>
          </a:prstGeom>
        </p:spPr>
      </p:pic>
      <p:pic>
        <p:nvPicPr>
          <p:cNvPr id="22" name="图片 1">
            <a:extLst>
              <a:ext uri="{FF2B5EF4-FFF2-40B4-BE49-F238E27FC236}">
                <a16:creationId xmlns:a16="http://schemas.microsoft.com/office/drawing/2014/main" id="{5BF0CA94-B381-4EB9-955B-B52B8E9534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14622" y="179963"/>
            <a:ext cx="1893582" cy="1372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A79C65-E7EA-5212-40BA-74961E30A6F4}"/>
              </a:ext>
            </a:extLst>
          </p:cNvPr>
          <p:cNvSpPr txBox="1"/>
          <p:nvPr/>
        </p:nvSpPr>
        <p:spPr>
          <a:xfrm>
            <a:off x="1059043" y="3314700"/>
            <a:ext cx="16169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Xác định vị trí địa lí của nước Ai Cập hiện nay.</a:t>
            </a:r>
          </a:p>
          <a:p>
            <a:pPr algn="just"/>
            <a:r>
              <a:rPr lang="vi-V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Kể tên và mô tả một số thành tựu tiêu biểu của văn minh Ai Cập.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81458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19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75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75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75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75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CA463A-A2B1-48F9-B312-E5C5E9E3DAEC}"/>
              </a:ext>
            </a:extLst>
          </p:cNvPr>
          <p:cNvSpPr txBox="1"/>
          <p:nvPr/>
        </p:nvSpPr>
        <p:spPr>
          <a:xfrm>
            <a:off x="990600" y="2171700"/>
            <a:ext cx="16154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44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ý:</a:t>
            </a:r>
          </a:p>
          <a:p>
            <a:r>
              <a:rPr lang="en-US" sz="4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5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Ai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châu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lục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r>
              <a:rPr lang="en-US" sz="4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giáp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dương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41599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183EB2-1301-4EC0-B2C7-EBE366B06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61" y="-28807"/>
            <a:ext cx="18288000" cy="1078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39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3997256-8C24-B3C4-7820-1DB1F661DD31}"/>
              </a:ext>
            </a:extLst>
          </p:cNvPr>
          <p:cNvGrpSpPr/>
          <p:nvPr/>
        </p:nvGrpSpPr>
        <p:grpSpPr>
          <a:xfrm>
            <a:off x="9677398" y="266700"/>
            <a:ext cx="8458202" cy="8789659"/>
            <a:chOff x="359230" y="-685478"/>
            <a:chExt cx="2975625" cy="1398769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6252C26-FF2E-4752-6D9F-E564808FC4F7}"/>
                </a:ext>
              </a:extLst>
            </p:cNvPr>
            <p:cNvSpPr/>
            <p:nvPr/>
          </p:nvSpPr>
          <p:spPr>
            <a:xfrm>
              <a:off x="359230" y="-685478"/>
              <a:ext cx="2975625" cy="1398769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189"/>
              <a:endParaRPr lang="en-US" sz="2199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613984-B02F-70AE-D5D5-D05B45D47E88}"/>
                </a:ext>
              </a:extLst>
            </p:cNvPr>
            <p:cNvSpPr txBox="1"/>
            <p:nvPr/>
          </p:nvSpPr>
          <p:spPr>
            <a:xfrm>
              <a:off x="498698" y="1375997"/>
              <a:ext cx="2755735" cy="3673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 algn="just">
                <a:buFontTx/>
                <a:buChar char="-"/>
              </a:pPr>
              <a:r>
                <a:rPr lang="en-US" sz="4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Nằm</a:t>
              </a:r>
              <a:r>
                <a:rPr lang="en-US" sz="4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ở</a:t>
              </a:r>
              <a:r>
                <a:rPr lang="en-US" sz="48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800" b="1" i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p</a:t>
              </a:r>
              <a:r>
                <a:rPr lang="en-US" sz="4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hía</a:t>
              </a:r>
              <a:r>
                <a:rPr lang="en-US" sz="4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Bắc</a:t>
              </a:r>
              <a:r>
                <a:rPr lang="en-US" sz="4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Châu</a:t>
              </a:r>
              <a:r>
                <a:rPr lang="en-US" sz="4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Phi </a:t>
              </a:r>
              <a:r>
                <a:rPr lang="en-US" sz="4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có</a:t>
              </a:r>
              <a:r>
                <a:rPr lang="en-US" sz="4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sông</a:t>
              </a:r>
              <a:r>
                <a:rPr lang="en-US" sz="4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Nin </a:t>
              </a:r>
              <a:r>
                <a:rPr lang="en-US" sz="4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chảy</a:t>
              </a:r>
              <a:r>
                <a:rPr lang="en-US" sz="4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qua </a:t>
              </a:r>
              <a:r>
                <a:rPr lang="en-US" sz="4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lãnh</a:t>
              </a:r>
              <a:r>
                <a:rPr lang="en-US" sz="4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thổ</a:t>
              </a:r>
              <a:r>
                <a:rPr lang="en-US" sz="4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1A2B343-872C-473E-B6E4-FE016A44A6A1}"/>
              </a:ext>
            </a:extLst>
          </p:cNvPr>
          <p:cNvSpPr txBox="1"/>
          <p:nvPr/>
        </p:nvSpPr>
        <p:spPr>
          <a:xfrm>
            <a:off x="10047330" y="3909656"/>
            <a:ext cx="80849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Tx/>
              <a:buChar char="-"/>
            </a:pP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Tiếp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giáp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pPr marL="914400" indent="-914400" algn="just">
              <a:buFont typeface="Wingdings" panose="05000000000000000000" pitchFamily="2" charset="2"/>
              <a:buChar char="Ø"/>
            </a:pP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Phía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Bắc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Địa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Trung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Hải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914400" indent="-914400" algn="just">
              <a:buFont typeface="Wingdings" panose="05000000000000000000" pitchFamily="2" charset="2"/>
              <a:buChar char="Ø"/>
            </a:pP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Phía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Đông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Bắc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I-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xra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en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914400" indent="-914400" algn="just">
              <a:buFont typeface="Wingdings" panose="05000000000000000000" pitchFamily="2" charset="2"/>
              <a:buChar char="Ø"/>
            </a:pP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Phía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Đông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biển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Đỏ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914400" indent="-914400" algn="just">
              <a:buFont typeface="Wingdings" panose="05000000000000000000" pitchFamily="2" charset="2"/>
              <a:buChar char="Ø"/>
            </a:pP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Phía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Nam: Xu-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đăng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914400" indent="-914400" algn="just">
              <a:buFont typeface="Wingdings" panose="05000000000000000000" pitchFamily="2" charset="2"/>
              <a:buChar char="Ø"/>
            </a:pP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Phía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Tây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Li-bi</a:t>
            </a:r>
            <a:endParaRPr lang="en-US" sz="5198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753559-C5BE-4109-A802-42B43D178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31" y="290945"/>
            <a:ext cx="9337269" cy="9621921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BE57E9D-8315-40C0-A5D2-B1CAC40639AD}"/>
              </a:ext>
            </a:extLst>
          </p:cNvPr>
          <p:cNvSpPr/>
          <p:nvPr/>
        </p:nvSpPr>
        <p:spPr>
          <a:xfrm>
            <a:off x="2057400" y="1409701"/>
            <a:ext cx="5791200" cy="6553199"/>
          </a:xfrm>
          <a:custGeom>
            <a:avLst/>
            <a:gdLst>
              <a:gd name="connsiteX0" fmla="*/ 129478 w 2772925"/>
              <a:gd name="connsiteY0" fmla="*/ 16629 h 2833302"/>
              <a:gd name="connsiteX1" fmla="*/ 378859 w 2772925"/>
              <a:gd name="connsiteY1" fmla="*/ 8316 h 2833302"/>
              <a:gd name="connsiteX2" fmla="*/ 445361 w 2772925"/>
              <a:gd name="connsiteY2" fmla="*/ 8316 h 2833302"/>
              <a:gd name="connsiteX3" fmla="*/ 503550 w 2772925"/>
              <a:gd name="connsiteY3" fmla="*/ 49879 h 2833302"/>
              <a:gd name="connsiteX4" fmla="*/ 553427 w 2772925"/>
              <a:gd name="connsiteY4" fmla="*/ 58192 h 2833302"/>
              <a:gd name="connsiteX5" fmla="*/ 769558 w 2772925"/>
              <a:gd name="connsiteY5" fmla="*/ 74818 h 2833302"/>
              <a:gd name="connsiteX6" fmla="*/ 869310 w 2772925"/>
              <a:gd name="connsiteY6" fmla="*/ 108069 h 2833302"/>
              <a:gd name="connsiteX7" fmla="*/ 935812 w 2772925"/>
              <a:gd name="connsiteY7" fmla="*/ 141319 h 2833302"/>
              <a:gd name="connsiteX8" fmla="*/ 960750 w 2772925"/>
              <a:gd name="connsiteY8" fmla="*/ 149632 h 2833302"/>
              <a:gd name="connsiteX9" fmla="*/ 994001 w 2772925"/>
              <a:gd name="connsiteY9" fmla="*/ 166258 h 2833302"/>
              <a:gd name="connsiteX10" fmla="*/ 1251696 w 2772925"/>
              <a:gd name="connsiteY10" fmla="*/ 157945 h 2833302"/>
              <a:gd name="connsiteX11" fmla="*/ 1268321 w 2772925"/>
              <a:gd name="connsiteY11" fmla="*/ 141319 h 2833302"/>
              <a:gd name="connsiteX12" fmla="*/ 1343136 w 2772925"/>
              <a:gd name="connsiteY12" fmla="*/ 58192 h 2833302"/>
              <a:gd name="connsiteX13" fmla="*/ 1393012 w 2772925"/>
              <a:gd name="connsiteY13" fmla="*/ 41567 h 2833302"/>
              <a:gd name="connsiteX14" fmla="*/ 1492765 w 2772925"/>
              <a:gd name="connsiteY14" fmla="*/ 8316 h 2833302"/>
              <a:gd name="connsiteX15" fmla="*/ 1584205 w 2772925"/>
              <a:gd name="connsiteY15" fmla="*/ 3 h 2833302"/>
              <a:gd name="connsiteX16" fmla="*/ 1742147 w 2772925"/>
              <a:gd name="connsiteY16" fmla="*/ 8316 h 2833302"/>
              <a:gd name="connsiteX17" fmla="*/ 1800336 w 2772925"/>
              <a:gd name="connsiteY17" fmla="*/ 41567 h 2833302"/>
              <a:gd name="connsiteX18" fmla="*/ 1833587 w 2772925"/>
              <a:gd name="connsiteY18" fmla="*/ 58192 h 2833302"/>
              <a:gd name="connsiteX19" fmla="*/ 1866838 w 2772925"/>
              <a:gd name="connsiteY19" fmla="*/ 66505 h 2833302"/>
              <a:gd name="connsiteX20" fmla="*/ 1900089 w 2772925"/>
              <a:gd name="connsiteY20" fmla="*/ 83130 h 2833302"/>
              <a:gd name="connsiteX21" fmla="*/ 1974903 w 2772925"/>
              <a:gd name="connsiteY21" fmla="*/ 108069 h 2833302"/>
              <a:gd name="connsiteX22" fmla="*/ 2282474 w 2772925"/>
              <a:gd name="connsiteY22" fmla="*/ 91443 h 2833302"/>
              <a:gd name="connsiteX23" fmla="*/ 2324038 w 2772925"/>
              <a:gd name="connsiteY23" fmla="*/ 99756 h 2833302"/>
              <a:gd name="connsiteX24" fmla="*/ 2340663 w 2772925"/>
              <a:gd name="connsiteY24" fmla="*/ 157945 h 2833302"/>
              <a:gd name="connsiteX25" fmla="*/ 2357289 w 2772925"/>
              <a:gd name="connsiteY25" fmla="*/ 191196 h 2833302"/>
              <a:gd name="connsiteX26" fmla="*/ 2415478 w 2772925"/>
              <a:gd name="connsiteY26" fmla="*/ 274323 h 2833302"/>
              <a:gd name="connsiteX27" fmla="*/ 2423790 w 2772925"/>
              <a:gd name="connsiteY27" fmla="*/ 307574 h 2833302"/>
              <a:gd name="connsiteX28" fmla="*/ 2440416 w 2772925"/>
              <a:gd name="connsiteY28" fmla="*/ 365763 h 2833302"/>
              <a:gd name="connsiteX29" fmla="*/ 2473667 w 2772925"/>
              <a:gd name="connsiteY29" fmla="*/ 490454 h 2833302"/>
              <a:gd name="connsiteX30" fmla="*/ 2490292 w 2772925"/>
              <a:gd name="connsiteY30" fmla="*/ 523705 h 2833302"/>
              <a:gd name="connsiteX31" fmla="*/ 2523543 w 2772925"/>
              <a:gd name="connsiteY31" fmla="*/ 556956 h 2833302"/>
              <a:gd name="connsiteX32" fmla="*/ 2498605 w 2772925"/>
              <a:gd name="connsiteY32" fmla="*/ 706585 h 2833302"/>
              <a:gd name="connsiteX33" fmla="*/ 2490292 w 2772925"/>
              <a:gd name="connsiteY33" fmla="*/ 739836 h 2833302"/>
              <a:gd name="connsiteX34" fmla="*/ 2457041 w 2772925"/>
              <a:gd name="connsiteY34" fmla="*/ 814650 h 2833302"/>
              <a:gd name="connsiteX35" fmla="*/ 2423790 w 2772925"/>
              <a:gd name="connsiteY35" fmla="*/ 847901 h 2833302"/>
              <a:gd name="connsiteX36" fmla="*/ 2415478 w 2772925"/>
              <a:gd name="connsiteY36" fmla="*/ 955967 h 2833302"/>
              <a:gd name="connsiteX37" fmla="*/ 2365601 w 2772925"/>
              <a:gd name="connsiteY37" fmla="*/ 1072345 h 2833302"/>
              <a:gd name="connsiteX38" fmla="*/ 2299099 w 2772925"/>
              <a:gd name="connsiteY38" fmla="*/ 1064032 h 2833302"/>
              <a:gd name="connsiteX39" fmla="*/ 2240910 w 2772925"/>
              <a:gd name="connsiteY39" fmla="*/ 1030781 h 2833302"/>
              <a:gd name="connsiteX40" fmla="*/ 2182721 w 2772925"/>
              <a:gd name="connsiteY40" fmla="*/ 980905 h 2833302"/>
              <a:gd name="connsiteX41" fmla="*/ 2149470 w 2772925"/>
              <a:gd name="connsiteY41" fmla="*/ 922716 h 2833302"/>
              <a:gd name="connsiteX42" fmla="*/ 2099594 w 2772925"/>
              <a:gd name="connsiteY42" fmla="*/ 856214 h 2833302"/>
              <a:gd name="connsiteX43" fmla="*/ 2091281 w 2772925"/>
              <a:gd name="connsiteY43" fmla="*/ 831276 h 2833302"/>
              <a:gd name="connsiteX44" fmla="*/ 2074656 w 2772925"/>
              <a:gd name="connsiteY44" fmla="*/ 764774 h 2833302"/>
              <a:gd name="connsiteX45" fmla="*/ 2058030 w 2772925"/>
              <a:gd name="connsiteY45" fmla="*/ 706585 h 2833302"/>
              <a:gd name="connsiteX46" fmla="*/ 2033092 w 2772925"/>
              <a:gd name="connsiteY46" fmla="*/ 623458 h 2833302"/>
              <a:gd name="connsiteX47" fmla="*/ 1966590 w 2772925"/>
              <a:gd name="connsiteY47" fmla="*/ 581894 h 2833302"/>
              <a:gd name="connsiteX48" fmla="*/ 1941652 w 2772925"/>
              <a:gd name="connsiteY48" fmla="*/ 565269 h 2833302"/>
              <a:gd name="connsiteX49" fmla="*/ 1925027 w 2772925"/>
              <a:gd name="connsiteY49" fmla="*/ 606832 h 2833302"/>
              <a:gd name="connsiteX50" fmla="*/ 1941652 w 2772925"/>
              <a:gd name="connsiteY50" fmla="*/ 706585 h 2833302"/>
              <a:gd name="connsiteX51" fmla="*/ 1958278 w 2772925"/>
              <a:gd name="connsiteY51" fmla="*/ 731523 h 2833302"/>
              <a:gd name="connsiteX52" fmla="*/ 1974903 w 2772925"/>
              <a:gd name="connsiteY52" fmla="*/ 773087 h 2833302"/>
              <a:gd name="connsiteX53" fmla="*/ 2008154 w 2772925"/>
              <a:gd name="connsiteY53" fmla="*/ 839589 h 2833302"/>
              <a:gd name="connsiteX54" fmla="*/ 2016467 w 2772925"/>
              <a:gd name="connsiteY54" fmla="*/ 864527 h 2833302"/>
              <a:gd name="connsiteX55" fmla="*/ 2041405 w 2772925"/>
              <a:gd name="connsiteY55" fmla="*/ 922716 h 2833302"/>
              <a:gd name="connsiteX56" fmla="*/ 2157783 w 2772925"/>
              <a:gd name="connsiteY56" fmla="*/ 997530 h 2833302"/>
              <a:gd name="connsiteX57" fmla="*/ 2199347 w 2772925"/>
              <a:gd name="connsiteY57" fmla="*/ 1064032 h 2833302"/>
              <a:gd name="connsiteX58" fmla="*/ 2224285 w 2772925"/>
              <a:gd name="connsiteY58" fmla="*/ 1163785 h 2833302"/>
              <a:gd name="connsiteX59" fmla="*/ 2257536 w 2772925"/>
              <a:gd name="connsiteY59" fmla="*/ 1230287 h 2833302"/>
              <a:gd name="connsiteX60" fmla="*/ 2290787 w 2772925"/>
              <a:gd name="connsiteY60" fmla="*/ 1280163 h 2833302"/>
              <a:gd name="connsiteX61" fmla="*/ 2324038 w 2772925"/>
              <a:gd name="connsiteY61" fmla="*/ 1371603 h 2833302"/>
              <a:gd name="connsiteX62" fmla="*/ 2357289 w 2772925"/>
              <a:gd name="connsiteY62" fmla="*/ 1438105 h 2833302"/>
              <a:gd name="connsiteX63" fmla="*/ 2365601 w 2772925"/>
              <a:gd name="connsiteY63" fmla="*/ 1471356 h 2833302"/>
              <a:gd name="connsiteX64" fmla="*/ 2373914 w 2772925"/>
              <a:gd name="connsiteY64" fmla="*/ 1512919 h 2833302"/>
              <a:gd name="connsiteX65" fmla="*/ 2440416 w 2772925"/>
              <a:gd name="connsiteY65" fmla="*/ 1604359 h 2833302"/>
              <a:gd name="connsiteX66" fmla="*/ 2473667 w 2772925"/>
              <a:gd name="connsiteY66" fmla="*/ 1654236 h 2833302"/>
              <a:gd name="connsiteX67" fmla="*/ 2481979 w 2772925"/>
              <a:gd name="connsiteY67" fmla="*/ 1687487 h 2833302"/>
              <a:gd name="connsiteX68" fmla="*/ 2523543 w 2772925"/>
              <a:gd name="connsiteY68" fmla="*/ 1745676 h 2833302"/>
              <a:gd name="connsiteX69" fmla="*/ 2540169 w 2772925"/>
              <a:gd name="connsiteY69" fmla="*/ 1778927 h 2833302"/>
              <a:gd name="connsiteX70" fmla="*/ 2606670 w 2772925"/>
              <a:gd name="connsiteY70" fmla="*/ 1862054 h 2833302"/>
              <a:gd name="connsiteX71" fmla="*/ 2631609 w 2772925"/>
              <a:gd name="connsiteY71" fmla="*/ 1920243 h 2833302"/>
              <a:gd name="connsiteX72" fmla="*/ 2698110 w 2772925"/>
              <a:gd name="connsiteY72" fmla="*/ 2044934 h 2833302"/>
              <a:gd name="connsiteX73" fmla="*/ 2731361 w 2772925"/>
              <a:gd name="connsiteY73" fmla="*/ 2103123 h 2833302"/>
              <a:gd name="connsiteX74" fmla="*/ 2747987 w 2772925"/>
              <a:gd name="connsiteY74" fmla="*/ 2169625 h 2833302"/>
              <a:gd name="connsiteX75" fmla="*/ 2756299 w 2772925"/>
              <a:gd name="connsiteY75" fmla="*/ 2252752 h 2833302"/>
              <a:gd name="connsiteX76" fmla="*/ 2772925 w 2772925"/>
              <a:gd name="connsiteY76" fmla="*/ 2335879 h 2833302"/>
              <a:gd name="connsiteX77" fmla="*/ 2656547 w 2772925"/>
              <a:gd name="connsiteY77" fmla="*/ 2427319 h 2833302"/>
              <a:gd name="connsiteX78" fmla="*/ 2631609 w 2772925"/>
              <a:gd name="connsiteY78" fmla="*/ 2510447 h 2833302"/>
              <a:gd name="connsiteX79" fmla="*/ 2606670 w 2772925"/>
              <a:gd name="connsiteY79" fmla="*/ 2535385 h 2833302"/>
              <a:gd name="connsiteX80" fmla="*/ 2556794 w 2772925"/>
              <a:gd name="connsiteY80" fmla="*/ 2576949 h 2833302"/>
              <a:gd name="connsiteX81" fmla="*/ 2523543 w 2772925"/>
              <a:gd name="connsiteY81" fmla="*/ 2601887 h 2833302"/>
              <a:gd name="connsiteX82" fmla="*/ 2498605 w 2772925"/>
              <a:gd name="connsiteY82" fmla="*/ 2626825 h 2833302"/>
              <a:gd name="connsiteX83" fmla="*/ 2490292 w 2772925"/>
              <a:gd name="connsiteY83" fmla="*/ 2676701 h 2833302"/>
              <a:gd name="connsiteX84" fmla="*/ 2481979 w 2772925"/>
              <a:gd name="connsiteY84" fmla="*/ 2709952 h 2833302"/>
              <a:gd name="connsiteX85" fmla="*/ 2457041 w 2772925"/>
              <a:gd name="connsiteY85" fmla="*/ 2726578 h 2833302"/>
              <a:gd name="connsiteX86" fmla="*/ 2324038 w 2772925"/>
              <a:gd name="connsiteY86" fmla="*/ 2751516 h 2833302"/>
              <a:gd name="connsiteX87" fmla="*/ 2299099 w 2772925"/>
              <a:gd name="connsiteY87" fmla="*/ 2818018 h 2833302"/>
              <a:gd name="connsiteX88" fmla="*/ 2157783 w 2772925"/>
              <a:gd name="connsiteY88" fmla="*/ 2784767 h 2833302"/>
              <a:gd name="connsiteX89" fmla="*/ 2124532 w 2772925"/>
              <a:gd name="connsiteY89" fmla="*/ 2776454 h 2833302"/>
              <a:gd name="connsiteX90" fmla="*/ 2091281 w 2772925"/>
              <a:gd name="connsiteY90" fmla="*/ 2743203 h 2833302"/>
              <a:gd name="connsiteX91" fmla="*/ 2066343 w 2772925"/>
              <a:gd name="connsiteY91" fmla="*/ 2726578 h 2833302"/>
              <a:gd name="connsiteX92" fmla="*/ 944125 w 2772925"/>
              <a:gd name="connsiteY92" fmla="*/ 2734890 h 2833302"/>
              <a:gd name="connsiteX93" fmla="*/ 195979 w 2772925"/>
              <a:gd name="connsiteY93" fmla="*/ 2726578 h 2833302"/>
              <a:gd name="connsiteX94" fmla="*/ 104539 w 2772925"/>
              <a:gd name="connsiteY94" fmla="*/ 2709952 h 2833302"/>
              <a:gd name="connsiteX95" fmla="*/ 54663 w 2772925"/>
              <a:gd name="connsiteY95" fmla="*/ 2676701 h 2833302"/>
              <a:gd name="connsiteX96" fmla="*/ 13099 w 2772925"/>
              <a:gd name="connsiteY96" fmla="*/ 2643450 h 2833302"/>
              <a:gd name="connsiteX97" fmla="*/ 13099 w 2772925"/>
              <a:gd name="connsiteY97" fmla="*/ 2468883 h 2833302"/>
              <a:gd name="connsiteX98" fmla="*/ 38038 w 2772925"/>
              <a:gd name="connsiteY98" fmla="*/ 2377443 h 2833302"/>
              <a:gd name="connsiteX99" fmla="*/ 54663 w 2772925"/>
              <a:gd name="connsiteY99" fmla="*/ 2294316 h 2833302"/>
              <a:gd name="connsiteX100" fmla="*/ 79601 w 2772925"/>
              <a:gd name="connsiteY100" fmla="*/ 2069872 h 2833302"/>
              <a:gd name="connsiteX101" fmla="*/ 104539 w 2772925"/>
              <a:gd name="connsiteY101" fmla="*/ 1870367 h 2833302"/>
              <a:gd name="connsiteX102" fmla="*/ 121165 w 2772925"/>
              <a:gd name="connsiteY102" fmla="*/ 1787239 h 2833302"/>
              <a:gd name="connsiteX103" fmla="*/ 104539 w 2772925"/>
              <a:gd name="connsiteY103" fmla="*/ 1712425 h 2833302"/>
              <a:gd name="connsiteX104" fmla="*/ 87914 w 2772925"/>
              <a:gd name="connsiteY104" fmla="*/ 1645923 h 2833302"/>
              <a:gd name="connsiteX105" fmla="*/ 79601 w 2772925"/>
              <a:gd name="connsiteY105" fmla="*/ 1072345 h 2833302"/>
              <a:gd name="connsiteX106" fmla="*/ 62976 w 2772925"/>
              <a:gd name="connsiteY106" fmla="*/ 1030781 h 2833302"/>
              <a:gd name="connsiteX107" fmla="*/ 54663 w 2772925"/>
              <a:gd name="connsiteY107" fmla="*/ 972592 h 2833302"/>
              <a:gd name="connsiteX108" fmla="*/ 46350 w 2772925"/>
              <a:gd name="connsiteY108" fmla="*/ 922716 h 2833302"/>
              <a:gd name="connsiteX109" fmla="*/ 54663 w 2772925"/>
              <a:gd name="connsiteY109" fmla="*/ 773087 h 2833302"/>
              <a:gd name="connsiteX110" fmla="*/ 71289 w 2772925"/>
              <a:gd name="connsiteY110" fmla="*/ 656709 h 2833302"/>
              <a:gd name="connsiteX111" fmla="*/ 79601 w 2772925"/>
              <a:gd name="connsiteY111" fmla="*/ 623458 h 2833302"/>
              <a:gd name="connsiteX112" fmla="*/ 62976 w 2772925"/>
              <a:gd name="connsiteY112" fmla="*/ 365763 h 2833302"/>
              <a:gd name="connsiteX113" fmla="*/ 71289 w 2772925"/>
              <a:gd name="connsiteY113" fmla="*/ 315887 h 2833302"/>
              <a:gd name="connsiteX114" fmla="*/ 87914 w 2772925"/>
              <a:gd name="connsiteY114" fmla="*/ 232759 h 2833302"/>
              <a:gd name="connsiteX115" fmla="*/ 112852 w 2772925"/>
              <a:gd name="connsiteY115" fmla="*/ 99756 h 2833302"/>
              <a:gd name="connsiteX116" fmla="*/ 129478 w 2772925"/>
              <a:gd name="connsiteY116" fmla="*/ 16629 h 283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2772925" h="2833302">
                <a:moveTo>
                  <a:pt x="129478" y="16629"/>
                </a:moveTo>
                <a:cubicBezTo>
                  <a:pt x="173812" y="1389"/>
                  <a:pt x="295821" y="13061"/>
                  <a:pt x="378859" y="8316"/>
                </a:cubicBezTo>
                <a:cubicBezTo>
                  <a:pt x="447365" y="4401"/>
                  <a:pt x="395639" y="-8259"/>
                  <a:pt x="445361" y="8316"/>
                </a:cubicBezTo>
                <a:cubicBezTo>
                  <a:pt x="464712" y="27665"/>
                  <a:pt x="473202" y="38843"/>
                  <a:pt x="503550" y="49879"/>
                </a:cubicBezTo>
                <a:cubicBezTo>
                  <a:pt x="519390" y="55639"/>
                  <a:pt x="536646" y="56619"/>
                  <a:pt x="553427" y="58192"/>
                </a:cubicBezTo>
                <a:cubicBezTo>
                  <a:pt x="625368" y="64937"/>
                  <a:pt x="697514" y="69276"/>
                  <a:pt x="769558" y="74818"/>
                </a:cubicBezTo>
                <a:cubicBezTo>
                  <a:pt x="836021" y="108048"/>
                  <a:pt x="767232" y="76660"/>
                  <a:pt x="869310" y="108069"/>
                </a:cubicBezTo>
                <a:cubicBezTo>
                  <a:pt x="944100" y="131082"/>
                  <a:pt x="882423" y="114624"/>
                  <a:pt x="935812" y="141319"/>
                </a:cubicBezTo>
                <a:cubicBezTo>
                  <a:pt x="943649" y="145238"/>
                  <a:pt x="952696" y="146180"/>
                  <a:pt x="960750" y="149632"/>
                </a:cubicBezTo>
                <a:cubicBezTo>
                  <a:pt x="972140" y="154514"/>
                  <a:pt x="982917" y="160716"/>
                  <a:pt x="994001" y="166258"/>
                </a:cubicBezTo>
                <a:cubicBezTo>
                  <a:pt x="1079899" y="163487"/>
                  <a:pt x="1166106" y="165726"/>
                  <a:pt x="1251696" y="157945"/>
                </a:cubicBezTo>
                <a:cubicBezTo>
                  <a:pt x="1259501" y="157235"/>
                  <a:pt x="1263425" y="147439"/>
                  <a:pt x="1268321" y="141319"/>
                </a:cubicBezTo>
                <a:cubicBezTo>
                  <a:pt x="1291560" y="112270"/>
                  <a:pt x="1301503" y="72069"/>
                  <a:pt x="1343136" y="58192"/>
                </a:cubicBezTo>
                <a:cubicBezTo>
                  <a:pt x="1359761" y="52650"/>
                  <a:pt x="1376508" y="47461"/>
                  <a:pt x="1393012" y="41567"/>
                </a:cubicBezTo>
                <a:cubicBezTo>
                  <a:pt x="1415640" y="33486"/>
                  <a:pt x="1462881" y="12301"/>
                  <a:pt x="1492765" y="8316"/>
                </a:cubicBezTo>
                <a:cubicBezTo>
                  <a:pt x="1523102" y="4271"/>
                  <a:pt x="1553725" y="2774"/>
                  <a:pt x="1584205" y="3"/>
                </a:cubicBezTo>
                <a:cubicBezTo>
                  <a:pt x="1636852" y="2774"/>
                  <a:pt x="1689643" y="3543"/>
                  <a:pt x="1742147" y="8316"/>
                </a:cubicBezTo>
                <a:cubicBezTo>
                  <a:pt x="1768902" y="10748"/>
                  <a:pt x="1777984" y="27597"/>
                  <a:pt x="1800336" y="41567"/>
                </a:cubicBezTo>
                <a:cubicBezTo>
                  <a:pt x="1810844" y="48135"/>
                  <a:pt x="1821984" y="53841"/>
                  <a:pt x="1833587" y="58192"/>
                </a:cubicBezTo>
                <a:cubicBezTo>
                  <a:pt x="1844284" y="62203"/>
                  <a:pt x="1856141" y="62494"/>
                  <a:pt x="1866838" y="66505"/>
                </a:cubicBezTo>
                <a:cubicBezTo>
                  <a:pt x="1878441" y="70856"/>
                  <a:pt x="1888523" y="78682"/>
                  <a:pt x="1900089" y="83130"/>
                </a:cubicBezTo>
                <a:cubicBezTo>
                  <a:pt x="1924624" y="92567"/>
                  <a:pt x="1974903" y="108069"/>
                  <a:pt x="1974903" y="108069"/>
                </a:cubicBezTo>
                <a:cubicBezTo>
                  <a:pt x="2077427" y="102527"/>
                  <a:pt x="2180088" y="99122"/>
                  <a:pt x="2282474" y="91443"/>
                </a:cubicBezTo>
                <a:cubicBezTo>
                  <a:pt x="2322627" y="88431"/>
                  <a:pt x="2294257" y="69975"/>
                  <a:pt x="2324038" y="99756"/>
                </a:cubicBezTo>
                <a:cubicBezTo>
                  <a:pt x="2328257" y="116634"/>
                  <a:pt x="2333506" y="141246"/>
                  <a:pt x="2340663" y="157945"/>
                </a:cubicBezTo>
                <a:cubicBezTo>
                  <a:pt x="2345545" y="169335"/>
                  <a:pt x="2350183" y="181044"/>
                  <a:pt x="2357289" y="191196"/>
                </a:cubicBezTo>
                <a:cubicBezTo>
                  <a:pt x="2426585" y="290189"/>
                  <a:pt x="2377836" y="199042"/>
                  <a:pt x="2415478" y="274323"/>
                </a:cubicBezTo>
                <a:cubicBezTo>
                  <a:pt x="2418249" y="285407"/>
                  <a:pt x="2420784" y="296552"/>
                  <a:pt x="2423790" y="307574"/>
                </a:cubicBezTo>
                <a:cubicBezTo>
                  <a:pt x="2429098" y="327036"/>
                  <a:pt x="2437270" y="345837"/>
                  <a:pt x="2440416" y="365763"/>
                </a:cubicBezTo>
                <a:cubicBezTo>
                  <a:pt x="2459575" y="487101"/>
                  <a:pt x="2421658" y="438445"/>
                  <a:pt x="2473667" y="490454"/>
                </a:cubicBezTo>
                <a:cubicBezTo>
                  <a:pt x="2479209" y="501538"/>
                  <a:pt x="2482857" y="513791"/>
                  <a:pt x="2490292" y="523705"/>
                </a:cubicBezTo>
                <a:cubicBezTo>
                  <a:pt x="2499697" y="536245"/>
                  <a:pt x="2520819" y="541520"/>
                  <a:pt x="2523543" y="556956"/>
                </a:cubicBezTo>
                <a:cubicBezTo>
                  <a:pt x="2538651" y="642567"/>
                  <a:pt x="2518501" y="646896"/>
                  <a:pt x="2498605" y="706585"/>
                </a:cubicBezTo>
                <a:cubicBezTo>
                  <a:pt x="2494992" y="717424"/>
                  <a:pt x="2493905" y="728997"/>
                  <a:pt x="2490292" y="739836"/>
                </a:cubicBezTo>
                <a:cubicBezTo>
                  <a:pt x="2486654" y="750751"/>
                  <a:pt x="2465733" y="803061"/>
                  <a:pt x="2457041" y="814650"/>
                </a:cubicBezTo>
                <a:cubicBezTo>
                  <a:pt x="2447636" y="827190"/>
                  <a:pt x="2423790" y="847901"/>
                  <a:pt x="2423790" y="847901"/>
                </a:cubicBezTo>
                <a:cubicBezTo>
                  <a:pt x="2421019" y="883923"/>
                  <a:pt x="2423153" y="920663"/>
                  <a:pt x="2415478" y="955967"/>
                </a:cubicBezTo>
                <a:cubicBezTo>
                  <a:pt x="2408198" y="989454"/>
                  <a:pt x="2382879" y="1037791"/>
                  <a:pt x="2365601" y="1072345"/>
                </a:cubicBezTo>
                <a:cubicBezTo>
                  <a:pt x="2343434" y="1069574"/>
                  <a:pt x="2320292" y="1071097"/>
                  <a:pt x="2299099" y="1064032"/>
                </a:cubicBezTo>
                <a:cubicBezTo>
                  <a:pt x="2277906" y="1056967"/>
                  <a:pt x="2259498" y="1043173"/>
                  <a:pt x="2240910" y="1030781"/>
                </a:cubicBezTo>
                <a:cubicBezTo>
                  <a:pt x="2212305" y="1011711"/>
                  <a:pt x="2203466" y="1001648"/>
                  <a:pt x="2182721" y="980905"/>
                </a:cubicBezTo>
                <a:cubicBezTo>
                  <a:pt x="2172556" y="960574"/>
                  <a:pt x="2164160" y="940343"/>
                  <a:pt x="2149470" y="922716"/>
                </a:cubicBezTo>
                <a:cubicBezTo>
                  <a:pt x="2113411" y="879445"/>
                  <a:pt x="2130163" y="917353"/>
                  <a:pt x="2099594" y="856214"/>
                </a:cubicBezTo>
                <a:cubicBezTo>
                  <a:pt x="2095675" y="848377"/>
                  <a:pt x="2093587" y="839730"/>
                  <a:pt x="2091281" y="831276"/>
                </a:cubicBezTo>
                <a:cubicBezTo>
                  <a:pt x="2085269" y="809232"/>
                  <a:pt x="2081882" y="786451"/>
                  <a:pt x="2074656" y="764774"/>
                </a:cubicBezTo>
                <a:cubicBezTo>
                  <a:pt x="2065400" y="737006"/>
                  <a:pt x="2064988" y="737895"/>
                  <a:pt x="2058030" y="706585"/>
                </a:cubicBezTo>
                <a:cubicBezTo>
                  <a:pt x="2051280" y="676208"/>
                  <a:pt x="2050226" y="650872"/>
                  <a:pt x="2033092" y="623458"/>
                </a:cubicBezTo>
                <a:cubicBezTo>
                  <a:pt x="2013200" y="591631"/>
                  <a:pt x="1999272" y="598234"/>
                  <a:pt x="1966590" y="581894"/>
                </a:cubicBezTo>
                <a:cubicBezTo>
                  <a:pt x="1957654" y="577426"/>
                  <a:pt x="1949965" y="570811"/>
                  <a:pt x="1941652" y="565269"/>
                </a:cubicBezTo>
                <a:cubicBezTo>
                  <a:pt x="1936110" y="579123"/>
                  <a:pt x="1926171" y="591954"/>
                  <a:pt x="1925027" y="606832"/>
                </a:cubicBezTo>
                <a:cubicBezTo>
                  <a:pt x="1924349" y="615641"/>
                  <a:pt x="1933243" y="686964"/>
                  <a:pt x="1941652" y="706585"/>
                </a:cubicBezTo>
                <a:cubicBezTo>
                  <a:pt x="1945588" y="715768"/>
                  <a:pt x="1953810" y="722587"/>
                  <a:pt x="1958278" y="731523"/>
                </a:cubicBezTo>
                <a:cubicBezTo>
                  <a:pt x="1964951" y="744870"/>
                  <a:pt x="1968650" y="759539"/>
                  <a:pt x="1974903" y="773087"/>
                </a:cubicBezTo>
                <a:cubicBezTo>
                  <a:pt x="1985289" y="795590"/>
                  <a:pt x="2000316" y="816077"/>
                  <a:pt x="2008154" y="839589"/>
                </a:cubicBezTo>
                <a:cubicBezTo>
                  <a:pt x="2010925" y="847902"/>
                  <a:pt x="2014060" y="856102"/>
                  <a:pt x="2016467" y="864527"/>
                </a:cubicBezTo>
                <a:cubicBezTo>
                  <a:pt x="2022652" y="886174"/>
                  <a:pt x="2022421" y="906896"/>
                  <a:pt x="2041405" y="922716"/>
                </a:cubicBezTo>
                <a:cubicBezTo>
                  <a:pt x="2097375" y="969357"/>
                  <a:pt x="2107948" y="972613"/>
                  <a:pt x="2157783" y="997530"/>
                </a:cubicBezTo>
                <a:cubicBezTo>
                  <a:pt x="2167096" y="1011500"/>
                  <a:pt x="2195588" y="1053380"/>
                  <a:pt x="2199347" y="1064032"/>
                </a:cubicBezTo>
                <a:cubicBezTo>
                  <a:pt x="2210754" y="1096352"/>
                  <a:pt x="2212963" y="1131435"/>
                  <a:pt x="2224285" y="1163785"/>
                </a:cubicBezTo>
                <a:cubicBezTo>
                  <a:pt x="2232472" y="1187177"/>
                  <a:pt x="2243788" y="1209666"/>
                  <a:pt x="2257536" y="1230287"/>
                </a:cubicBezTo>
                <a:lnTo>
                  <a:pt x="2290787" y="1280163"/>
                </a:lnTo>
                <a:cubicBezTo>
                  <a:pt x="2331691" y="1423332"/>
                  <a:pt x="2285567" y="1275426"/>
                  <a:pt x="2324038" y="1371603"/>
                </a:cubicBezTo>
                <a:cubicBezTo>
                  <a:pt x="2349510" y="1435283"/>
                  <a:pt x="2325423" y="1406239"/>
                  <a:pt x="2357289" y="1438105"/>
                </a:cubicBezTo>
                <a:cubicBezTo>
                  <a:pt x="2360060" y="1449189"/>
                  <a:pt x="2363123" y="1460203"/>
                  <a:pt x="2365601" y="1471356"/>
                </a:cubicBezTo>
                <a:cubicBezTo>
                  <a:pt x="2368666" y="1485148"/>
                  <a:pt x="2368067" y="1500057"/>
                  <a:pt x="2373914" y="1512919"/>
                </a:cubicBezTo>
                <a:cubicBezTo>
                  <a:pt x="2385256" y="1537871"/>
                  <a:pt x="2422875" y="1582433"/>
                  <a:pt x="2440416" y="1604359"/>
                </a:cubicBezTo>
                <a:cubicBezTo>
                  <a:pt x="2466372" y="1682227"/>
                  <a:pt x="2423851" y="1567055"/>
                  <a:pt x="2473667" y="1654236"/>
                </a:cubicBezTo>
                <a:cubicBezTo>
                  <a:pt x="2479335" y="1664155"/>
                  <a:pt x="2477479" y="1676986"/>
                  <a:pt x="2481979" y="1687487"/>
                </a:cubicBezTo>
                <a:cubicBezTo>
                  <a:pt x="2486772" y="1698672"/>
                  <a:pt x="2519677" y="1739490"/>
                  <a:pt x="2523543" y="1745676"/>
                </a:cubicBezTo>
                <a:cubicBezTo>
                  <a:pt x="2530111" y="1756184"/>
                  <a:pt x="2533063" y="1768775"/>
                  <a:pt x="2540169" y="1778927"/>
                </a:cubicBezTo>
                <a:cubicBezTo>
                  <a:pt x="2565702" y="1815403"/>
                  <a:pt x="2584688" y="1826882"/>
                  <a:pt x="2606670" y="1862054"/>
                </a:cubicBezTo>
                <a:cubicBezTo>
                  <a:pt x="2649912" y="1931241"/>
                  <a:pt x="2603328" y="1863680"/>
                  <a:pt x="2631609" y="1920243"/>
                </a:cubicBezTo>
                <a:cubicBezTo>
                  <a:pt x="2652675" y="1962375"/>
                  <a:pt x="2675554" y="2003580"/>
                  <a:pt x="2698110" y="2044934"/>
                </a:cubicBezTo>
                <a:cubicBezTo>
                  <a:pt x="2708807" y="2064546"/>
                  <a:pt x="2724296" y="2081930"/>
                  <a:pt x="2731361" y="2103123"/>
                </a:cubicBezTo>
                <a:cubicBezTo>
                  <a:pt x="2744142" y="2141465"/>
                  <a:pt x="2737956" y="2119469"/>
                  <a:pt x="2747987" y="2169625"/>
                </a:cubicBezTo>
                <a:cubicBezTo>
                  <a:pt x="2750758" y="2197334"/>
                  <a:pt x="2752168" y="2225213"/>
                  <a:pt x="2756299" y="2252752"/>
                </a:cubicBezTo>
                <a:cubicBezTo>
                  <a:pt x="2760491" y="2280697"/>
                  <a:pt x="2772925" y="2335879"/>
                  <a:pt x="2772925" y="2335879"/>
                </a:cubicBezTo>
                <a:cubicBezTo>
                  <a:pt x="2732776" y="2516543"/>
                  <a:pt x="2802887" y="2310246"/>
                  <a:pt x="2656547" y="2427319"/>
                </a:cubicBezTo>
                <a:cubicBezTo>
                  <a:pt x="2633957" y="2445391"/>
                  <a:pt x="2643732" y="2484180"/>
                  <a:pt x="2631609" y="2510447"/>
                </a:cubicBezTo>
                <a:cubicBezTo>
                  <a:pt x="2626682" y="2521121"/>
                  <a:pt x="2615457" y="2527575"/>
                  <a:pt x="2606670" y="2535385"/>
                </a:cubicBezTo>
                <a:cubicBezTo>
                  <a:pt x="2590495" y="2549763"/>
                  <a:pt x="2573693" y="2563430"/>
                  <a:pt x="2556794" y="2576949"/>
                </a:cubicBezTo>
                <a:cubicBezTo>
                  <a:pt x="2545975" y="2585604"/>
                  <a:pt x="2534062" y="2592871"/>
                  <a:pt x="2523543" y="2601887"/>
                </a:cubicBezTo>
                <a:cubicBezTo>
                  <a:pt x="2514617" y="2609538"/>
                  <a:pt x="2506918" y="2618512"/>
                  <a:pt x="2498605" y="2626825"/>
                </a:cubicBezTo>
                <a:cubicBezTo>
                  <a:pt x="2495834" y="2643450"/>
                  <a:pt x="2493598" y="2660174"/>
                  <a:pt x="2490292" y="2676701"/>
                </a:cubicBezTo>
                <a:cubicBezTo>
                  <a:pt x="2488051" y="2687904"/>
                  <a:pt x="2488316" y="2700446"/>
                  <a:pt x="2481979" y="2709952"/>
                </a:cubicBezTo>
                <a:cubicBezTo>
                  <a:pt x="2476437" y="2718265"/>
                  <a:pt x="2466703" y="2724035"/>
                  <a:pt x="2457041" y="2726578"/>
                </a:cubicBezTo>
                <a:cubicBezTo>
                  <a:pt x="2413419" y="2738058"/>
                  <a:pt x="2368372" y="2743203"/>
                  <a:pt x="2324038" y="2751516"/>
                </a:cubicBezTo>
                <a:cubicBezTo>
                  <a:pt x="2315725" y="2773683"/>
                  <a:pt x="2321424" y="2810139"/>
                  <a:pt x="2299099" y="2818018"/>
                </a:cubicBezTo>
                <a:cubicBezTo>
                  <a:pt x="2184176" y="2858579"/>
                  <a:pt x="2212434" y="2808189"/>
                  <a:pt x="2157783" y="2784767"/>
                </a:cubicBezTo>
                <a:cubicBezTo>
                  <a:pt x="2147282" y="2780267"/>
                  <a:pt x="2135616" y="2779225"/>
                  <a:pt x="2124532" y="2776454"/>
                </a:cubicBezTo>
                <a:cubicBezTo>
                  <a:pt x="2113448" y="2765370"/>
                  <a:pt x="2103182" y="2753404"/>
                  <a:pt x="2091281" y="2743203"/>
                </a:cubicBezTo>
                <a:cubicBezTo>
                  <a:pt x="2083696" y="2736701"/>
                  <a:pt x="2076333" y="2726650"/>
                  <a:pt x="2066343" y="2726578"/>
                </a:cubicBezTo>
                <a:lnTo>
                  <a:pt x="944125" y="2734890"/>
                </a:lnTo>
                <a:lnTo>
                  <a:pt x="195979" y="2726578"/>
                </a:lnTo>
                <a:cubicBezTo>
                  <a:pt x="184318" y="2726340"/>
                  <a:pt x="125749" y="2721736"/>
                  <a:pt x="104539" y="2709952"/>
                </a:cubicBezTo>
                <a:cubicBezTo>
                  <a:pt x="87072" y="2700248"/>
                  <a:pt x="71288" y="2687785"/>
                  <a:pt x="54663" y="2676701"/>
                </a:cubicBezTo>
                <a:cubicBezTo>
                  <a:pt x="23202" y="2655727"/>
                  <a:pt x="36790" y="2667141"/>
                  <a:pt x="13099" y="2643450"/>
                </a:cubicBezTo>
                <a:cubicBezTo>
                  <a:pt x="-4679" y="2572331"/>
                  <a:pt x="-4051" y="2588932"/>
                  <a:pt x="13099" y="2468883"/>
                </a:cubicBezTo>
                <a:cubicBezTo>
                  <a:pt x="17567" y="2437607"/>
                  <a:pt x="30720" y="2408177"/>
                  <a:pt x="38038" y="2377443"/>
                </a:cubicBezTo>
                <a:cubicBezTo>
                  <a:pt x="44583" y="2349954"/>
                  <a:pt x="50879" y="2322319"/>
                  <a:pt x="54663" y="2294316"/>
                </a:cubicBezTo>
                <a:cubicBezTo>
                  <a:pt x="64744" y="2219719"/>
                  <a:pt x="70264" y="2144566"/>
                  <a:pt x="79601" y="2069872"/>
                </a:cubicBezTo>
                <a:cubicBezTo>
                  <a:pt x="87914" y="2003370"/>
                  <a:pt x="94788" y="1936673"/>
                  <a:pt x="104539" y="1870367"/>
                </a:cubicBezTo>
                <a:cubicBezTo>
                  <a:pt x="108650" y="1842410"/>
                  <a:pt x="121165" y="1787239"/>
                  <a:pt x="121165" y="1787239"/>
                </a:cubicBezTo>
                <a:cubicBezTo>
                  <a:pt x="92378" y="1672097"/>
                  <a:pt x="136176" y="1849519"/>
                  <a:pt x="104539" y="1712425"/>
                </a:cubicBezTo>
                <a:cubicBezTo>
                  <a:pt x="99401" y="1690161"/>
                  <a:pt x="93456" y="1668090"/>
                  <a:pt x="87914" y="1645923"/>
                </a:cubicBezTo>
                <a:cubicBezTo>
                  <a:pt x="85143" y="1454730"/>
                  <a:pt x="87346" y="1263401"/>
                  <a:pt x="79601" y="1072345"/>
                </a:cubicBezTo>
                <a:cubicBezTo>
                  <a:pt x="78997" y="1057435"/>
                  <a:pt x="66595" y="1045257"/>
                  <a:pt x="62976" y="1030781"/>
                </a:cubicBezTo>
                <a:cubicBezTo>
                  <a:pt x="58224" y="1011773"/>
                  <a:pt x="57642" y="991957"/>
                  <a:pt x="54663" y="972592"/>
                </a:cubicBezTo>
                <a:cubicBezTo>
                  <a:pt x="52100" y="955933"/>
                  <a:pt x="49121" y="939341"/>
                  <a:pt x="46350" y="922716"/>
                </a:cubicBezTo>
                <a:cubicBezTo>
                  <a:pt x="49121" y="872840"/>
                  <a:pt x="50832" y="822893"/>
                  <a:pt x="54663" y="773087"/>
                </a:cubicBezTo>
                <a:cubicBezTo>
                  <a:pt x="56579" y="748181"/>
                  <a:pt x="65707" y="684620"/>
                  <a:pt x="71289" y="656709"/>
                </a:cubicBezTo>
                <a:cubicBezTo>
                  <a:pt x="73530" y="645506"/>
                  <a:pt x="76830" y="634542"/>
                  <a:pt x="79601" y="623458"/>
                </a:cubicBezTo>
                <a:cubicBezTo>
                  <a:pt x="74059" y="537560"/>
                  <a:pt x="65301" y="451808"/>
                  <a:pt x="62976" y="365763"/>
                </a:cubicBezTo>
                <a:cubicBezTo>
                  <a:pt x="62521" y="348914"/>
                  <a:pt x="67984" y="332414"/>
                  <a:pt x="71289" y="315887"/>
                </a:cubicBezTo>
                <a:cubicBezTo>
                  <a:pt x="84503" y="249816"/>
                  <a:pt x="76521" y="318202"/>
                  <a:pt x="87914" y="232759"/>
                </a:cubicBezTo>
                <a:cubicBezTo>
                  <a:pt x="94105" y="186325"/>
                  <a:pt x="92831" y="143136"/>
                  <a:pt x="112852" y="99756"/>
                </a:cubicBezTo>
                <a:cubicBezTo>
                  <a:pt x="128036" y="66857"/>
                  <a:pt x="85144" y="31869"/>
                  <a:pt x="129478" y="16629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20620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183EB2-1301-4EC0-B2C7-EBE366B06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8417"/>
            <a:ext cx="9296400" cy="10020300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F2A83B81-A0CB-41F1-99D8-773EF4B87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144000" y="296517"/>
            <a:ext cx="9144000" cy="431358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8915E6-F19D-4D53-9A61-F1D1CDF92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1" y="4648201"/>
            <a:ext cx="9144000" cy="4991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FFBEB3-93CE-4536-8871-D59358927134}"/>
              </a:ext>
            </a:extLst>
          </p:cNvPr>
          <p:cNvSpPr txBox="1"/>
          <p:nvPr/>
        </p:nvSpPr>
        <p:spPr>
          <a:xfrm>
            <a:off x="10744200" y="95631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Ai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104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315</Words>
  <Application>Microsoft Office PowerPoint</Application>
  <PresentationFormat>Custom</PresentationFormat>
  <Paragraphs>38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Wingdings</vt:lpstr>
      <vt:lpstr>Aptos</vt:lpstr>
      <vt:lpstr>Times New Roman</vt:lpstr>
      <vt:lpstr>UVN Thanh Pho Nang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Cảm ơn quý thầy cô và các em học sinh</dc:title>
  <dc:creator>Windows 10</dc:creator>
  <cp:lastModifiedBy>Trung Vu Duc</cp:lastModifiedBy>
  <cp:revision>99</cp:revision>
  <dcterms:created xsi:type="dcterms:W3CDTF">2006-08-16T00:00:00Z</dcterms:created>
  <dcterms:modified xsi:type="dcterms:W3CDTF">2026-03-24T14:18:19Z</dcterms:modified>
  <dc:identifier>DAGU2g1I2w4</dc:identifier>
</cp:coreProperties>
</file>