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699" r:id="rId3"/>
  </p:sldMasterIdLst>
  <p:notesMasterIdLst>
    <p:notesMasterId r:id="rId23"/>
  </p:notesMasterIdLst>
  <p:sldIdLst>
    <p:sldId id="256" r:id="rId4"/>
    <p:sldId id="257" r:id="rId5"/>
    <p:sldId id="332" r:id="rId6"/>
    <p:sldId id="333" r:id="rId7"/>
    <p:sldId id="334" r:id="rId8"/>
    <p:sldId id="335" r:id="rId9"/>
    <p:sldId id="336" r:id="rId10"/>
    <p:sldId id="337" r:id="rId11"/>
    <p:sldId id="259" r:id="rId12"/>
    <p:sldId id="339" r:id="rId13"/>
    <p:sldId id="343" r:id="rId14"/>
    <p:sldId id="349" r:id="rId15"/>
    <p:sldId id="358" r:id="rId16"/>
    <p:sldId id="359" r:id="rId17"/>
    <p:sldId id="360" r:id="rId18"/>
    <p:sldId id="361" r:id="rId19"/>
    <p:sldId id="348" r:id="rId20"/>
    <p:sldId id="362" r:id="rId21"/>
    <p:sldId id="3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4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2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88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8" indent="0" algn="ctr">
              <a:buNone/>
              <a:defRPr sz="2000"/>
            </a:lvl2pPr>
            <a:lvl3pPr marL="914218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2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5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79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08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218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65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0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9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4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51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80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8" indent="0">
              <a:buNone/>
              <a:defRPr sz="1400"/>
            </a:lvl2pPr>
            <a:lvl3pPr marL="914218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1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2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8" indent="0">
              <a:buNone/>
              <a:defRPr sz="1400"/>
            </a:lvl2pPr>
            <a:lvl3pPr marL="914218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6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99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12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5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1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7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5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51A2847F-ED33-9958-C05E-9C7B279865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422" tIns="45711" rIns="91422" bIns="45711" rtlCol="0">
            <a:spAutoFit/>
          </a:bodyPr>
          <a:lstStyle/>
          <a:p>
            <a:pPr algn="ctr" defTabSz="914218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1391A-6206-F02D-B6E6-62E82E47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E6F3E-EEBC-A6EC-3721-972EA14F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2364A-65C9-D9B5-0AE0-6CD9E8984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914218"/>
            <a:fld id="{1749EED1-961A-447F-8776-EF78DCF54E54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914218"/>
              <a:t>3/21/2026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FF7E7-03B6-B5BD-4B2E-921B06794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914218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90A04-3F76-DB86-065C-AABDCCE6A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914218"/>
            <a:fld id="{6308DF5C-7BBC-4835-8295-9AE7FFD5F898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914218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3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B7848932-47EE-4F50-CBE6-1475CBFDA595}"/>
              </a:ext>
            </a:extLst>
          </p:cNvPr>
          <p:cNvSpPr txBox="1"/>
          <p:nvPr userDrawn="1"/>
        </p:nvSpPr>
        <p:spPr>
          <a:xfrm>
            <a:off x="5121310" y="-1512332"/>
            <a:ext cx="194938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 defTabSz="914309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4"/>
            </p:custDataLst>
          </p:nvPr>
        </p:nvGrpSpPr>
        <p:grpSpPr>
          <a:xfrm>
            <a:off x="-2202100" y="-2224222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/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6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0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jpe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png"/><Relationship Id="rId12" Type="http://schemas.openxmlformats.org/officeDocument/2006/relationships/slide" Target="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5" Type="http://schemas.openxmlformats.org/officeDocument/2006/relationships/image" Target="../media/image43.png"/><Relationship Id="rId10" Type="http://schemas.openxmlformats.org/officeDocument/2006/relationships/slide" Target="slide7.xml"/><Relationship Id="rId4" Type="http://schemas.openxmlformats.org/officeDocument/2006/relationships/notesSlide" Target="../notesSlides/notesSlide2.xml"/><Relationship Id="rId9" Type="http://schemas.openxmlformats.org/officeDocument/2006/relationships/slide" Target="slide6.xml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12" Type="http://schemas.openxmlformats.org/officeDocument/2006/relationships/image" Target="../media/image54.png"/><Relationship Id="rId17" Type="http://schemas.openxmlformats.org/officeDocument/2006/relationships/image" Target="../media/image3.png"/><Relationship Id="rId2" Type="http://schemas.openxmlformats.org/officeDocument/2006/relationships/video" Target="../media/media2.mp4"/><Relationship Id="rId16" Type="http://schemas.openxmlformats.org/officeDocument/2006/relationships/image" Target="../media/image56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53.png"/><Relationship Id="rId5" Type="http://schemas.openxmlformats.org/officeDocument/2006/relationships/audio" Target="../media/audio1.wav"/><Relationship Id="rId15" Type="http://schemas.openxmlformats.org/officeDocument/2006/relationships/image" Target="../media/image46.png"/><Relationship Id="rId10" Type="http://schemas.openxmlformats.org/officeDocument/2006/relationships/image" Target="../media/image5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1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12" Type="http://schemas.openxmlformats.org/officeDocument/2006/relationships/image" Target="../media/image54.png"/><Relationship Id="rId17" Type="http://schemas.openxmlformats.org/officeDocument/2006/relationships/image" Target="../media/image43.png"/><Relationship Id="rId2" Type="http://schemas.openxmlformats.org/officeDocument/2006/relationships/video" Target="../media/media2.mp4"/><Relationship Id="rId16" Type="http://schemas.openxmlformats.org/officeDocument/2006/relationships/image" Target="../media/image56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53.png"/><Relationship Id="rId5" Type="http://schemas.openxmlformats.org/officeDocument/2006/relationships/audio" Target="../media/audio1.wav"/><Relationship Id="rId15" Type="http://schemas.openxmlformats.org/officeDocument/2006/relationships/image" Target="../media/image46.png"/><Relationship Id="rId10" Type="http://schemas.openxmlformats.org/officeDocument/2006/relationships/image" Target="../media/image5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1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12" Type="http://schemas.openxmlformats.org/officeDocument/2006/relationships/image" Target="../media/image54.png"/><Relationship Id="rId17" Type="http://schemas.openxmlformats.org/officeDocument/2006/relationships/image" Target="../media/image43.png"/><Relationship Id="rId2" Type="http://schemas.openxmlformats.org/officeDocument/2006/relationships/video" Target="../media/media2.mp4"/><Relationship Id="rId16" Type="http://schemas.openxmlformats.org/officeDocument/2006/relationships/image" Target="../media/image56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53.png"/><Relationship Id="rId5" Type="http://schemas.openxmlformats.org/officeDocument/2006/relationships/audio" Target="../media/audio1.wav"/><Relationship Id="rId15" Type="http://schemas.openxmlformats.org/officeDocument/2006/relationships/image" Target="../media/image46.png"/><Relationship Id="rId10" Type="http://schemas.openxmlformats.org/officeDocument/2006/relationships/image" Target="../media/image5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1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5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17" Type="http://schemas.openxmlformats.org/officeDocument/2006/relationships/image" Target="../media/image43.png"/><Relationship Id="rId2" Type="http://schemas.openxmlformats.org/officeDocument/2006/relationships/video" Target="../media/media2.mp4"/><Relationship Id="rId16" Type="http://schemas.openxmlformats.org/officeDocument/2006/relationships/image" Target="../media/image55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50.png"/><Relationship Id="rId5" Type="http://schemas.openxmlformats.org/officeDocument/2006/relationships/audio" Target="../media/audio1.wav"/><Relationship Id="rId1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7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8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E0DFE5D-D58E-7343-BD90-5CD3DB039E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478" y="-87909"/>
            <a:ext cx="1664602" cy="17227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9037A62-50F4-899D-E840-64240D06D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18" y="43960"/>
            <a:ext cx="1483092" cy="17227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8791C7-741C-F6DB-0064-18B370D6A2F9}"/>
              </a:ext>
            </a:extLst>
          </p:cNvPr>
          <p:cNvSpPr txBox="1"/>
          <p:nvPr/>
        </p:nvSpPr>
        <p:spPr>
          <a:xfrm>
            <a:off x="2953281" y="4743225"/>
            <a:ext cx="6200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học: </a:t>
            </a:r>
            <a:r>
              <a:rPr lang="x-none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– 2026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Hoàng Hữu Chí</a:t>
            </a:r>
            <a:r>
              <a:rPr lang="x-none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x-none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72BF174-11D6-51D6-F843-6617719D7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B9B3-5FF5-B4B9-C3F0-8CFA3B44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letters&#10;&#10;Description automatically generated">
            <a:extLst>
              <a:ext uri="{FF2B5EF4-FFF2-40B4-BE49-F238E27FC236}">
                <a16:creationId xmlns:a16="http://schemas.microsoft.com/office/drawing/2014/main" id="{E9C430D5-AC77-50A7-4765-E9A300FA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762172"/>
            <a:ext cx="7743190" cy="269953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09350B2-973C-DBB5-ED09-E7B8C2BFF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7614764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50C27-DE0F-3E3D-1C60-8285E63E4A96}"/>
              </a:ext>
            </a:extLst>
          </p:cNvPr>
          <p:cNvSpPr txBox="1"/>
          <p:nvPr/>
        </p:nvSpPr>
        <p:spPr>
          <a:xfrm>
            <a:off x="1005840" y="337185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B8ACF-5963-3EB1-6864-B9028C31A1BD}"/>
              </a:ext>
            </a:extLst>
          </p:cNvPr>
          <p:cNvSpPr txBox="1"/>
          <p:nvPr/>
        </p:nvSpPr>
        <p:spPr>
          <a:xfrm>
            <a:off x="6526530" y="333756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43A2A88-2D2A-7D32-39BE-FFC20EB37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2556510" y="220091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9FA85-B045-3618-572B-E451E2CF42D3}"/>
              </a:ext>
            </a:extLst>
          </p:cNvPr>
          <p:cNvSpPr txBox="1"/>
          <p:nvPr/>
        </p:nvSpPr>
        <p:spPr>
          <a:xfrm>
            <a:off x="2353310" y="377571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4F35414-2130-9A98-47E1-9BB64B91E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168071E-62B5-4599-4138-B1C2A34A5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F065BC4-5D21-A868-6433-53D6919E1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70" y="322135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271EDF3-EC30-A891-26CB-B21F3C613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CE23-00DB-ECA8-6E3D-B767C8F1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25E7DE8-20FD-D5F5-5451-169D8E90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78" y="1615283"/>
            <a:ext cx="4840644" cy="3627434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24C1B79-E6C6-3B64-AF5D-58D4C1E88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1978897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83884A5-926E-FEF8-D2F5-D3A988D83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246226" y="675836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 descr="未标题-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402579"/>
            <a:ext cx="4013199" cy="3673067"/>
          </a:xfrm>
          <a:prstGeom prst="rect">
            <a:avLst/>
          </a:prstGeom>
        </p:spPr>
      </p:pic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8" y="2442846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1153" y="4347213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2B8A67-5B8C-4775-A88E-060D18AEF4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6400" y="500556"/>
            <a:ext cx="8467188" cy="2166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2786BC-335D-22D4-3B72-96629FD249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2800" y="2661921"/>
            <a:ext cx="8306494" cy="203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24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388">
        <p:fade/>
      </p:transition>
    </mc:Choice>
    <mc:Fallback xmlns="">
      <p:transition spd="med" advClick="0" advTm="7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8D5AF28-2B90-06A8-C1F4-F0C56B3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09D033B-2FD3-6AAF-AF8B-51D1039E2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349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id="{D45DB11A-511C-37FF-D923-4502DB71A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  <a:extLst>
              <a:ext uri="{FF2B5EF4-FFF2-40B4-BE49-F238E27FC236}">
                <a16:creationId xmlns:a16="http://schemas.microsoft.com/office/drawing/2014/main" id="{36C0F2E8-B598-1086-EC13-459C59E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  <a:extLst>
              <a:ext uri="{FF2B5EF4-FFF2-40B4-BE49-F238E27FC236}">
                <a16:creationId xmlns:a16="http://schemas.microsoft.com/office/drawing/2014/main" id="{50C9C166-02C5-1C90-045A-57761CA0B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  <a:extLst>
              <a:ext uri="{FF2B5EF4-FFF2-40B4-BE49-F238E27FC236}">
                <a16:creationId xmlns:a16="http://schemas.microsoft.com/office/drawing/2014/main" id="{202A6DB8-60A3-1A7A-F0C9-2EC79BE9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id="{FD87E15F-A6FE-8561-961E-3CA6D052C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097DAE8-DE2A-EB7E-8E84-BFC3D2459C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4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4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336936 h 2021573"/>
                <a:gd name="connsiteX1" fmla="*/ 336936 w 13830686"/>
                <a:gd name="connsiteY1" fmla="*/ 0 h 2021573"/>
                <a:gd name="connsiteX2" fmla="*/ 13493750 w 13830686"/>
                <a:gd name="connsiteY2" fmla="*/ 0 h 2021573"/>
                <a:gd name="connsiteX3" fmla="*/ 13830686 w 13830686"/>
                <a:gd name="connsiteY3" fmla="*/ 336936 h 2021573"/>
                <a:gd name="connsiteX4" fmla="*/ 13830686 w 13830686"/>
                <a:gd name="connsiteY4" fmla="*/ 1684637 h 2021573"/>
                <a:gd name="connsiteX5" fmla="*/ 13493750 w 13830686"/>
                <a:gd name="connsiteY5" fmla="*/ 2021573 h 2021573"/>
                <a:gd name="connsiteX6" fmla="*/ 336936 w 13830686"/>
                <a:gd name="connsiteY6" fmla="*/ 2021573 h 2021573"/>
                <a:gd name="connsiteX7" fmla="*/ 0 w 13830686"/>
                <a:gd name="connsiteY7" fmla="*/ 1684637 h 2021573"/>
                <a:gd name="connsiteX8" fmla="*/ 0 w 13830686"/>
                <a:gd name="connsiteY8" fmla="*/ 336936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2484646D-49D6-8EE9-7CA8-49396DA7F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  <p:pic>
        <p:nvPicPr>
          <p:cNvPr id="27" name="Picture 2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2F818DB-C371-60D6-A7F2-A31F75A587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2AFC9837-8E30-1D6C-78D4-B6F06C585A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398793 h 2392709"/>
                <a:gd name="connsiteX1" fmla="*/ 398793 w 13830686"/>
                <a:gd name="connsiteY1" fmla="*/ 0 h 2392709"/>
                <a:gd name="connsiteX2" fmla="*/ 13431893 w 13830686"/>
                <a:gd name="connsiteY2" fmla="*/ 0 h 2392709"/>
                <a:gd name="connsiteX3" fmla="*/ 13830686 w 13830686"/>
                <a:gd name="connsiteY3" fmla="*/ 398793 h 2392709"/>
                <a:gd name="connsiteX4" fmla="*/ 13830686 w 13830686"/>
                <a:gd name="connsiteY4" fmla="*/ 1993916 h 2392709"/>
                <a:gd name="connsiteX5" fmla="*/ 13431893 w 13830686"/>
                <a:gd name="connsiteY5" fmla="*/ 2392709 h 2392709"/>
                <a:gd name="connsiteX6" fmla="*/ 398793 w 13830686"/>
                <a:gd name="connsiteY6" fmla="*/ 2392709 h 2392709"/>
                <a:gd name="connsiteX7" fmla="*/ 0 w 13830686"/>
                <a:gd name="connsiteY7" fmla="*/ 1993916 h 2392709"/>
                <a:gd name="connsiteX8" fmla="*/ 0 w 13830686"/>
                <a:gd name="connsiteY8" fmla="*/ 398793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B030F071-9395-0045-9F24-6A7350908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5173195E-F5E2-40FE-FBC4-9E8845FF9E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728583" cy="1831954"/>
            <a:chOff x="226633" y="-47311"/>
            <a:chExt cx="139388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0828" h="1831954" fill="none" extrusionOk="0">
                  <a:moveTo>
                    <a:pt x="0" y="0"/>
                  </a:moveTo>
                  <a:cubicBezTo>
                    <a:pt x="3045119" y="-20172"/>
                    <a:pt x="5007523" y="-63367"/>
                    <a:pt x="8660828" y="0"/>
                  </a:cubicBezTo>
                  <a:cubicBezTo>
                    <a:pt x="8547251" y="333076"/>
                    <a:pt x="8582410" y="1292789"/>
                    <a:pt x="8660828" y="1831954"/>
                  </a:cubicBezTo>
                  <a:cubicBezTo>
                    <a:pt x="4682254" y="1688111"/>
                    <a:pt x="2060287" y="1665453"/>
                    <a:pt x="0" y="1831954"/>
                  </a:cubicBezTo>
                  <a:cubicBezTo>
                    <a:pt x="51975" y="1239839"/>
                    <a:pt x="40508" y="398563"/>
                    <a:pt x="0" y="0"/>
                  </a:cubicBezTo>
                  <a:close/>
                </a:path>
                <a:path w="8660828" h="1831954" stroke="0" extrusionOk="0">
                  <a:moveTo>
                    <a:pt x="0" y="0"/>
                  </a:moveTo>
                  <a:cubicBezTo>
                    <a:pt x="3919494" y="-138719"/>
                    <a:pt x="6571470" y="-91312"/>
                    <a:pt x="8660828" y="0"/>
                  </a:cubicBezTo>
                  <a:cubicBezTo>
                    <a:pt x="8547598" y="196292"/>
                    <a:pt x="8681322" y="1214492"/>
                    <a:pt x="8660828" y="1831954"/>
                  </a:cubicBezTo>
                  <a:cubicBezTo>
                    <a:pt x="5750139" y="1748128"/>
                    <a:pt x="2167462" y="2129074"/>
                    <a:pt x="0" y="1831954"/>
                  </a:cubicBezTo>
                  <a:cubicBezTo>
                    <a:pt x="17136" y="1306607"/>
                    <a:pt x="74811" y="945445"/>
                    <a:pt x="0" y="0"/>
                  </a:cubicBezTo>
                  <a:close/>
                </a:path>
                <a:path w="8660828" h="1831954" fill="none" stroke="0" extrusionOk="0">
                  <a:moveTo>
                    <a:pt x="0" y="0"/>
                  </a:moveTo>
                  <a:cubicBezTo>
                    <a:pt x="3070307" y="-128131"/>
                    <a:pt x="5279632" y="210634"/>
                    <a:pt x="8660828" y="0"/>
                  </a:cubicBezTo>
                  <a:cubicBezTo>
                    <a:pt x="8454326" y="317997"/>
                    <a:pt x="8657145" y="1417819"/>
                    <a:pt x="8660828" y="1831954"/>
                  </a:cubicBezTo>
                  <a:cubicBezTo>
                    <a:pt x="4300078" y="1624922"/>
                    <a:pt x="2173898" y="1411422"/>
                    <a:pt x="0" y="1831954"/>
                  </a:cubicBezTo>
                  <a:cubicBezTo>
                    <a:pt x="80546" y="1184122"/>
                    <a:pt x="22793" y="35235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30686" h="2392709" fill="none" extrusionOk="0">
                          <a:moveTo>
                            <a:pt x="0" y="0"/>
                          </a:moveTo>
                          <a:cubicBezTo>
                            <a:pt x="5366531" y="255771"/>
                            <a:pt x="7805783" y="228130"/>
                            <a:pt x="13830686" y="0"/>
                          </a:cubicBezTo>
                          <a:cubicBezTo>
                            <a:pt x="13617571" y="476335"/>
                            <a:pt x="13604974" y="1660470"/>
                            <a:pt x="13830686" y="2392709"/>
                          </a:cubicBezTo>
                          <a:cubicBezTo>
                            <a:pt x="7859264" y="2009868"/>
                            <a:pt x="3080427" y="1670807"/>
                            <a:pt x="0" y="2392709"/>
                          </a:cubicBezTo>
                          <a:cubicBezTo>
                            <a:pt x="88268" y="1603574"/>
                            <a:pt x="125094" y="588390"/>
                            <a:pt x="0" y="0"/>
                          </a:cubicBezTo>
                          <a:close/>
                        </a:path>
                        <a:path w="13830686" h="2392709" stroke="0" extrusionOk="0">
                          <a:moveTo>
                            <a:pt x="0" y="0"/>
                          </a:moveTo>
                          <a:cubicBezTo>
                            <a:pt x="6350204" y="-154216"/>
                            <a:pt x="10810861" y="-167993"/>
                            <a:pt x="13830686" y="0"/>
                          </a:cubicBezTo>
                          <a:cubicBezTo>
                            <a:pt x="13560823" y="172635"/>
                            <a:pt x="13883164" y="1557482"/>
                            <a:pt x="13830686" y="2392709"/>
                          </a:cubicBezTo>
                          <a:cubicBezTo>
                            <a:pt x="9501098" y="2308482"/>
                            <a:pt x="3592826" y="2853470"/>
                            <a:pt x="0" y="2392709"/>
                          </a:cubicBezTo>
                          <a:cubicBezTo>
                            <a:pt x="-34819" y="1690928"/>
                            <a:pt x="119769" y="1301832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4671214" y="-365971"/>
                            <a:pt x="8797673" y="471110"/>
                            <a:pt x="13830686" y="0"/>
                          </a:cubicBezTo>
                          <a:cubicBezTo>
                            <a:pt x="13525502" y="482441"/>
                            <a:pt x="13825451" y="1746131"/>
                            <a:pt x="13830686" y="2392709"/>
                          </a:cubicBezTo>
                          <a:cubicBezTo>
                            <a:pt x="7006939" y="1695076"/>
                            <a:pt x="3813835" y="2164787"/>
                            <a:pt x="0" y="2392709"/>
                          </a:cubicBezTo>
                          <a:cubicBezTo>
                            <a:pt x="77826" y="1513610"/>
                            <a:pt x="-42875" y="447826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5004069" y="-18047"/>
                            <a:pt x="8081434" y="43416"/>
                            <a:pt x="13830686" y="0"/>
                          </a:cubicBezTo>
                          <a:cubicBezTo>
                            <a:pt x="13566045" y="426468"/>
                            <a:pt x="13699830" y="1788654"/>
                            <a:pt x="13830686" y="2392709"/>
                          </a:cubicBezTo>
                          <a:cubicBezTo>
                            <a:pt x="7226348" y="1715472"/>
                            <a:pt x="3402685" y="1865009"/>
                            <a:pt x="0" y="2392709"/>
                          </a:cubicBezTo>
                          <a:cubicBezTo>
                            <a:pt x="98395" y="1587333"/>
                            <a:pt x="55664" y="41629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03948-E8CC-A86F-644A-565CCDBA392F}"/>
                </a:ext>
              </a:extLst>
            </p:cNvPr>
            <p:cNvSpPr txBox="1"/>
            <p:nvPr/>
          </p:nvSpPr>
          <p:spPr>
            <a:xfrm>
              <a:off x="501954" y="503150"/>
              <a:ext cx="13663565" cy="1326554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</a:t>
              </a:r>
              <a:r>
                <a:rPr lang="vi-VN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phút 10 giây × 3</a:t>
              </a: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= ?</a:t>
              </a:r>
              <a:endParaRPr kumimoji="0" lang="en-US" altLang="en-US" sz="60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23F1-537E-CD93-6C3B-63268CB693D7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566F-ACA7-0124-127B-10DB2603230C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76298-24A0-6E64-2BBB-73FA16ADEEC7}"/>
                </a:ext>
              </a:extLst>
            </p:cNvPr>
            <p:cNvSpPr txBox="1"/>
            <p:nvPr/>
          </p:nvSpPr>
          <p:spPr>
            <a:xfrm>
              <a:off x="7410348" y="4913569"/>
              <a:ext cx="365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9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6FAC0E2-FD38-A59B-032C-E17068BFAD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9D95AD7A-8979-7F42-5D85-CB4D55B2DA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83E499-5E37-5D22-01A6-6CA52318F16F}"/>
              </a:ext>
            </a:extLst>
          </p:cNvPr>
          <p:cNvGrpSpPr/>
          <p:nvPr/>
        </p:nvGrpSpPr>
        <p:grpSpPr>
          <a:xfrm>
            <a:off x="2978688" y="487789"/>
            <a:ext cx="7350101" cy="2237098"/>
            <a:chOff x="1939309" y="147365"/>
            <a:chExt cx="10135004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731925" y="-12460"/>
                    <a:pt x="5713101" y="88308"/>
                    <a:pt x="10127565" y="0"/>
                  </a:cubicBezTo>
                  <a:cubicBezTo>
                    <a:pt x="9844815" y="829852"/>
                    <a:pt x="9969260" y="2448654"/>
                    <a:pt x="10127565" y="3479419"/>
                  </a:cubicBezTo>
                  <a:cubicBezTo>
                    <a:pt x="5868980" y="3080890"/>
                    <a:pt x="2248984" y="2765895"/>
                    <a:pt x="0" y="3479419"/>
                  </a:cubicBezTo>
                  <a:cubicBezTo>
                    <a:pt x="94197" y="2250950"/>
                    <a:pt x="110211" y="81668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4931634" y="-171563"/>
                    <a:pt x="7816690" y="-181626"/>
                    <a:pt x="10127565" y="0"/>
                  </a:cubicBezTo>
                  <a:cubicBezTo>
                    <a:pt x="9882067" y="314010"/>
                    <a:pt x="10256999" y="2172302"/>
                    <a:pt x="10127565" y="3479419"/>
                  </a:cubicBezTo>
                  <a:cubicBezTo>
                    <a:pt x="6962560" y="3323110"/>
                    <a:pt x="2720530" y="4047872"/>
                    <a:pt x="0" y="3479419"/>
                  </a:cubicBezTo>
                  <a:cubicBezTo>
                    <a:pt x="-71174" y="2467320"/>
                    <a:pt x="87932" y="184873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560503" y="-376612"/>
                    <a:pt x="6460675" y="220920"/>
                    <a:pt x="10127565" y="0"/>
                  </a:cubicBezTo>
                  <a:cubicBezTo>
                    <a:pt x="9961292" y="697140"/>
                    <a:pt x="10121897" y="2594418"/>
                    <a:pt x="10127565" y="3479419"/>
                  </a:cubicBezTo>
                  <a:cubicBezTo>
                    <a:pt x="5117279" y="3190136"/>
                    <a:pt x="2543432" y="3124691"/>
                    <a:pt x="0" y="3479419"/>
                  </a:cubicBezTo>
                  <a:cubicBezTo>
                    <a:pt x="27684" y="2339433"/>
                    <a:pt x="-43570" y="63225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945362" y="-78897"/>
                    <a:pt x="5793265" y="7188"/>
                    <a:pt x="10127565" y="0"/>
                  </a:cubicBezTo>
                  <a:cubicBezTo>
                    <a:pt x="9892218" y="667173"/>
                    <a:pt x="9994420" y="2607104"/>
                    <a:pt x="10127565" y="3479419"/>
                  </a:cubicBezTo>
                  <a:cubicBezTo>
                    <a:pt x="5389015" y="2869092"/>
                    <a:pt x="2462730" y="2536685"/>
                    <a:pt x="0" y="3479419"/>
                  </a:cubicBezTo>
                  <a:cubicBezTo>
                    <a:pt x="127446" y="2186542"/>
                    <a:pt x="35191" y="67560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4706" h="2237098" fill="none" extrusionOk="0">
                          <a:moveTo>
                            <a:pt x="0" y="0"/>
                          </a:moveTo>
                          <a:cubicBezTo>
                            <a:pt x="2592211" y="-64743"/>
                            <a:pt x="4189879" y="-10561"/>
                            <a:pt x="7344706" y="0"/>
                          </a:cubicBezTo>
                          <a:cubicBezTo>
                            <a:pt x="7226189" y="433715"/>
                            <a:pt x="7254224" y="1580383"/>
                            <a:pt x="7344706" y="2237098"/>
                          </a:cubicBezTo>
                          <a:cubicBezTo>
                            <a:pt x="4042804" y="2077452"/>
                            <a:pt x="1681572" y="1886176"/>
                            <a:pt x="0" y="2237098"/>
                          </a:cubicBezTo>
                          <a:cubicBezTo>
                            <a:pt x="64556" y="1457228"/>
                            <a:pt x="29473" y="474862"/>
                            <a:pt x="0" y="0"/>
                          </a:cubicBezTo>
                          <a:close/>
                        </a:path>
                        <a:path w="7344706" h="2237098" stroke="0" extrusionOk="0">
                          <a:moveTo>
                            <a:pt x="0" y="0"/>
                          </a:moveTo>
                          <a:cubicBezTo>
                            <a:pt x="3442330" y="-145530"/>
                            <a:pt x="5613877" y="-109283"/>
                            <a:pt x="7344706" y="0"/>
                          </a:cubicBezTo>
                          <a:cubicBezTo>
                            <a:pt x="7264578" y="283530"/>
                            <a:pt x="7363473" y="1493641"/>
                            <a:pt x="7344706" y="2237098"/>
                          </a:cubicBezTo>
                          <a:cubicBezTo>
                            <a:pt x="4740487" y="2114886"/>
                            <a:pt x="1823246" y="2529232"/>
                            <a:pt x="0" y="2237098"/>
                          </a:cubicBezTo>
                          <a:cubicBezTo>
                            <a:pt x="-20075" y="1593395"/>
                            <a:pt x="63328" y="1101499"/>
                            <a:pt x="0" y="0"/>
                          </a:cubicBezTo>
                          <a:close/>
                        </a:path>
                        <a:path w="7344706" h="2237098" fill="none" stroke="0" extrusionOk="0">
                          <a:moveTo>
                            <a:pt x="0" y="0"/>
                          </a:moveTo>
                          <a:cubicBezTo>
                            <a:pt x="2694975" y="-156444"/>
                            <a:pt x="4392427" y="3132"/>
                            <a:pt x="7344706" y="0"/>
                          </a:cubicBezTo>
                          <a:cubicBezTo>
                            <a:pt x="7202293" y="395403"/>
                            <a:pt x="7340261" y="1716611"/>
                            <a:pt x="7344706" y="2237098"/>
                          </a:cubicBezTo>
                          <a:cubicBezTo>
                            <a:pt x="3682063" y="2129774"/>
                            <a:pt x="1793504" y="1966543"/>
                            <a:pt x="0" y="2237098"/>
                          </a:cubicBezTo>
                          <a:cubicBezTo>
                            <a:pt x="45487" y="1518762"/>
                            <a:pt x="16912" y="41322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C0C69-BCAF-5703-0008-37A8A90A223C}"/>
                </a:ext>
              </a:extLst>
            </p:cNvPr>
            <p:cNvSpPr txBox="1"/>
            <p:nvPr/>
          </p:nvSpPr>
          <p:spPr>
            <a:xfrm>
              <a:off x="2153211" y="834666"/>
              <a:ext cx="9921102" cy="1100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1 phút 30 giây × 10</a:t>
              </a:r>
              <a:r>
                <a:rPr lang="en-US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 = … </a:t>
              </a:r>
              <a:r>
                <a:rPr lang="en-US" altLang="en-US" sz="4000" kern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phút</a:t>
              </a:r>
              <a:endParaRPr kumimoji="0" lang="en-US" altLang="en-US" sz="4800" i="0" u="none" strike="noStrike" kern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448FC8B-FE31-CB30-C122-D18163860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756953D-1CE6-E104-8384-5EBEFB4D1770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7F6572FC-15D3-4B7E-931A-8B0D6BBBD656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B9FAA03-7B12-115B-7EB5-8D106656201B}"/>
                </a:ext>
              </a:extLst>
            </p:cNvPr>
            <p:cNvSpPr txBox="1"/>
            <p:nvPr/>
          </p:nvSpPr>
          <p:spPr>
            <a:xfrm>
              <a:off x="7164321" y="3105834"/>
              <a:ext cx="375082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ED2B3DF-5BA5-5E99-789A-567CC9DFD489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AD484689-9869-6CB8-2397-3341E4CF7FCF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A99214C-3A1E-268C-40A6-356E14CE0125}"/>
                </a:ext>
              </a:extLst>
            </p:cNvPr>
            <p:cNvSpPr txBox="1"/>
            <p:nvPr/>
          </p:nvSpPr>
          <p:spPr>
            <a:xfrm>
              <a:off x="1436194" y="31058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F300EC3-0FE8-462A-9D29-0D7CE6AD6F2A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3E47B78D-5D1F-BC41-7ED3-622FE8E89A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5968915F-6204-272F-29B3-75DEE030E3A9}"/>
                </a:ext>
              </a:extLst>
            </p:cNvPr>
            <p:cNvSpPr txBox="1"/>
            <p:nvPr/>
          </p:nvSpPr>
          <p:spPr>
            <a:xfrm>
              <a:off x="1300537" y="509788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C0F502E4-0718-671A-BA54-08D51A88EC61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38CDE14C-27CF-3EEF-7C43-CEC2FB277FA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7F1A55F-9B15-C4CB-FF21-BF3BF7DFE943}"/>
                </a:ext>
              </a:extLst>
            </p:cNvPr>
            <p:cNvSpPr txBox="1"/>
            <p:nvPr/>
          </p:nvSpPr>
          <p:spPr>
            <a:xfrm>
              <a:off x="7586429" y="4956577"/>
              <a:ext cx="30444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12</a:t>
              </a:r>
            </a:p>
          </p:txBody>
        </p:sp>
      </p:grpSp>
      <p:pic>
        <p:nvPicPr>
          <p:cNvPr id="20" name="Picture 17">
            <a:extLst>
              <a:ext uri="{FF2B5EF4-FFF2-40B4-BE49-F238E27FC236}">
                <a16:creationId xmlns:a16="http://schemas.microsoft.com/office/drawing/2014/main" id="{BEEC65FA-F099-0662-2F2D-09CBF2C6F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2943F57-B289-FF04-7F2B-0A3F5F5801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4F9D3E40-CF53-1B1E-CBDE-65E37731E4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144F8185-96CF-264F-78C5-AC9F332D54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id="{6A85596A-053B-2E99-6293-761E2387F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3C11336D-D6B8-4A7B-FF83-B2FF5200A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B0F648B6-DE9E-7C56-3AE4-D94BE6CFE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4C78A4-5BAB-4691-4F0D-4CCB3D0A4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8BC99C54-B7C9-7AA0-3187-F180A006F7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DC92171-1C81-D521-8C11-F70006982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82" y="276481"/>
            <a:ext cx="6950042" cy="331651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6661585-FF4E-DF4C-2EC4-9E3A1DA1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5E1D5C6-4414-E2D1-3529-FAE11E802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09" y="-80010"/>
            <a:ext cx="1664602" cy="1722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1F597870-DEEC-473B-9786-115C6DBDDA83}"/>
  <p:tag name="GENSWF_ADVANCE_TIME" val="7.388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472</Words>
  <Application>Microsoft Office PowerPoint</Application>
  <PresentationFormat>Màn hình rộng</PresentationFormat>
  <Paragraphs>82</Paragraphs>
  <Slides>19</Slides>
  <Notes>7</Notes>
  <HiddenSlides>0</HiddenSlides>
  <MMClips>8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19</vt:i4>
      </vt:variant>
    </vt:vector>
  </HeadingPairs>
  <TitlesOfParts>
    <vt:vector size="29" baseType="lpstr">
      <vt:lpstr>#9Slide02 Noi dung dai</vt:lpstr>
      <vt:lpstr>Aptos</vt:lpstr>
      <vt:lpstr>Aptos Display</vt:lpstr>
      <vt:lpstr>Arial</vt:lpstr>
      <vt:lpstr>Calibri</vt:lpstr>
      <vt:lpstr>Cambria</vt:lpstr>
      <vt:lpstr>Times New Roman</vt:lpstr>
      <vt:lpstr>Chủ đề Office</vt:lpstr>
      <vt:lpstr>4_Custom Design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38</cp:revision>
  <dcterms:created xsi:type="dcterms:W3CDTF">2024-12-06T13:49:59Z</dcterms:created>
  <dcterms:modified xsi:type="dcterms:W3CDTF">2026-03-21T00:24:14Z</dcterms:modified>
</cp:coreProperties>
</file>