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30"/>
  </p:notesMasterIdLst>
  <p:sldIdLst>
    <p:sldId id="259" r:id="rId3"/>
    <p:sldId id="266" r:id="rId4"/>
    <p:sldId id="257" r:id="rId5"/>
    <p:sldId id="261" r:id="rId6"/>
    <p:sldId id="264" r:id="rId7"/>
    <p:sldId id="267" r:id="rId8"/>
    <p:sldId id="268" r:id="rId9"/>
    <p:sldId id="269" r:id="rId10"/>
    <p:sldId id="286" r:id="rId11"/>
    <p:sldId id="287" r:id="rId12"/>
    <p:sldId id="288" r:id="rId13"/>
    <p:sldId id="272" r:id="rId14"/>
    <p:sldId id="273" r:id="rId15"/>
    <p:sldId id="289" r:id="rId16"/>
    <p:sldId id="290" r:id="rId17"/>
    <p:sldId id="291" r:id="rId18"/>
    <p:sldId id="278" r:id="rId19"/>
    <p:sldId id="280" r:id="rId20"/>
    <p:sldId id="258" r:id="rId21"/>
    <p:sldId id="292" r:id="rId22"/>
    <p:sldId id="293" r:id="rId23"/>
    <p:sldId id="294" r:id="rId24"/>
    <p:sldId id="295" r:id="rId25"/>
    <p:sldId id="296" r:id="rId26"/>
    <p:sldId id="297" r:id="rId27"/>
    <p:sldId id="298"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3399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46" d="100"/>
          <a:sy n="46" d="100"/>
        </p:scale>
        <p:origin x="89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04D8BD-037E-4C1C-9BFA-3501E8C34330}" type="datetimeFigureOut">
              <a:rPr lang="en-US" smtClean="0"/>
              <a:t>3/20/2026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BFCDDB-24F7-49E4-81C2-9F3510FCC458}" type="slidenum">
              <a:rPr lang="en-US" smtClean="0"/>
              <a:t>‹#›</a:t>
            </a:fld>
            <a:endParaRPr lang="en-US"/>
          </a:p>
        </p:txBody>
      </p:sp>
    </p:spTree>
    <p:extLst>
      <p:ext uri="{BB962C8B-B14F-4D97-AF65-F5344CB8AC3E}">
        <p14:creationId xmlns:p14="http://schemas.microsoft.com/office/powerpoint/2010/main" val="1273987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5208B7-79F7-4FA2-BFDA-95A81DC7CA51}" type="slidenum">
              <a:rPr kumimoji="0" lang="en-US" altLang="zh-CN"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012738" name="Rectangle 2"/>
          <p:cNvSpPr>
            <a:spLocks noGrp="1" noRot="1" noChangeAspect="1" noChangeArrowheads="1" noTextEdit="1"/>
          </p:cNvSpPr>
          <p:nvPr>
            <p:ph type="sldImg"/>
          </p:nvPr>
        </p:nvSpPr>
        <p:spPr>
          <a:xfrm>
            <a:off x="95250" y="746125"/>
            <a:ext cx="6604000" cy="3716338"/>
          </a:xfrm>
          <a:ln w="12700" cap="flat"/>
        </p:spPr>
      </p:sp>
      <p:sp>
        <p:nvSpPr>
          <p:cNvPr id="1012739" name="Rectangle 3"/>
          <p:cNvSpPr>
            <a:spLocks noGrp="1" noChangeArrowheads="1"/>
          </p:cNvSpPr>
          <p:nvPr>
            <p:ph type="body" idx="1"/>
          </p:nvPr>
        </p:nvSpPr>
        <p:spPr/>
        <p:txBody>
          <a:bodyPr lIns="92075" tIns="46038" rIns="92075" bIns="46038"/>
          <a:lstStyle/>
          <a:p>
            <a:endParaRPr lang="zh-CN" altLang="zh-CN"/>
          </a:p>
        </p:txBody>
      </p:sp>
    </p:spTree>
    <p:extLst>
      <p:ext uri="{BB962C8B-B14F-4D97-AF65-F5344CB8AC3E}">
        <p14:creationId xmlns:p14="http://schemas.microsoft.com/office/powerpoint/2010/main" val="2558199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BFCDDB-24F7-49E4-81C2-9F3510FCC458}" type="slidenum">
              <a:rPr lang="en-US" smtClean="0"/>
              <a:t>12</a:t>
            </a:fld>
            <a:endParaRPr lang="en-US"/>
          </a:p>
        </p:txBody>
      </p:sp>
    </p:spTree>
    <p:extLst>
      <p:ext uri="{BB962C8B-B14F-4D97-AF65-F5344CB8AC3E}">
        <p14:creationId xmlns:p14="http://schemas.microsoft.com/office/powerpoint/2010/main" val="41744879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BC432600-F88F-5D34-3917-0FC802F6A0F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Tree>
    <p:extLst>
      <p:ext uri="{BB962C8B-B14F-4D97-AF65-F5344CB8AC3E}">
        <p14:creationId xmlns:p14="http://schemas.microsoft.com/office/powerpoint/2010/main" val="16629769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11250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117413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839890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50311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9604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957277"/>
      </p:ext>
    </p:extLst>
  </p:cSld>
  <p:clrMapOvr>
    <a:masterClrMapping/>
  </p:clrMapOvr>
  <p:transition>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2026/3/20</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829163746"/>
      </p:ext>
    </p:extLst>
  </p:cSld>
  <p:clrMapOvr>
    <a:masterClrMapping/>
  </p:clrMapOvr>
  <p:transition>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200000"/>
                    </a14:imgEffect>
                  </a14:imgLayer>
                </a14:imgProps>
              </a:ex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367102090"/>
      </p:ext>
    </p:extLst>
  </p:cSld>
  <p:clrMapOvr>
    <a:masterClrMapping/>
  </p:clrMapOvr>
  <p:transition>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l="6527" t="8760" r="9459" b="11091"/>
          <a:stretch>
            <a:fillRect/>
          </a:stretch>
        </p:blipFill>
        <p:spPr>
          <a:xfrm rot="16200000">
            <a:off x="2307321" y="-2412662"/>
            <a:ext cx="6801855" cy="11627176"/>
          </a:xfrm>
          <a:prstGeom prst="rect">
            <a:avLst/>
          </a:prstGeom>
        </p:spPr>
      </p:pic>
    </p:spTree>
    <p:extLst>
      <p:ext uri="{BB962C8B-B14F-4D97-AF65-F5344CB8AC3E}">
        <p14:creationId xmlns:p14="http://schemas.microsoft.com/office/powerpoint/2010/main" val="2781482746"/>
      </p:ext>
    </p:extLst>
  </p:cSld>
  <p:clrMapOvr>
    <a:masterClrMapping/>
  </p:clrMapOvr>
  <p:transition>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3" name="矩形 7"/>
          <p:cNvSpPr/>
          <p:nvPr userDrawn="1"/>
        </p:nvSpPr>
        <p:spPr>
          <a:xfrm>
            <a:off x="0" y="0"/>
            <a:ext cx="12192000" cy="6858000"/>
          </a:xfrm>
          <a:prstGeom prst="rect">
            <a:avLst/>
          </a:prstGeom>
          <a:solidFill>
            <a:srgbClr val="F6A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字魂107号-萌趣欢乐体" panose="00000500000000000000" pitchFamily="2" charset="-122"/>
              <a:cs typeface="+mn-cs"/>
            </a:endParaRPr>
          </a:p>
        </p:txBody>
      </p:sp>
      <p:pic>
        <p:nvPicPr>
          <p:cNvPr id="10"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4009141" y="4943575"/>
            <a:ext cx="2380088" cy="2515867"/>
          </a:xfrm>
          <a:prstGeom prst="rect">
            <a:avLst/>
          </a:prstGeom>
        </p:spPr>
      </p:pic>
      <p:pic>
        <p:nvPicPr>
          <p:cNvPr id="9"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a:off x="-58767" y="5084252"/>
            <a:ext cx="2380088" cy="2515867"/>
          </a:xfrm>
          <a:prstGeom prst="rect">
            <a:avLst/>
          </a:prstGeom>
        </p:spPr>
      </p:pic>
      <p:pic>
        <p:nvPicPr>
          <p:cNvPr id="6"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b="29635"/>
          <a:stretch>
            <a:fillRect/>
          </a:stretch>
        </p:blipFill>
        <p:spPr>
          <a:xfrm rot="8225332">
            <a:off x="10187202" y="4703251"/>
            <a:ext cx="2380088" cy="2515867"/>
          </a:xfrm>
          <a:prstGeom prst="rect">
            <a:avLst/>
          </a:prstGeom>
        </p:spPr>
      </p:pic>
      <p:sp>
        <p:nvSpPr>
          <p:cNvPr id="5" name="Rectangle 4"/>
          <p:cNvSpPr/>
          <p:nvPr userDrawn="1"/>
        </p:nvSpPr>
        <p:spPr>
          <a:xfrm>
            <a:off x="316523" y="263769"/>
            <a:ext cx="11641015" cy="6330462"/>
          </a:xfrm>
          <a:prstGeom prst="rect">
            <a:avLst/>
          </a:prstGeom>
          <a:solidFill>
            <a:schemeClr val="bg1"/>
          </a:solidFill>
          <a:ln>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3814" y="-706568"/>
            <a:ext cx="1940673" cy="1940673"/>
          </a:xfrm>
          <a:prstGeom prst="rect">
            <a:avLst/>
          </a:prstGeom>
        </p:spPr>
      </p:pic>
      <p:pic>
        <p:nvPicPr>
          <p:cNvPr id="8" name="图片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43122" y="-44488"/>
            <a:ext cx="1466109" cy="1466109"/>
          </a:xfrm>
          <a:prstGeom prst="rect">
            <a:avLst/>
          </a:prstGeom>
        </p:spPr>
      </p:pic>
    </p:spTree>
    <p:extLst>
      <p:ext uri="{BB962C8B-B14F-4D97-AF65-F5344CB8AC3E}">
        <p14:creationId xmlns:p14="http://schemas.microsoft.com/office/powerpoint/2010/main" val="282352828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9995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292423" y="231819"/>
            <a:ext cx="11633415" cy="6426557"/>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702668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602DDB58-06EB-5059-A296-3737BCFA06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343"/>
          <a:stretch/>
        </p:blipFill>
        <p:spPr>
          <a:xfrm>
            <a:off x="-1" y="0"/>
            <a:ext cx="12192001" cy="6858000"/>
          </a:xfrm>
          <a:prstGeom prst="rect">
            <a:avLst/>
          </a:prstGeom>
        </p:spPr>
      </p:pic>
      <p:pic>
        <p:nvPicPr>
          <p:cNvPr id="12" name="图片 11">
            <a:extLst>
              <a:ext uri="{FF2B5EF4-FFF2-40B4-BE49-F238E27FC236}">
                <a16:creationId xmlns:a16="http://schemas.microsoft.com/office/drawing/2014/main" id="{2E32A10B-896E-692A-EF01-ACFBF74EE0B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13" name="图片 12">
            <a:extLst>
              <a:ext uri="{FF2B5EF4-FFF2-40B4-BE49-F238E27FC236}">
                <a16:creationId xmlns:a16="http://schemas.microsoft.com/office/drawing/2014/main" id="{4C521FD3-534A-25C5-B838-307C697D237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sp>
        <p:nvSpPr>
          <p:cNvPr id="8" name="矩形 7">
            <a:extLst>
              <a:ext uri="{FF2B5EF4-FFF2-40B4-BE49-F238E27FC236}">
                <a16:creationId xmlns:a16="http://schemas.microsoft.com/office/drawing/2014/main" id="{8A032977-EBCC-ED36-F25C-6AC53F469F8A}"/>
              </a:ext>
            </a:extLst>
          </p:cNvPr>
          <p:cNvSpPr/>
          <p:nvPr userDrawn="1"/>
        </p:nvSpPr>
        <p:spPr>
          <a:xfrm>
            <a:off x="-1" y="457200"/>
            <a:ext cx="12192001" cy="5928360"/>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1" name="图片 10">
            <a:extLst>
              <a:ext uri="{FF2B5EF4-FFF2-40B4-BE49-F238E27FC236}">
                <a16:creationId xmlns:a16="http://schemas.microsoft.com/office/drawing/2014/main" id="{2520C588-5CCE-4A48-8EB8-928C5453785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92423" y="497836"/>
            <a:ext cx="990604" cy="990604"/>
          </a:xfrm>
          <a:prstGeom prst="rect">
            <a:avLst/>
          </a:prstGeom>
        </p:spPr>
      </p:pic>
    </p:spTree>
    <p:extLst>
      <p:ext uri="{BB962C8B-B14F-4D97-AF65-F5344CB8AC3E}">
        <p14:creationId xmlns:p14="http://schemas.microsoft.com/office/powerpoint/2010/main" val="1553092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710">
          <p15:clr>
            <a:srgbClr val="FBAE40"/>
          </p15:clr>
        </p15:guide>
        <p15:guide id="4" pos="6947">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30621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391686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758162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09322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2026/3/20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90486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1.png"/><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theme" Target="../theme/theme2.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C6A34293-974D-370B-1197-270F05F8164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12270383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63496173-C4A9-7EB7-6F60-CA78678C96D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604315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transition>
    <p:wipe/>
  </p:transition>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png"/><Relationship Id="rId4" Type="http://schemas.openxmlformats.org/officeDocument/2006/relationships/image" Target="../media/image3.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0.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51.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png"/><Relationship Id="rId3" Type="http://schemas.openxmlformats.org/officeDocument/2006/relationships/image" Target="../media/image19.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image" Target="../media/image24.png"/><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3.png"/><Relationship Id="rId9"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a:off x="3020517" y="482358"/>
            <a:ext cx="5636904" cy="4314140"/>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407D9E7E-9243-057F-6442-92B572A178D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819460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73026"/>
              <a:ext cx="7885371" cy="222511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7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Bạ</a:t>
              </a:r>
              <a:r>
                <a:rPr kumimoji="0" lang="vi-VN"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nam đói, mệt mà bố không quan tâm. Bạn có thể bị gầy yếu, suy dinh dưỡng, lo âu, trầm cảm, thậm chí rối loạn căng thẳng...</a:t>
              </a:r>
              <a:endParaRPr kumimoji="0" lang="en-US" sz="37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0700090F-B1B8-7CA3-706C-B04BE30BB465}"/>
              </a:ext>
            </a:extLst>
          </p:cNvPr>
          <p:cNvPicPr>
            <a:picLocks noChangeAspect="1"/>
          </p:cNvPicPr>
          <p:nvPr/>
        </p:nvPicPr>
        <p:blipFill>
          <a:blip r:embed="rId3"/>
          <a:stretch>
            <a:fillRect/>
          </a:stretch>
        </p:blipFill>
        <p:spPr>
          <a:xfrm>
            <a:off x="568960" y="1885632"/>
            <a:ext cx="4597416" cy="3478848"/>
          </a:xfrm>
          <a:prstGeom prst="rect">
            <a:avLst/>
          </a:prstGeom>
        </p:spPr>
      </p:pic>
    </p:spTree>
    <p:extLst>
      <p:ext uri="{BB962C8B-B14F-4D97-AF65-F5344CB8AC3E}">
        <p14:creationId xmlns:p14="http://schemas.microsoft.com/office/powerpoint/2010/main" val="407281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39356" y="2849203"/>
              <a:ext cx="7885371" cy="230930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nam bị mẹ mắng ở nơi công cộng khiến bạn xấu hổ. Bạn có thể trở nên tự ti, mặc cảm với bản thân và nghĩ rằng mẹ không yêu thương mình, từ đó bạn dần xa lánh bố mẹ, bạn bè,...</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7A92AA37-7E36-002B-8E73-EEAB0A1B0E2F}"/>
              </a:ext>
            </a:extLst>
          </p:cNvPr>
          <p:cNvPicPr>
            <a:picLocks noChangeAspect="1"/>
          </p:cNvPicPr>
          <p:nvPr/>
        </p:nvPicPr>
        <p:blipFill>
          <a:blip r:embed="rId3"/>
          <a:stretch>
            <a:fillRect/>
          </a:stretch>
        </p:blipFill>
        <p:spPr>
          <a:xfrm>
            <a:off x="520382" y="2082801"/>
            <a:ext cx="4751597" cy="3474402"/>
          </a:xfrm>
          <a:prstGeom prst="rect">
            <a:avLst/>
          </a:prstGeom>
        </p:spPr>
      </p:pic>
    </p:spTree>
    <p:extLst>
      <p:ext uri="{BB962C8B-B14F-4D97-AF65-F5344CB8AC3E}">
        <p14:creationId xmlns:p14="http://schemas.microsoft.com/office/powerpoint/2010/main" val="208275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圆角 33">
            <a:extLst>
              <a:ext uri="{FF2B5EF4-FFF2-40B4-BE49-F238E27FC236}">
                <a16:creationId xmlns:a16="http://schemas.microsoft.com/office/drawing/2014/main" id="{196E4E3F-EDAF-0AB5-58BF-F1168746AD14}"/>
              </a:ext>
            </a:extLst>
          </p:cNvPr>
          <p:cNvSpPr/>
          <p:nvPr/>
        </p:nvSpPr>
        <p:spPr>
          <a:xfrm>
            <a:off x="810821" y="106349"/>
            <a:ext cx="10440785" cy="14321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chemeClr val="tx1"/>
                </a:solidFill>
                <a:latin typeface="Cambria" panose="02040503050406030204" pitchFamily="18" charset="0"/>
                <a:ea typeface="阿里巴巴普惠体" panose="00020600040101010101"/>
              </a:rPr>
              <a:t>Em </a:t>
            </a:r>
            <a:r>
              <a:rPr lang="en-US" altLang="zh-CN" sz="3600" b="1" dirty="0" err="1">
                <a:solidFill>
                  <a:schemeClr val="tx1"/>
                </a:solidFill>
                <a:latin typeface="Cambria" panose="02040503050406030204" pitchFamily="18" charset="0"/>
                <a:ea typeface="阿里巴巴普惠体" panose="00020600040101010101"/>
              </a:rPr>
              <a:t>hãy</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nêu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những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hậu</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quả</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mà</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các</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bạn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Hạt</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Cân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Mận</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Khởi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gánh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chịu</a:t>
            </a:r>
            <a:r>
              <a:rPr lang="en-US" altLang="zh-CN" sz="3600" b="1" dirty="0">
                <a:solidFill>
                  <a:schemeClr val="tx1"/>
                </a:solidFill>
                <a:latin typeface="Cambria" panose="02040503050406030204" pitchFamily="18" charset="0"/>
                <a:ea typeface="阿里巴巴普惠体" panose="00020600040101010101"/>
              </a:rPr>
              <a:t>.</a:t>
            </a:r>
          </a:p>
        </p:txBody>
      </p:sp>
      <p:pic>
        <p:nvPicPr>
          <p:cNvPr id="5" name="Picture 4">
            <a:extLst>
              <a:ext uri="{FF2B5EF4-FFF2-40B4-BE49-F238E27FC236}">
                <a16:creationId xmlns:a16="http://schemas.microsoft.com/office/drawing/2014/main" id="{EE9B031F-9E4E-5E90-8CA6-83FCC92CA721}"/>
              </a:ext>
            </a:extLst>
          </p:cNvPr>
          <p:cNvPicPr>
            <a:picLocks noChangeAspect="1"/>
          </p:cNvPicPr>
          <p:nvPr/>
        </p:nvPicPr>
        <p:blipFill>
          <a:blip r:embed="rId3"/>
          <a:stretch>
            <a:fillRect/>
          </a:stretch>
        </p:blipFill>
        <p:spPr>
          <a:xfrm>
            <a:off x="1939018" y="1662793"/>
            <a:ext cx="8096250" cy="4838700"/>
          </a:xfrm>
          <a:prstGeom prst="rect">
            <a:avLst/>
          </a:prstGeom>
        </p:spPr>
      </p:pic>
      <p:pic>
        <p:nvPicPr>
          <p:cNvPr id="6" name="Picture 5">
            <a:extLst>
              <a:ext uri="{FF2B5EF4-FFF2-40B4-BE49-F238E27FC236}">
                <a16:creationId xmlns:a16="http://schemas.microsoft.com/office/drawing/2014/main" id="{4049E1C2-CBC2-541F-70C8-575D009E8D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44743" y="4713515"/>
            <a:ext cx="3347258" cy="2067424"/>
          </a:xfrm>
          <a:prstGeom prst="rect">
            <a:avLst/>
          </a:prstGeom>
        </p:spPr>
      </p:pic>
    </p:spTree>
    <p:extLst>
      <p:ext uri="{BB962C8B-B14F-4D97-AF65-F5344CB8AC3E}">
        <p14:creationId xmlns:p14="http://schemas.microsoft.com/office/powerpoint/2010/main" val="2460100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536372"/>
            <a:ext cx="5842000" cy="21989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Bạn Hạt ngày càng trở nên nhút nhát, sợ sệt và chậm chạp hơn do bị trách mắng nhiều.</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5E7E07EB-8A7F-3118-705D-AC085865ACE0}"/>
              </a:ext>
            </a:extLst>
          </p:cNvPr>
          <p:cNvPicPr>
            <a:picLocks noChangeAspect="1"/>
          </p:cNvPicPr>
          <p:nvPr/>
        </p:nvPicPr>
        <p:blipFill>
          <a:blip r:embed="rId3"/>
          <a:stretch>
            <a:fillRect/>
          </a:stretch>
        </p:blipFill>
        <p:spPr>
          <a:xfrm>
            <a:off x="476930" y="2702378"/>
            <a:ext cx="4410756" cy="2040967"/>
          </a:xfrm>
          <a:prstGeom prst="rect">
            <a:avLst/>
          </a:prstGeom>
        </p:spPr>
      </p:pic>
    </p:spTree>
    <p:extLst>
      <p:ext uri="{BB962C8B-B14F-4D97-AF65-F5344CB8AC3E}">
        <p14:creationId xmlns:p14="http://schemas.microsoft.com/office/powerpoint/2010/main" val="123367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253343"/>
            <a:ext cx="5842000" cy="2721427"/>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600" b="1" kern="0" dirty="0">
                <a:solidFill>
                  <a:srgbClr val="FF0000"/>
                </a:solidFill>
                <a:latin typeface="Calibri" panose="020F0502020204030204" pitchFamily="34" charset="0"/>
                <a:ea typeface="微软雅黑"/>
                <a:cs typeface="Calibri" panose="020F0502020204030204" pitchFamily="34" charset="0"/>
              </a:rPr>
              <a:t>Bạn Cân trở nên lì đòn, hay cáu kỉnh và bắt nạt các bạn trong lớp do bạn thường xuyên bị đánh.</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C5C22873-7034-9763-0266-3977D2BE9E61}"/>
              </a:ext>
            </a:extLst>
          </p:cNvPr>
          <p:cNvPicPr>
            <a:picLocks noChangeAspect="1"/>
          </p:cNvPicPr>
          <p:nvPr/>
        </p:nvPicPr>
        <p:blipFill>
          <a:blip r:embed="rId3"/>
          <a:stretch>
            <a:fillRect/>
          </a:stretch>
        </p:blipFill>
        <p:spPr>
          <a:xfrm>
            <a:off x="573540" y="2690812"/>
            <a:ext cx="4337024" cy="1935617"/>
          </a:xfrm>
          <a:prstGeom prst="rect">
            <a:avLst/>
          </a:prstGeom>
        </p:spPr>
      </p:pic>
    </p:spTree>
    <p:extLst>
      <p:ext uri="{BB962C8B-B14F-4D97-AF65-F5344CB8AC3E}">
        <p14:creationId xmlns:p14="http://schemas.microsoft.com/office/powerpoint/2010/main" val="19165422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122714"/>
            <a:ext cx="5842000" cy="3026229"/>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a:solidFill>
                  <a:srgbClr val="FF0000"/>
                </a:solidFill>
                <a:latin typeface="Calibri" panose="020F0502020204030204" pitchFamily="34" charset="0"/>
                <a:ea typeface="微软雅黑"/>
                <a:cs typeface="Calibri" panose="020F0502020204030204" pitchFamily="34" charset="0"/>
              </a:rPr>
              <a:t>Bạn Mận gần như rơi vào trạng thái trầm cảm ít nói ít cười không chia sẻ với ai đặc biệt là rất sợ hãi người khác giới vì bạn từng suýt bị xâm hại.</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6" name="Picture 5">
            <a:extLst>
              <a:ext uri="{FF2B5EF4-FFF2-40B4-BE49-F238E27FC236}">
                <a16:creationId xmlns:a16="http://schemas.microsoft.com/office/drawing/2014/main" id="{FEF80C87-8108-3DA4-F22F-227E35629C16}"/>
              </a:ext>
            </a:extLst>
          </p:cNvPr>
          <p:cNvPicPr>
            <a:picLocks noChangeAspect="1"/>
          </p:cNvPicPr>
          <p:nvPr/>
        </p:nvPicPr>
        <p:blipFill>
          <a:blip r:embed="rId3"/>
          <a:stretch>
            <a:fillRect/>
          </a:stretch>
        </p:blipFill>
        <p:spPr>
          <a:xfrm>
            <a:off x="693283" y="2225447"/>
            <a:ext cx="4176993" cy="3097667"/>
          </a:xfrm>
          <a:prstGeom prst="rect">
            <a:avLst/>
          </a:prstGeom>
        </p:spPr>
      </p:pic>
    </p:spTree>
    <p:extLst>
      <p:ext uri="{BB962C8B-B14F-4D97-AF65-F5344CB8AC3E}">
        <p14:creationId xmlns:p14="http://schemas.microsoft.com/office/powerpoint/2010/main" val="2811067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C65BE2-C79F-3377-2B60-49BCC45B54C9}"/>
              </a:ext>
            </a:extLst>
          </p:cNvPr>
          <p:cNvPicPr>
            <a:picLocks noChangeAspect="1"/>
          </p:cNvPicPr>
          <p:nvPr/>
        </p:nvPicPr>
        <p:blipFill>
          <a:blip r:embed="rId2"/>
          <a:stretch>
            <a:fillRect/>
          </a:stretch>
        </p:blipFill>
        <p:spPr>
          <a:xfrm>
            <a:off x="3210560" y="454949"/>
            <a:ext cx="6390640" cy="860275"/>
          </a:xfrm>
          <a:prstGeom prst="rect">
            <a:avLst/>
          </a:prstGeom>
        </p:spPr>
      </p:pic>
      <p:sp>
        <p:nvSpPr>
          <p:cNvPr id="3" name="Flowchart: Alternate Process 4">
            <a:extLst>
              <a:ext uri="{FF2B5EF4-FFF2-40B4-BE49-F238E27FC236}">
                <a16:creationId xmlns:a16="http://schemas.microsoft.com/office/drawing/2014/main" id="{7412FA79-5A07-D7B2-0A97-6DB8D484A19E}"/>
              </a:ext>
            </a:extLst>
          </p:cNvPr>
          <p:cNvSpPr/>
          <p:nvPr/>
        </p:nvSpPr>
        <p:spPr>
          <a:xfrm>
            <a:off x="5451566" y="2035629"/>
            <a:ext cx="5842000" cy="3265713"/>
          </a:xfrm>
          <a:prstGeom prst="roundRect">
            <a:avLst/>
          </a:prstGeom>
          <a:solidFill>
            <a:sysClr val="window" lastClr="FFFFFF"/>
          </a:solidFill>
          <a:ln w="76200" cap="flat" cmpd="sng" algn="ctr">
            <a:solidFill>
              <a:srgbClr val="FFC000"/>
            </a:solidFill>
            <a:prstDash val="sysDot"/>
            <a:miter lim="800000"/>
            <a:extLst>
              <a:ext uri="{C807C97D-BFC1-408E-A445-0C87EB9F89A2}">
                <ask:lineSketchStyleProps xmlns:ask="http://schemas.microsoft.com/office/drawing/2018/sketchyshapes" xmlns="" sd="1487734217">
                  <a:custGeom>
                    <a:avLst/>
                    <a:gdLst>
                      <a:gd name="connsiteX0" fmla="*/ 0 w 5190892"/>
                      <a:gd name="connsiteY0" fmla="*/ 441034 h 2646205"/>
                      <a:gd name="connsiteX1" fmla="*/ 196778 w 5190892"/>
                      <a:gd name="connsiteY1" fmla="*/ 0 h 2646205"/>
                      <a:gd name="connsiteX2" fmla="*/ 596556 w 5190892"/>
                      <a:gd name="connsiteY2" fmla="*/ 0 h 2646205"/>
                      <a:gd name="connsiteX3" fmla="*/ 996334 w 5190892"/>
                      <a:gd name="connsiteY3" fmla="*/ 0 h 2646205"/>
                      <a:gd name="connsiteX4" fmla="*/ 1300165 w 5190892"/>
                      <a:gd name="connsiteY4" fmla="*/ 0 h 2646205"/>
                      <a:gd name="connsiteX5" fmla="*/ 1699943 w 5190892"/>
                      <a:gd name="connsiteY5" fmla="*/ 0 h 2646205"/>
                      <a:gd name="connsiteX6" fmla="*/ 1955801 w 5190892"/>
                      <a:gd name="connsiteY6" fmla="*/ 0 h 2646205"/>
                      <a:gd name="connsiteX7" fmla="*/ 2355579 w 5190892"/>
                      <a:gd name="connsiteY7" fmla="*/ 0 h 2646205"/>
                      <a:gd name="connsiteX8" fmla="*/ 2755357 w 5190892"/>
                      <a:gd name="connsiteY8" fmla="*/ 0 h 2646205"/>
                      <a:gd name="connsiteX9" fmla="*/ 3011215 w 5190892"/>
                      <a:gd name="connsiteY9" fmla="*/ 0 h 2646205"/>
                      <a:gd name="connsiteX10" fmla="*/ 3267073 w 5190892"/>
                      <a:gd name="connsiteY10" fmla="*/ 0 h 2646205"/>
                      <a:gd name="connsiteX11" fmla="*/ 3570904 w 5190892"/>
                      <a:gd name="connsiteY11" fmla="*/ 0 h 2646205"/>
                      <a:gd name="connsiteX12" fmla="*/ 3922709 w 5190892"/>
                      <a:gd name="connsiteY12" fmla="*/ 0 h 2646205"/>
                      <a:gd name="connsiteX13" fmla="*/ 4418434 w 5190892"/>
                      <a:gd name="connsiteY13" fmla="*/ 0 h 2646205"/>
                      <a:gd name="connsiteX14" fmla="*/ 4994114 w 5190892"/>
                      <a:gd name="connsiteY14" fmla="*/ 0 h 2646205"/>
                      <a:gd name="connsiteX15" fmla="*/ 5190892 w 5190892"/>
                      <a:gd name="connsiteY15" fmla="*/ 441034 h 2646205"/>
                      <a:gd name="connsiteX16" fmla="*/ 5190892 w 5190892"/>
                      <a:gd name="connsiteY16" fmla="*/ 2205171 h 2646205"/>
                      <a:gd name="connsiteX17" fmla="*/ 4994113 w 5190892"/>
                      <a:gd name="connsiteY17" fmla="*/ 2646206 h 2646205"/>
                      <a:gd name="connsiteX18" fmla="*/ 4498389 w 5190892"/>
                      <a:gd name="connsiteY18" fmla="*/ 2646206 h 2646205"/>
                      <a:gd name="connsiteX19" fmla="*/ 4098611 w 5190892"/>
                      <a:gd name="connsiteY19" fmla="*/ 2646206 h 2646205"/>
                      <a:gd name="connsiteX20" fmla="*/ 3794779 w 5190892"/>
                      <a:gd name="connsiteY20" fmla="*/ 2646206 h 2646205"/>
                      <a:gd name="connsiteX21" fmla="*/ 3395001 w 5190892"/>
                      <a:gd name="connsiteY21" fmla="*/ 2646206 h 2646205"/>
                      <a:gd name="connsiteX22" fmla="*/ 2947250 w 5190892"/>
                      <a:gd name="connsiteY22" fmla="*/ 2646206 h 2646205"/>
                      <a:gd name="connsiteX23" fmla="*/ 2691392 w 5190892"/>
                      <a:gd name="connsiteY23" fmla="*/ 2646206 h 2646205"/>
                      <a:gd name="connsiteX24" fmla="*/ 2195668 w 5190892"/>
                      <a:gd name="connsiteY24" fmla="*/ 2646205 h 2646205"/>
                      <a:gd name="connsiteX25" fmla="*/ 1843863 w 5190892"/>
                      <a:gd name="connsiteY25" fmla="*/ 2646205 h 2646205"/>
                      <a:gd name="connsiteX26" fmla="*/ 1348138 w 5190892"/>
                      <a:gd name="connsiteY26" fmla="*/ 2646205 h 2646205"/>
                      <a:gd name="connsiteX27" fmla="*/ 948360 w 5190892"/>
                      <a:gd name="connsiteY27" fmla="*/ 2646205 h 2646205"/>
                      <a:gd name="connsiteX28" fmla="*/ 548582 w 5190892"/>
                      <a:gd name="connsiteY28" fmla="*/ 2646205 h 2646205"/>
                      <a:gd name="connsiteX29" fmla="*/ 196778 w 5190892"/>
                      <a:gd name="connsiteY29" fmla="*/ 2646205 h 2646205"/>
                      <a:gd name="connsiteX30" fmla="*/ 0 w 5190892"/>
                      <a:gd name="connsiteY30" fmla="*/ 2205170 h 2646205"/>
                      <a:gd name="connsiteX31" fmla="*/ 0 w 5190892"/>
                      <a:gd name="connsiteY31" fmla="*/ 1376025 h 2646205"/>
                      <a:gd name="connsiteX32" fmla="*/ 0 w 5190892"/>
                      <a:gd name="connsiteY32" fmla="*/ 441034 h 2646205"/>
                      <a:gd name="connsiteX0" fmla="*/ 0 w 5190892"/>
                      <a:gd name="connsiteY0" fmla="*/ 441034 h 2646205"/>
                      <a:gd name="connsiteX1" fmla="*/ 196778 w 5190892"/>
                      <a:gd name="connsiteY1" fmla="*/ 0 h 2646205"/>
                      <a:gd name="connsiteX2" fmla="*/ 644529 w 5190892"/>
                      <a:gd name="connsiteY2" fmla="*/ 0 h 2646205"/>
                      <a:gd name="connsiteX3" fmla="*/ 900387 w 5190892"/>
                      <a:gd name="connsiteY3" fmla="*/ 0 h 2646205"/>
                      <a:gd name="connsiteX4" fmla="*/ 1396112 w 5190892"/>
                      <a:gd name="connsiteY4" fmla="*/ 0 h 2646205"/>
                      <a:gd name="connsiteX5" fmla="*/ 1843863 w 5190892"/>
                      <a:gd name="connsiteY5" fmla="*/ 0 h 2646205"/>
                      <a:gd name="connsiteX6" fmla="*/ 2339588 w 5190892"/>
                      <a:gd name="connsiteY6" fmla="*/ 0 h 2646205"/>
                      <a:gd name="connsiteX7" fmla="*/ 2691392 w 5190892"/>
                      <a:gd name="connsiteY7" fmla="*/ 0 h 2646205"/>
                      <a:gd name="connsiteX8" fmla="*/ 3043197 w 5190892"/>
                      <a:gd name="connsiteY8" fmla="*/ 0 h 2646205"/>
                      <a:gd name="connsiteX9" fmla="*/ 3347028 w 5190892"/>
                      <a:gd name="connsiteY9" fmla="*/ 0 h 2646205"/>
                      <a:gd name="connsiteX10" fmla="*/ 3650860 w 5190892"/>
                      <a:gd name="connsiteY10" fmla="*/ 0 h 2646205"/>
                      <a:gd name="connsiteX11" fmla="*/ 4002665 w 5190892"/>
                      <a:gd name="connsiteY11" fmla="*/ 0 h 2646205"/>
                      <a:gd name="connsiteX12" fmla="*/ 4498389 w 5190892"/>
                      <a:gd name="connsiteY12" fmla="*/ 0 h 2646205"/>
                      <a:gd name="connsiteX13" fmla="*/ 4994114 w 5190892"/>
                      <a:gd name="connsiteY13" fmla="*/ 0 h 2646205"/>
                      <a:gd name="connsiteX14" fmla="*/ 5190892 w 5190892"/>
                      <a:gd name="connsiteY14" fmla="*/ 441034 h 2646205"/>
                      <a:gd name="connsiteX15" fmla="*/ 5190892 w 5190892"/>
                      <a:gd name="connsiteY15" fmla="*/ 2205171 h 2646205"/>
                      <a:gd name="connsiteX16" fmla="*/ 4994113 w 5190892"/>
                      <a:gd name="connsiteY16" fmla="*/ 2646206 h 2646205"/>
                      <a:gd name="connsiteX17" fmla="*/ 4642309 w 5190892"/>
                      <a:gd name="connsiteY17" fmla="*/ 2646206 h 2646205"/>
                      <a:gd name="connsiteX18" fmla="*/ 4242531 w 5190892"/>
                      <a:gd name="connsiteY18" fmla="*/ 2646206 h 2646205"/>
                      <a:gd name="connsiteX19" fmla="*/ 3938699 w 5190892"/>
                      <a:gd name="connsiteY19" fmla="*/ 2646206 h 2646205"/>
                      <a:gd name="connsiteX20" fmla="*/ 3490948 w 5190892"/>
                      <a:gd name="connsiteY20" fmla="*/ 2646206 h 2646205"/>
                      <a:gd name="connsiteX21" fmla="*/ 3187117 w 5190892"/>
                      <a:gd name="connsiteY21" fmla="*/ 2646206 h 2646205"/>
                      <a:gd name="connsiteX22" fmla="*/ 2739365 w 5190892"/>
                      <a:gd name="connsiteY22" fmla="*/ 2646206 h 2646205"/>
                      <a:gd name="connsiteX23" fmla="*/ 2339587 w 5190892"/>
                      <a:gd name="connsiteY23" fmla="*/ 2646205 h 2646205"/>
                      <a:gd name="connsiteX24" fmla="*/ 2035756 w 5190892"/>
                      <a:gd name="connsiteY24" fmla="*/ 2646205 h 2646205"/>
                      <a:gd name="connsiteX25" fmla="*/ 1635978 w 5190892"/>
                      <a:gd name="connsiteY25" fmla="*/ 2646205 h 2646205"/>
                      <a:gd name="connsiteX26" fmla="*/ 1236200 w 5190892"/>
                      <a:gd name="connsiteY26" fmla="*/ 2646205 h 2646205"/>
                      <a:gd name="connsiteX27" fmla="*/ 740475 w 5190892"/>
                      <a:gd name="connsiteY27" fmla="*/ 2646205 h 2646205"/>
                      <a:gd name="connsiteX28" fmla="*/ 196778 w 5190892"/>
                      <a:gd name="connsiteY28" fmla="*/ 2646205 h 2646205"/>
                      <a:gd name="connsiteX29" fmla="*/ 0 w 5190892"/>
                      <a:gd name="connsiteY29" fmla="*/ 2205170 h 2646205"/>
                      <a:gd name="connsiteX30" fmla="*/ 0 w 5190892"/>
                      <a:gd name="connsiteY30" fmla="*/ 1340744 h 2646205"/>
                      <a:gd name="connsiteX31" fmla="*/ 0 w 5190892"/>
                      <a:gd name="connsiteY31" fmla="*/ 441034 h 264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90892" h="2646205" fill="none" extrusionOk="0">
                        <a:moveTo>
                          <a:pt x="0" y="441034"/>
                        </a:moveTo>
                        <a:cubicBezTo>
                          <a:pt x="4693" y="245763"/>
                          <a:pt x="46031" y="56921"/>
                          <a:pt x="196778" y="0"/>
                        </a:cubicBezTo>
                        <a:cubicBezTo>
                          <a:pt x="354275" y="-23152"/>
                          <a:pt x="478482" y="73543"/>
                          <a:pt x="596556" y="0"/>
                        </a:cubicBezTo>
                        <a:cubicBezTo>
                          <a:pt x="729545" y="-69980"/>
                          <a:pt x="817027" y="6136"/>
                          <a:pt x="996334" y="0"/>
                        </a:cubicBezTo>
                        <a:cubicBezTo>
                          <a:pt x="1144333" y="-25139"/>
                          <a:pt x="1190208" y="36351"/>
                          <a:pt x="1300165" y="0"/>
                        </a:cubicBezTo>
                        <a:cubicBezTo>
                          <a:pt x="1411364" y="-44985"/>
                          <a:pt x="1620317" y="93938"/>
                          <a:pt x="1699943" y="0"/>
                        </a:cubicBezTo>
                        <a:cubicBezTo>
                          <a:pt x="1786736" y="-91105"/>
                          <a:pt x="1827772" y="29469"/>
                          <a:pt x="1955801" y="0"/>
                        </a:cubicBezTo>
                        <a:cubicBezTo>
                          <a:pt x="2086545" y="-44927"/>
                          <a:pt x="2238884" y="67353"/>
                          <a:pt x="2355579" y="0"/>
                        </a:cubicBezTo>
                        <a:cubicBezTo>
                          <a:pt x="2463703" y="-73977"/>
                          <a:pt x="2641360" y="30172"/>
                          <a:pt x="2755357" y="0"/>
                        </a:cubicBezTo>
                        <a:cubicBezTo>
                          <a:pt x="2868903" y="-28454"/>
                          <a:pt x="2957433" y="-10789"/>
                          <a:pt x="3011215" y="0"/>
                        </a:cubicBezTo>
                        <a:cubicBezTo>
                          <a:pt x="3053904" y="-6931"/>
                          <a:pt x="3211135" y="43975"/>
                          <a:pt x="3267073" y="0"/>
                        </a:cubicBezTo>
                        <a:cubicBezTo>
                          <a:pt x="3317124" y="-37666"/>
                          <a:pt x="3412476" y="69578"/>
                          <a:pt x="3570904" y="0"/>
                        </a:cubicBezTo>
                        <a:cubicBezTo>
                          <a:pt x="3687811" y="-77697"/>
                          <a:pt x="3767746" y="22637"/>
                          <a:pt x="3922709" y="0"/>
                        </a:cubicBezTo>
                        <a:cubicBezTo>
                          <a:pt x="4081155" y="-73983"/>
                          <a:pt x="4265801" y="112184"/>
                          <a:pt x="4418434" y="0"/>
                        </a:cubicBezTo>
                        <a:cubicBezTo>
                          <a:pt x="4582596" y="-153354"/>
                          <a:pt x="4818207" y="158695"/>
                          <a:pt x="4994114" y="0"/>
                        </a:cubicBezTo>
                        <a:cubicBezTo>
                          <a:pt x="5068881" y="-52655"/>
                          <a:pt x="5167775" y="106555"/>
                          <a:pt x="5190892" y="441034"/>
                        </a:cubicBezTo>
                        <a:cubicBezTo>
                          <a:pt x="5135090" y="1184710"/>
                          <a:pt x="5192787" y="1617405"/>
                          <a:pt x="5190892" y="2205171"/>
                        </a:cubicBezTo>
                        <a:cubicBezTo>
                          <a:pt x="5184803" y="2435894"/>
                          <a:pt x="5100504" y="2658367"/>
                          <a:pt x="4994113" y="2646206"/>
                        </a:cubicBezTo>
                        <a:cubicBezTo>
                          <a:pt x="4763102" y="2789597"/>
                          <a:pt x="4627280" y="2610835"/>
                          <a:pt x="4498389" y="2646206"/>
                        </a:cubicBezTo>
                        <a:cubicBezTo>
                          <a:pt x="4336578" y="2662128"/>
                          <a:pt x="4310055" y="2637721"/>
                          <a:pt x="4098611" y="2646206"/>
                        </a:cubicBezTo>
                        <a:cubicBezTo>
                          <a:pt x="3906732" y="2669586"/>
                          <a:pt x="3905701" y="2633906"/>
                          <a:pt x="3794779" y="2646206"/>
                        </a:cubicBezTo>
                        <a:cubicBezTo>
                          <a:pt x="3685378" y="2669544"/>
                          <a:pt x="3506618" y="2600575"/>
                          <a:pt x="3395001" y="2646206"/>
                        </a:cubicBezTo>
                        <a:cubicBezTo>
                          <a:pt x="3290587" y="2658553"/>
                          <a:pt x="3095020" y="2647289"/>
                          <a:pt x="2947250" y="2646206"/>
                        </a:cubicBezTo>
                        <a:cubicBezTo>
                          <a:pt x="2820494" y="2649357"/>
                          <a:pt x="2784293" y="2578885"/>
                          <a:pt x="2691392" y="2646206"/>
                        </a:cubicBezTo>
                        <a:cubicBezTo>
                          <a:pt x="2617587" y="2690191"/>
                          <a:pt x="2407266" y="2617704"/>
                          <a:pt x="2195668" y="2646205"/>
                        </a:cubicBezTo>
                        <a:cubicBezTo>
                          <a:pt x="1988773" y="2641280"/>
                          <a:pt x="1924807" y="2590355"/>
                          <a:pt x="1843863" y="2646205"/>
                        </a:cubicBezTo>
                        <a:cubicBezTo>
                          <a:pt x="1767193" y="2697653"/>
                          <a:pt x="1463754" y="2608210"/>
                          <a:pt x="1348138" y="2646205"/>
                        </a:cubicBezTo>
                        <a:cubicBezTo>
                          <a:pt x="1208445" y="2688937"/>
                          <a:pt x="1081965" y="2606490"/>
                          <a:pt x="948360" y="2646205"/>
                        </a:cubicBezTo>
                        <a:cubicBezTo>
                          <a:pt x="783608" y="2719206"/>
                          <a:pt x="662054" y="2615034"/>
                          <a:pt x="548582" y="2646205"/>
                        </a:cubicBezTo>
                        <a:cubicBezTo>
                          <a:pt x="435911" y="2713632"/>
                          <a:pt x="278354" y="2601514"/>
                          <a:pt x="196778" y="2646205"/>
                        </a:cubicBezTo>
                        <a:cubicBezTo>
                          <a:pt x="100664" y="2585370"/>
                          <a:pt x="-29665" y="2453385"/>
                          <a:pt x="0" y="2205170"/>
                        </a:cubicBezTo>
                        <a:cubicBezTo>
                          <a:pt x="-14824" y="1811900"/>
                          <a:pt x="34861" y="1740117"/>
                          <a:pt x="0" y="1376025"/>
                        </a:cubicBezTo>
                        <a:cubicBezTo>
                          <a:pt x="-49976" y="987563"/>
                          <a:pt x="-1900" y="911766"/>
                          <a:pt x="0" y="441034"/>
                        </a:cubicBezTo>
                        <a:close/>
                      </a:path>
                      <a:path w="5190892" h="2646205" stroke="0" extrusionOk="0">
                        <a:moveTo>
                          <a:pt x="0" y="441034"/>
                        </a:moveTo>
                        <a:cubicBezTo>
                          <a:pt x="26414" y="190768"/>
                          <a:pt x="111347" y="-20126"/>
                          <a:pt x="196778" y="0"/>
                        </a:cubicBezTo>
                        <a:cubicBezTo>
                          <a:pt x="282005" y="-34616"/>
                          <a:pt x="501365" y="59363"/>
                          <a:pt x="644529" y="0"/>
                        </a:cubicBezTo>
                        <a:cubicBezTo>
                          <a:pt x="809484" y="-71565"/>
                          <a:pt x="813835" y="19668"/>
                          <a:pt x="900387" y="0"/>
                        </a:cubicBezTo>
                        <a:cubicBezTo>
                          <a:pt x="974002" y="-19304"/>
                          <a:pt x="1274180" y="67516"/>
                          <a:pt x="1396112" y="0"/>
                        </a:cubicBezTo>
                        <a:cubicBezTo>
                          <a:pt x="1534886" y="-25243"/>
                          <a:pt x="1727227" y="98518"/>
                          <a:pt x="1843863" y="0"/>
                        </a:cubicBezTo>
                        <a:cubicBezTo>
                          <a:pt x="1913247" y="-80634"/>
                          <a:pt x="2183679" y="96384"/>
                          <a:pt x="2339588" y="0"/>
                        </a:cubicBezTo>
                        <a:cubicBezTo>
                          <a:pt x="2502467" y="-113841"/>
                          <a:pt x="2524808" y="86141"/>
                          <a:pt x="2691392" y="0"/>
                        </a:cubicBezTo>
                        <a:cubicBezTo>
                          <a:pt x="2819037" y="-83915"/>
                          <a:pt x="2972402" y="9415"/>
                          <a:pt x="3043197" y="0"/>
                        </a:cubicBezTo>
                        <a:cubicBezTo>
                          <a:pt x="3091473" y="-9516"/>
                          <a:pt x="3229135" y="21534"/>
                          <a:pt x="3347028" y="0"/>
                        </a:cubicBezTo>
                        <a:cubicBezTo>
                          <a:pt x="3452185" y="-45211"/>
                          <a:pt x="3549814" y="59490"/>
                          <a:pt x="3650860" y="0"/>
                        </a:cubicBezTo>
                        <a:cubicBezTo>
                          <a:pt x="3773738" y="-53053"/>
                          <a:pt x="3898600" y="38414"/>
                          <a:pt x="4002665" y="0"/>
                        </a:cubicBezTo>
                        <a:cubicBezTo>
                          <a:pt x="4155976" y="4345"/>
                          <a:pt x="4287192" y="12138"/>
                          <a:pt x="4498389" y="0"/>
                        </a:cubicBezTo>
                        <a:cubicBezTo>
                          <a:pt x="4710775" y="1706"/>
                          <a:pt x="4756962" y="7639"/>
                          <a:pt x="4994114" y="0"/>
                        </a:cubicBezTo>
                        <a:cubicBezTo>
                          <a:pt x="5087661" y="-30418"/>
                          <a:pt x="5194844" y="171004"/>
                          <a:pt x="5190892" y="441034"/>
                        </a:cubicBezTo>
                        <a:cubicBezTo>
                          <a:pt x="5112610" y="902304"/>
                          <a:pt x="5072009" y="1627528"/>
                          <a:pt x="5190892" y="2205171"/>
                        </a:cubicBezTo>
                        <a:cubicBezTo>
                          <a:pt x="5167909" y="2415110"/>
                          <a:pt x="5069032" y="2621027"/>
                          <a:pt x="4994113" y="2646206"/>
                        </a:cubicBezTo>
                        <a:cubicBezTo>
                          <a:pt x="4877962" y="2740631"/>
                          <a:pt x="4719880" y="2530447"/>
                          <a:pt x="4642309" y="2646206"/>
                        </a:cubicBezTo>
                        <a:cubicBezTo>
                          <a:pt x="4610163" y="2761475"/>
                          <a:pt x="4423096" y="2538838"/>
                          <a:pt x="4242531" y="2646206"/>
                        </a:cubicBezTo>
                        <a:cubicBezTo>
                          <a:pt x="4093225" y="2746135"/>
                          <a:pt x="4049059" y="2577677"/>
                          <a:pt x="3938699" y="2646206"/>
                        </a:cubicBezTo>
                        <a:cubicBezTo>
                          <a:pt x="3841017" y="2732220"/>
                          <a:pt x="3652103" y="2495683"/>
                          <a:pt x="3490948" y="2646206"/>
                        </a:cubicBezTo>
                        <a:cubicBezTo>
                          <a:pt x="3324586" y="2762699"/>
                          <a:pt x="3272896" y="2628078"/>
                          <a:pt x="3187117" y="2646206"/>
                        </a:cubicBezTo>
                        <a:cubicBezTo>
                          <a:pt x="3085556" y="2715239"/>
                          <a:pt x="2852376" y="2612377"/>
                          <a:pt x="2739365" y="2646206"/>
                        </a:cubicBezTo>
                        <a:cubicBezTo>
                          <a:pt x="2562018" y="2712179"/>
                          <a:pt x="2512657" y="2643817"/>
                          <a:pt x="2339587" y="2646205"/>
                        </a:cubicBezTo>
                        <a:cubicBezTo>
                          <a:pt x="2172047" y="2657327"/>
                          <a:pt x="2149100" y="2589825"/>
                          <a:pt x="2035756" y="2646205"/>
                        </a:cubicBezTo>
                        <a:cubicBezTo>
                          <a:pt x="1961398" y="2700634"/>
                          <a:pt x="1713992" y="2571761"/>
                          <a:pt x="1635978" y="2646205"/>
                        </a:cubicBezTo>
                        <a:cubicBezTo>
                          <a:pt x="1498827" y="2734339"/>
                          <a:pt x="1412892" y="2589276"/>
                          <a:pt x="1236200" y="2646205"/>
                        </a:cubicBezTo>
                        <a:cubicBezTo>
                          <a:pt x="1058920" y="2684726"/>
                          <a:pt x="876928" y="2574493"/>
                          <a:pt x="740475" y="2646205"/>
                        </a:cubicBezTo>
                        <a:cubicBezTo>
                          <a:pt x="606409" y="2715731"/>
                          <a:pt x="388757" y="2509372"/>
                          <a:pt x="196778" y="2646205"/>
                        </a:cubicBezTo>
                        <a:cubicBezTo>
                          <a:pt x="99733" y="2567075"/>
                          <a:pt x="9484" y="2462252"/>
                          <a:pt x="0" y="2205170"/>
                        </a:cubicBezTo>
                        <a:cubicBezTo>
                          <a:pt x="-33455" y="1889750"/>
                          <a:pt x="21253" y="1725485"/>
                          <a:pt x="0" y="1340744"/>
                        </a:cubicBezTo>
                        <a:cubicBezTo>
                          <a:pt x="-43854" y="921646"/>
                          <a:pt x="-33753" y="821748"/>
                          <a:pt x="0" y="441034"/>
                        </a:cubicBezTo>
                        <a:close/>
                      </a:path>
                      <a:path w="5190892" h="2646205" fill="none" stroke="0" extrusionOk="0">
                        <a:moveTo>
                          <a:pt x="0" y="441034"/>
                        </a:moveTo>
                        <a:cubicBezTo>
                          <a:pt x="12154" y="225744"/>
                          <a:pt x="110529" y="43281"/>
                          <a:pt x="196778" y="0"/>
                        </a:cubicBezTo>
                        <a:cubicBezTo>
                          <a:pt x="350757" y="-747"/>
                          <a:pt x="463735" y="75656"/>
                          <a:pt x="596556" y="0"/>
                        </a:cubicBezTo>
                        <a:cubicBezTo>
                          <a:pt x="727173" y="-110385"/>
                          <a:pt x="803255" y="14760"/>
                          <a:pt x="996334" y="0"/>
                        </a:cubicBezTo>
                        <a:cubicBezTo>
                          <a:pt x="1150001" y="-16188"/>
                          <a:pt x="1196729" y="32110"/>
                          <a:pt x="1300165" y="0"/>
                        </a:cubicBezTo>
                        <a:cubicBezTo>
                          <a:pt x="1411824" y="-33813"/>
                          <a:pt x="1597905" y="61824"/>
                          <a:pt x="1699943" y="0"/>
                        </a:cubicBezTo>
                        <a:cubicBezTo>
                          <a:pt x="1779033" y="-71837"/>
                          <a:pt x="1812510" y="10675"/>
                          <a:pt x="1955801" y="0"/>
                        </a:cubicBezTo>
                        <a:cubicBezTo>
                          <a:pt x="2048889" y="-24841"/>
                          <a:pt x="2277478" y="89926"/>
                          <a:pt x="2355579" y="0"/>
                        </a:cubicBezTo>
                        <a:cubicBezTo>
                          <a:pt x="2466421" y="-70511"/>
                          <a:pt x="2629690" y="44243"/>
                          <a:pt x="2755357" y="0"/>
                        </a:cubicBezTo>
                        <a:cubicBezTo>
                          <a:pt x="2860837" y="-32081"/>
                          <a:pt x="2969214" y="1488"/>
                          <a:pt x="3011215" y="0"/>
                        </a:cubicBezTo>
                        <a:cubicBezTo>
                          <a:pt x="3055761" y="3023"/>
                          <a:pt x="3213037" y="53434"/>
                          <a:pt x="3267073" y="0"/>
                        </a:cubicBezTo>
                        <a:cubicBezTo>
                          <a:pt x="3335044" y="-74102"/>
                          <a:pt x="3450988" y="100305"/>
                          <a:pt x="3570904" y="0"/>
                        </a:cubicBezTo>
                        <a:cubicBezTo>
                          <a:pt x="3716302" y="-62917"/>
                          <a:pt x="3763864" y="48053"/>
                          <a:pt x="3922709" y="0"/>
                        </a:cubicBezTo>
                        <a:cubicBezTo>
                          <a:pt x="4050005" y="-29654"/>
                          <a:pt x="4289237" y="115650"/>
                          <a:pt x="4418434" y="0"/>
                        </a:cubicBezTo>
                        <a:cubicBezTo>
                          <a:pt x="4503951" y="-163559"/>
                          <a:pt x="4727101" y="160450"/>
                          <a:pt x="4994114" y="0"/>
                        </a:cubicBezTo>
                        <a:cubicBezTo>
                          <a:pt x="5057831" y="-119940"/>
                          <a:pt x="5179680" y="167609"/>
                          <a:pt x="5190892" y="441034"/>
                        </a:cubicBezTo>
                        <a:cubicBezTo>
                          <a:pt x="5217172" y="1190672"/>
                          <a:pt x="5091141" y="1686405"/>
                          <a:pt x="5190892" y="2205171"/>
                        </a:cubicBezTo>
                        <a:cubicBezTo>
                          <a:pt x="5193427" y="2430052"/>
                          <a:pt x="5113001" y="2644226"/>
                          <a:pt x="4994113" y="2646206"/>
                        </a:cubicBezTo>
                        <a:cubicBezTo>
                          <a:pt x="4788632" y="2776351"/>
                          <a:pt x="4637722" y="2666252"/>
                          <a:pt x="4498389" y="2646206"/>
                        </a:cubicBezTo>
                        <a:cubicBezTo>
                          <a:pt x="4365390" y="2653246"/>
                          <a:pt x="4287860" y="2616302"/>
                          <a:pt x="4098611" y="2646206"/>
                        </a:cubicBezTo>
                        <a:cubicBezTo>
                          <a:pt x="3894691" y="2661152"/>
                          <a:pt x="3898523" y="2633321"/>
                          <a:pt x="3794779" y="2646206"/>
                        </a:cubicBezTo>
                        <a:cubicBezTo>
                          <a:pt x="3683722" y="2672088"/>
                          <a:pt x="3504570" y="2582369"/>
                          <a:pt x="3395001" y="2646206"/>
                        </a:cubicBezTo>
                        <a:cubicBezTo>
                          <a:pt x="3292668" y="2657705"/>
                          <a:pt x="3090072" y="2668000"/>
                          <a:pt x="2947250" y="2646206"/>
                        </a:cubicBezTo>
                        <a:cubicBezTo>
                          <a:pt x="2828895" y="2660740"/>
                          <a:pt x="2767701" y="2595254"/>
                          <a:pt x="2691392" y="2646206"/>
                        </a:cubicBezTo>
                        <a:cubicBezTo>
                          <a:pt x="2604760" y="2687876"/>
                          <a:pt x="2395272" y="2627627"/>
                          <a:pt x="2195668" y="2646205"/>
                        </a:cubicBezTo>
                        <a:cubicBezTo>
                          <a:pt x="2001059" y="2641122"/>
                          <a:pt x="1908161" y="2601168"/>
                          <a:pt x="1843863" y="2646205"/>
                        </a:cubicBezTo>
                        <a:cubicBezTo>
                          <a:pt x="1731711" y="2687625"/>
                          <a:pt x="1472089" y="2583732"/>
                          <a:pt x="1348138" y="2646205"/>
                        </a:cubicBezTo>
                        <a:cubicBezTo>
                          <a:pt x="1222587" y="2738858"/>
                          <a:pt x="1100139" y="2614379"/>
                          <a:pt x="948360" y="2646205"/>
                        </a:cubicBezTo>
                        <a:cubicBezTo>
                          <a:pt x="803215" y="2694073"/>
                          <a:pt x="660028" y="2595804"/>
                          <a:pt x="548582" y="2646205"/>
                        </a:cubicBezTo>
                        <a:cubicBezTo>
                          <a:pt x="434553" y="2713799"/>
                          <a:pt x="273141" y="2583173"/>
                          <a:pt x="196778" y="2646205"/>
                        </a:cubicBezTo>
                        <a:cubicBezTo>
                          <a:pt x="62804" y="2572738"/>
                          <a:pt x="31096" y="2443888"/>
                          <a:pt x="0" y="2205170"/>
                        </a:cubicBezTo>
                        <a:cubicBezTo>
                          <a:pt x="-9249" y="1798553"/>
                          <a:pt x="48830" y="1729891"/>
                          <a:pt x="0" y="1376025"/>
                        </a:cubicBezTo>
                        <a:cubicBezTo>
                          <a:pt x="-62795" y="1014046"/>
                          <a:pt x="-5307" y="882497"/>
                          <a:pt x="0" y="441034"/>
                        </a:cubicBezTo>
                        <a:close/>
                      </a:path>
                    </a:pathLst>
                  </a:custGeom>
                  <ask:type>
                    <ask:lineSketchNone/>
                  </ask:type>
                </ask:lineSketchStyleProps>
              </a:ext>
            </a:extLst>
          </a:ln>
          <a:effectLst/>
        </p:spPr>
        <p:txBody>
          <a:bodyPr rtlCol="0" anchor="ctr"/>
          <a:lstStyle/>
          <a:p>
            <a:pPr lvl="0" algn="just">
              <a:defRPr/>
            </a:pPr>
            <a:r>
              <a:rPr lang="vi-VN" sz="3200" b="1" kern="0" dirty="0">
                <a:solidFill>
                  <a:srgbClr val="FF0000"/>
                </a:solidFill>
                <a:latin typeface="Calibri" panose="020F0502020204030204" pitchFamily="34" charset="0"/>
                <a:ea typeface="微软雅黑"/>
                <a:cs typeface="Calibri" panose="020F0502020204030204" pitchFamily="34" charset="0"/>
              </a:rPr>
              <a:t>Anh em bạn Khởi không được quan tâm, chăm sóc chu đáo do bố mẹ bạn thường xuyên vắng nhà nhiều ngày, khiến cho hai anh em còi cọc và có kết quả học tập không tốt.</a:t>
            </a:r>
            <a:endParaRPr kumimoji="0" lang="en-US" sz="3200" b="1" i="0" u="none" strike="noStrike" kern="0" cap="none" spc="0" normalizeH="0" baseline="0" noProof="0" dirty="0">
              <a:ln>
                <a:noFill/>
              </a:ln>
              <a:solidFill>
                <a:srgbClr val="FF0000"/>
              </a:solidFill>
              <a:effectLst/>
              <a:uLnTx/>
              <a:uFillTx/>
              <a:latin typeface="Calibri" panose="020F0502020204030204" pitchFamily="34" charset="0"/>
              <a:ea typeface="微软雅黑"/>
              <a:cs typeface="Calibri" panose="020F0502020204030204" pitchFamily="34" charset="0"/>
            </a:endParaRPr>
          </a:p>
        </p:txBody>
      </p:sp>
      <p:pic>
        <p:nvPicPr>
          <p:cNvPr id="5" name="Picture 4">
            <a:extLst>
              <a:ext uri="{FF2B5EF4-FFF2-40B4-BE49-F238E27FC236}">
                <a16:creationId xmlns:a16="http://schemas.microsoft.com/office/drawing/2014/main" id="{EC1F0B46-C267-7A26-6FA4-CE43F25A1EF5}"/>
              </a:ext>
            </a:extLst>
          </p:cNvPr>
          <p:cNvPicPr>
            <a:picLocks noChangeAspect="1"/>
          </p:cNvPicPr>
          <p:nvPr/>
        </p:nvPicPr>
        <p:blipFill>
          <a:blip r:embed="rId3"/>
          <a:stretch>
            <a:fillRect/>
          </a:stretch>
        </p:blipFill>
        <p:spPr>
          <a:xfrm>
            <a:off x="493938" y="2017940"/>
            <a:ext cx="4560399" cy="3250746"/>
          </a:xfrm>
          <a:prstGeom prst="rect">
            <a:avLst/>
          </a:prstGeom>
        </p:spPr>
      </p:pic>
    </p:spTree>
    <p:extLst>
      <p:ext uri="{BB962C8B-B14F-4D97-AF65-F5344CB8AC3E}">
        <p14:creationId xmlns:p14="http://schemas.microsoft.com/office/powerpoint/2010/main" val="916788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0383" y="3186145"/>
            <a:ext cx="5227629" cy="3567351"/>
          </a:xfrm>
          <a:prstGeom prst="rect">
            <a:avLst/>
          </a:prstGeom>
        </p:spPr>
      </p:pic>
      <p:grpSp>
        <p:nvGrpSpPr>
          <p:cNvPr id="8" name="Group 7"/>
          <p:cNvGrpSpPr/>
          <p:nvPr/>
        </p:nvGrpSpPr>
        <p:grpSpPr>
          <a:xfrm>
            <a:off x="675503" y="2198916"/>
            <a:ext cx="6162594" cy="1894113"/>
            <a:chOff x="457789" y="2120323"/>
            <a:chExt cx="6162594" cy="1065823"/>
          </a:xfrm>
        </p:grpSpPr>
        <p:sp>
          <p:nvSpPr>
            <p:cNvPr id="9" name="Freeform 3"/>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10" name="TextBox 9"/>
            <p:cNvSpPr txBox="1"/>
            <p:nvPr/>
          </p:nvSpPr>
          <p:spPr>
            <a:xfrm>
              <a:off x="509450" y="2120323"/>
              <a:ext cx="6097870" cy="813978"/>
            </a:xfrm>
            <a:prstGeom prst="rect">
              <a:avLst/>
            </a:prstGeom>
            <a:noFill/>
          </p:spPr>
          <p:txBody>
            <a:bodyPr wrap="square" rtlCol="0">
              <a:spAutoFit/>
            </a:bodyPr>
            <a:lstStyle/>
            <a:p>
              <a:pPr algn="ctr"/>
              <a:r>
                <a:rPr lang="en-US" sz="4400" b="1" dirty="0">
                  <a:latin typeface="Cambria" panose="02040503050406030204" pitchFamily="18" charset="0"/>
                  <a:ea typeface="Cambria" panose="02040503050406030204" pitchFamily="18" charset="0"/>
                </a:rPr>
                <a:t>Theo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vì</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sao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phải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phòng</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tránh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611559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783772" y="1621972"/>
            <a:ext cx="10831285" cy="5040085"/>
            <a:chOff x="5521233" y="3231449"/>
            <a:chExt cx="5738950" cy="3155978"/>
          </a:xfrm>
        </p:grpSpPr>
        <p:grpSp>
          <p:nvGrpSpPr>
            <p:cNvPr id="10" name="Group 2"/>
            <p:cNvGrpSpPr/>
            <p:nvPr/>
          </p:nvGrpSpPr>
          <p:grpSpPr>
            <a:xfrm rot="-5400000">
              <a:off x="6812719" y="1939963"/>
              <a:ext cx="3155978" cy="5738950"/>
              <a:chOff x="-92420" y="22518"/>
              <a:chExt cx="5297636" cy="12490206"/>
            </a:xfrm>
          </p:grpSpPr>
          <p:sp>
            <p:nvSpPr>
              <p:cNvPr id="11" name="Freeform 3"/>
              <p:cNvSpPr/>
              <p:nvPr/>
            </p:nvSpPr>
            <p:spPr>
              <a:xfrm>
                <a:off x="32108" y="272221"/>
                <a:ext cx="5095612" cy="12003649"/>
              </a:xfrm>
              <a:custGeom>
                <a:avLst/>
                <a:gdLst>
                  <a:gd name="connsiteX0" fmla="*/ 5080000 w 5080000"/>
                  <a:gd name="connsiteY0" fmla="*/ 1466850 h 11032306"/>
                  <a:gd name="connsiteX1" fmla="*/ 5080000 w 5080000"/>
                  <a:gd name="connsiteY1" fmla="*/ 9259460 h 11032306"/>
                  <a:gd name="connsiteX2" fmla="*/ 2383523 w 5080000"/>
                  <a:gd name="connsiteY2" fmla="*/ 11032238 h 11032306"/>
                  <a:gd name="connsiteX3" fmla="*/ 0 w 5080000"/>
                  <a:gd name="connsiteY3" fmla="*/ 9259460 h 11032306"/>
                  <a:gd name="connsiteX4" fmla="*/ 0 w 5080000"/>
                  <a:gd name="connsiteY4" fmla="*/ 1466850 h 11032306"/>
                  <a:gd name="connsiteX5" fmla="*/ 2540000 w 5080000"/>
                  <a:gd name="connsiteY5" fmla="*/ 0 h 11032306"/>
                  <a:gd name="connsiteX6" fmla="*/ 5080000 w 5080000"/>
                  <a:gd name="connsiteY6" fmla="*/ 1466850 h 11032306"/>
                  <a:gd name="connsiteX0" fmla="*/ 5080000 w 5080007"/>
                  <a:gd name="connsiteY0" fmla="*/ 1466850 h 11032306"/>
                  <a:gd name="connsiteX1" fmla="*/ 5080006 w 5080007"/>
                  <a:gd name="connsiteY1" fmla="*/ 9259464 h 11032306"/>
                  <a:gd name="connsiteX2" fmla="*/ 2383523 w 5080007"/>
                  <a:gd name="connsiteY2" fmla="*/ 11032238 h 11032306"/>
                  <a:gd name="connsiteX3" fmla="*/ 0 w 5080007"/>
                  <a:gd name="connsiteY3" fmla="*/ 9259460 h 11032306"/>
                  <a:gd name="connsiteX4" fmla="*/ 0 w 5080007"/>
                  <a:gd name="connsiteY4" fmla="*/ 1466850 h 11032306"/>
                  <a:gd name="connsiteX5" fmla="*/ 2540000 w 5080007"/>
                  <a:gd name="connsiteY5" fmla="*/ 0 h 11032306"/>
                  <a:gd name="connsiteX6" fmla="*/ 5080000 w 5080007"/>
                  <a:gd name="connsiteY6" fmla="*/ 1466850 h 11032306"/>
                  <a:gd name="connsiteX0" fmla="*/ 5080000 w 5080007"/>
                  <a:gd name="connsiteY0" fmla="*/ 1466850 h 11032314"/>
                  <a:gd name="connsiteX1" fmla="*/ 5080006 w 5080007"/>
                  <a:gd name="connsiteY1" fmla="*/ 9259464 h 11032314"/>
                  <a:gd name="connsiteX2" fmla="*/ 2383523 w 5080007"/>
                  <a:gd name="connsiteY2" fmla="*/ 11032238 h 11032314"/>
                  <a:gd name="connsiteX3" fmla="*/ 0 w 5080007"/>
                  <a:gd name="connsiteY3" fmla="*/ 9259460 h 11032314"/>
                  <a:gd name="connsiteX4" fmla="*/ 0 w 5080007"/>
                  <a:gd name="connsiteY4" fmla="*/ 1466850 h 11032314"/>
                  <a:gd name="connsiteX5" fmla="*/ 2540000 w 5080007"/>
                  <a:gd name="connsiteY5" fmla="*/ 0 h 11032314"/>
                  <a:gd name="connsiteX6" fmla="*/ 5080000 w 5080007"/>
                  <a:gd name="connsiteY6" fmla="*/ 1466850 h 11032314"/>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0 w 5080007"/>
                  <a:gd name="connsiteY4" fmla="*/ 1466850 h 11032315"/>
                  <a:gd name="connsiteX5" fmla="*/ 2540000 w 5080007"/>
                  <a:gd name="connsiteY5" fmla="*/ 0 h 11032315"/>
                  <a:gd name="connsiteX6" fmla="*/ 5003901 w 5080007"/>
                  <a:gd name="connsiteY6" fmla="*/ 592641 h 11032315"/>
                  <a:gd name="connsiteX0" fmla="*/ 5003901 w 5080007"/>
                  <a:gd name="connsiteY0" fmla="*/ 592641 h 11032315"/>
                  <a:gd name="connsiteX1" fmla="*/ 5080006 w 5080007"/>
                  <a:gd name="connsiteY1" fmla="*/ 9259464 h 11032315"/>
                  <a:gd name="connsiteX2" fmla="*/ 2383523 w 5080007"/>
                  <a:gd name="connsiteY2" fmla="*/ 11032238 h 11032315"/>
                  <a:gd name="connsiteX3" fmla="*/ 0 w 5080007"/>
                  <a:gd name="connsiteY3" fmla="*/ 9259460 h 11032315"/>
                  <a:gd name="connsiteX4" fmla="*/ 76096 w 5080007"/>
                  <a:gd name="connsiteY4" fmla="*/ 567666 h 11032315"/>
                  <a:gd name="connsiteX5" fmla="*/ 2540000 w 5080007"/>
                  <a:gd name="connsiteY5" fmla="*/ 0 h 11032315"/>
                  <a:gd name="connsiteX6" fmla="*/ 5003901 w 5080007"/>
                  <a:gd name="connsiteY6" fmla="*/ 592641 h 11032315"/>
                  <a:gd name="connsiteX0" fmla="*/ 5003901 w 5003899"/>
                  <a:gd name="connsiteY0" fmla="*/ 592641 h 11032521"/>
                  <a:gd name="connsiteX1" fmla="*/ 4927814 w 5003899"/>
                  <a:gd name="connsiteY1" fmla="*/ 10433399 h 11032521"/>
                  <a:gd name="connsiteX2" fmla="*/ 2383523 w 5003899"/>
                  <a:gd name="connsiteY2" fmla="*/ 11032238 h 11032521"/>
                  <a:gd name="connsiteX3" fmla="*/ 0 w 5003899"/>
                  <a:gd name="connsiteY3" fmla="*/ 9259460 h 11032521"/>
                  <a:gd name="connsiteX4" fmla="*/ 76096 w 5003899"/>
                  <a:gd name="connsiteY4" fmla="*/ 567666 h 11032521"/>
                  <a:gd name="connsiteX5" fmla="*/ 2540000 w 5003899"/>
                  <a:gd name="connsiteY5" fmla="*/ 0 h 11032521"/>
                  <a:gd name="connsiteX6" fmla="*/ 5003901 w 5003899"/>
                  <a:gd name="connsiteY6" fmla="*/ 592641 h 11032521"/>
                  <a:gd name="connsiteX0" fmla="*/ 5003897 w 5003899"/>
                  <a:gd name="connsiteY0" fmla="*/ 592641 h 11032521"/>
                  <a:gd name="connsiteX1" fmla="*/ 4927810 w 5003899"/>
                  <a:gd name="connsiteY1" fmla="*/ 10433399 h 11032521"/>
                  <a:gd name="connsiteX2" fmla="*/ 2383519 w 5003899"/>
                  <a:gd name="connsiteY2" fmla="*/ 11032238 h 11032521"/>
                  <a:gd name="connsiteX3" fmla="*/ -2 w 5003899"/>
                  <a:gd name="connsiteY3" fmla="*/ 10470863 h 11032521"/>
                  <a:gd name="connsiteX4" fmla="*/ 76092 w 5003899"/>
                  <a:gd name="connsiteY4" fmla="*/ 567666 h 11032521"/>
                  <a:gd name="connsiteX5" fmla="*/ 2539996 w 5003899"/>
                  <a:gd name="connsiteY5" fmla="*/ 0 h 11032521"/>
                  <a:gd name="connsiteX6" fmla="*/ 5003897 w 5003899"/>
                  <a:gd name="connsiteY6" fmla="*/ 592641 h 11032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3899" h="11032521">
                    <a:moveTo>
                      <a:pt x="5003897" y="592641"/>
                    </a:moveTo>
                    <a:lnTo>
                      <a:pt x="4927810" y="10433399"/>
                    </a:lnTo>
                    <a:cubicBezTo>
                      <a:pt x="4201421" y="10615586"/>
                      <a:pt x="3156938" y="11045132"/>
                      <a:pt x="2383519" y="11032238"/>
                    </a:cubicBezTo>
                    <a:lnTo>
                      <a:pt x="-2" y="10470863"/>
                    </a:lnTo>
                    <a:lnTo>
                      <a:pt x="76092" y="567666"/>
                    </a:lnTo>
                    <a:lnTo>
                      <a:pt x="2539996" y="0"/>
                    </a:lnTo>
                    <a:lnTo>
                      <a:pt x="5003897" y="592641"/>
                    </a:lnTo>
                    <a:close/>
                  </a:path>
                </a:pathLst>
              </a:custGeom>
              <a:solidFill>
                <a:srgbClr val="FFD6CE"/>
              </a:solidFill>
              <a:ln>
                <a:solidFill>
                  <a:srgbClr val="E18989"/>
                </a:solidFill>
              </a:ln>
            </p:spPr>
            <p:txBody>
              <a:bodyPr/>
              <a:lstStyle/>
              <a:p>
                <a:endParaRPr lang="en-US"/>
              </a:p>
            </p:txBody>
          </p:sp>
          <p:sp>
            <p:nvSpPr>
              <p:cNvPr id="12" name="Freeform 4"/>
              <p:cNvSpPr/>
              <p:nvPr/>
            </p:nvSpPr>
            <p:spPr>
              <a:xfrm>
                <a:off x="2" y="22518"/>
                <a:ext cx="5205214" cy="108309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sp>
            <p:nvSpPr>
              <p:cNvPr id="13" name="Freeform 4"/>
              <p:cNvSpPr/>
              <p:nvPr/>
            </p:nvSpPr>
            <p:spPr>
              <a:xfrm rot="10800000">
                <a:off x="-92420" y="11366805"/>
                <a:ext cx="5220148" cy="1145919"/>
              </a:xfrm>
              <a:custGeom>
                <a:avLst/>
                <a:gdLst/>
                <a:ahLst/>
                <a:cxnLst/>
                <a:rect l="l" t="t" r="r" b="b"/>
                <a:pathLst>
                  <a:path w="5080000" h="2710180">
                    <a:moveTo>
                      <a:pt x="2540000" y="0"/>
                    </a:moveTo>
                    <a:lnTo>
                      <a:pt x="0" y="1466850"/>
                    </a:lnTo>
                    <a:lnTo>
                      <a:pt x="0" y="2710180"/>
                    </a:lnTo>
                    <a:lnTo>
                      <a:pt x="2540000" y="1243330"/>
                    </a:lnTo>
                    <a:lnTo>
                      <a:pt x="5080000" y="2710180"/>
                    </a:lnTo>
                    <a:lnTo>
                      <a:pt x="5080000" y="1466850"/>
                    </a:lnTo>
                    <a:cubicBezTo>
                      <a:pt x="5080000" y="1466850"/>
                      <a:pt x="2540000" y="0"/>
                      <a:pt x="2540000" y="0"/>
                    </a:cubicBezTo>
                    <a:close/>
                  </a:path>
                </a:pathLst>
              </a:custGeom>
              <a:solidFill>
                <a:srgbClr val="E18989"/>
              </a:solidFill>
            </p:spPr>
            <p:txBody>
              <a:bodyPr/>
              <a:lstStyle/>
              <a:p>
                <a:endParaRPr lang="en-US"/>
              </a:p>
            </p:txBody>
          </p:sp>
        </p:grpSp>
        <p:sp>
          <p:nvSpPr>
            <p:cNvPr id="14" name="TextBox 13"/>
            <p:cNvSpPr txBox="1"/>
            <p:nvPr/>
          </p:nvSpPr>
          <p:spPr>
            <a:xfrm>
              <a:off x="6051870" y="3513909"/>
              <a:ext cx="4712284" cy="2536022"/>
            </a:xfrm>
            <a:prstGeom prst="rect">
              <a:avLst/>
            </a:prstGeom>
            <a:noFill/>
          </p:spPr>
          <p:txBody>
            <a:bodyPr wrap="square" rtlCol="0">
              <a:spAutoFit/>
            </a:bodyPr>
            <a:lstStyle/>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thể chất: </a:t>
              </a:r>
              <a:r>
                <a:rPr lang="vi-VN" sz="2800" dirty="0">
                  <a:effectLst/>
                  <a:latin typeface="Cambria" panose="02040503050406030204" pitchFamily="18" charset="0"/>
                  <a:ea typeface="Cambria" panose="02040503050406030204" pitchFamily="18" charset="0"/>
                </a:rPr>
                <a:t>chậm phát triển khả năng vận động, nhận thức, ngôn ngữ,...</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hành vi: </a:t>
              </a:r>
              <a:r>
                <a:rPr lang="vi-VN" sz="2800" dirty="0">
                  <a:effectLst/>
                  <a:latin typeface="Cambria" panose="02040503050406030204" pitchFamily="18" charset="0"/>
                  <a:ea typeface="Cambria" panose="02040503050406030204" pitchFamily="18" charset="0"/>
                </a:rPr>
                <a:t>lệ thuộc, thụ động, hoàn toàn phục tùng người khác hoặc trở nên tiêu cực, hiếu chiến, phá phách không yêu thương bản thân, có thể tự làm đau mình;</a:t>
              </a:r>
              <a:endParaRPr lang="en-US" sz="2800" dirty="0">
                <a:effectLst/>
                <a:latin typeface="Cambria" panose="02040503050406030204" pitchFamily="18" charset="0"/>
                <a:ea typeface="Cambria" panose="02040503050406030204" pitchFamily="18" charset="0"/>
              </a:endParaRPr>
            </a:p>
            <a:p>
              <a:pPr marL="0" marR="0" algn="just">
                <a:spcBef>
                  <a:spcPts val="0"/>
                </a:spcBef>
                <a:spcAft>
                  <a:spcPts val="0"/>
                </a:spcAft>
              </a:pPr>
              <a:r>
                <a:rPr lang="vi-VN" sz="2800" b="1" dirty="0">
                  <a:effectLst/>
                  <a:latin typeface="Cambria" panose="02040503050406030204" pitchFamily="18" charset="0"/>
                  <a:ea typeface="Cambria" panose="02040503050406030204" pitchFamily="18" charset="0"/>
                </a:rPr>
                <a:t>+ Về tâm lí: </a:t>
              </a:r>
              <a:r>
                <a:rPr lang="vi-VN" sz="2800" dirty="0">
                  <a:effectLst/>
                  <a:latin typeface="Cambria" panose="02040503050406030204" pitchFamily="18" charset="0"/>
                  <a:ea typeface="Cambria" panose="02040503050406030204" pitchFamily="18" charset="0"/>
                </a:rPr>
                <a:t>Bị hoảng loạn tinh thần, không tin tưởng vào người khác và môi trường xung quanh; buồn rầu, chán nản và tự đổ lỗi; khả năng tập trung kém; không còn yêu thương quý trọng bản thân, tự ti, tự hạ thấp giá trị bản thân,...</a:t>
              </a:r>
              <a:endParaRPr lang="en-US" sz="2800" dirty="0">
                <a:effectLst/>
                <a:latin typeface="Cambria" panose="02040503050406030204" pitchFamily="18" charset="0"/>
                <a:ea typeface="Cambria" panose="02040503050406030204" pitchFamily="18" charset="0"/>
              </a:endParaRPr>
            </a:p>
          </p:txBody>
        </p:sp>
      </p:grpSp>
      <p:sp>
        <p:nvSpPr>
          <p:cNvPr id="2" name="矩形: 圆角 33">
            <a:extLst>
              <a:ext uri="{FF2B5EF4-FFF2-40B4-BE49-F238E27FC236}">
                <a16:creationId xmlns:a16="http://schemas.microsoft.com/office/drawing/2014/main" id="{A24FC57F-9FFB-AE44-80D8-A5AA978DCC79}"/>
              </a:ext>
            </a:extLst>
          </p:cNvPr>
          <p:cNvSpPr/>
          <p:nvPr/>
        </p:nvSpPr>
        <p:spPr>
          <a:xfrm>
            <a:off x="2040908" y="411149"/>
            <a:ext cx="7854208" cy="949565"/>
          </a:xfrm>
          <a:custGeom>
            <a:avLst/>
            <a:gdLst>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 name="connsiteX0" fmla="*/ 0 w 8599714"/>
              <a:gd name="connsiteY0" fmla="*/ 722100 h 4332514"/>
              <a:gd name="connsiteX1" fmla="*/ 722100 w 8599714"/>
              <a:gd name="connsiteY1" fmla="*/ 0 h 4332514"/>
              <a:gd name="connsiteX2" fmla="*/ 7877614 w 8599714"/>
              <a:gd name="connsiteY2" fmla="*/ 0 h 4332514"/>
              <a:gd name="connsiteX3" fmla="*/ 8599714 w 8599714"/>
              <a:gd name="connsiteY3" fmla="*/ 722100 h 4332514"/>
              <a:gd name="connsiteX4" fmla="*/ 8599714 w 8599714"/>
              <a:gd name="connsiteY4" fmla="*/ 3610414 h 4332514"/>
              <a:gd name="connsiteX5" fmla="*/ 7877614 w 8599714"/>
              <a:gd name="connsiteY5" fmla="*/ 4332514 h 4332514"/>
              <a:gd name="connsiteX6" fmla="*/ 722100 w 8599714"/>
              <a:gd name="connsiteY6" fmla="*/ 4332514 h 4332514"/>
              <a:gd name="connsiteX7" fmla="*/ 0 w 8599714"/>
              <a:gd name="connsiteY7" fmla="*/ 3610414 h 4332514"/>
              <a:gd name="connsiteX8" fmla="*/ 0 w 8599714"/>
              <a:gd name="connsiteY8" fmla="*/ 722100 h 4332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599714" h="4332514">
                <a:moveTo>
                  <a:pt x="0" y="722100"/>
                </a:moveTo>
                <a:cubicBezTo>
                  <a:pt x="0" y="323295"/>
                  <a:pt x="323295" y="0"/>
                  <a:pt x="722100" y="0"/>
                </a:cubicBezTo>
                <a:cubicBezTo>
                  <a:pt x="3150813" y="468086"/>
                  <a:pt x="4632472" y="261257"/>
                  <a:pt x="7877614" y="0"/>
                </a:cubicBezTo>
                <a:cubicBezTo>
                  <a:pt x="8276419" y="0"/>
                  <a:pt x="8599714" y="323295"/>
                  <a:pt x="8599714" y="722100"/>
                </a:cubicBezTo>
                <a:cubicBezTo>
                  <a:pt x="8360228" y="2729900"/>
                  <a:pt x="8599714" y="2647643"/>
                  <a:pt x="8599714" y="3610414"/>
                </a:cubicBezTo>
                <a:cubicBezTo>
                  <a:pt x="8599714" y="4009219"/>
                  <a:pt x="8276419" y="4332514"/>
                  <a:pt x="7877614" y="4332514"/>
                </a:cubicBezTo>
                <a:cubicBezTo>
                  <a:pt x="5492443" y="4332514"/>
                  <a:pt x="3727757" y="3984171"/>
                  <a:pt x="722100" y="4332514"/>
                </a:cubicBezTo>
                <a:cubicBezTo>
                  <a:pt x="323295" y="4332514"/>
                  <a:pt x="0" y="4009219"/>
                  <a:pt x="0" y="3610414"/>
                </a:cubicBezTo>
                <a:cubicBezTo>
                  <a:pt x="0" y="2647643"/>
                  <a:pt x="119743" y="2446871"/>
                  <a:pt x="0" y="722100"/>
                </a:cubicBezTo>
                <a:close/>
              </a:path>
            </a:pathLst>
          </a:custGeom>
          <a:solidFill>
            <a:srgbClr val="C8E597">
              <a:alpha val="95000"/>
            </a:srgbClr>
          </a:solidFill>
          <a:ln w="28575">
            <a:solidFill>
              <a:srgbClr val="72A02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err="1">
                <a:solidFill>
                  <a:schemeClr val="tx1"/>
                </a:solidFill>
                <a:latin typeface="Cambria" panose="02040503050406030204" pitchFamily="18" charset="0"/>
                <a:ea typeface="阿里巴巴普惠体" panose="00020600040101010101"/>
              </a:rPr>
              <a:t>Phải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phòng</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tránh</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xâm</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hại</a:t>
            </a:r>
            <a:r>
              <a:rPr lang="en-US" altLang="zh-CN" sz="3600" b="1" dirty="0">
                <a:solidFill>
                  <a:schemeClr val="tx1"/>
                </a:solidFill>
                <a:latin typeface="Cambria" panose="02040503050406030204" pitchFamily="18" charset="0"/>
                <a:ea typeface="阿里巴巴普惠体" panose="00020600040101010101"/>
              </a:rPr>
              <a:t> </a:t>
            </a:r>
            <a:r>
              <a:rPr lang="en-US" altLang="zh-CN" sz="3600" b="1" dirty="0" err="1">
                <a:solidFill>
                  <a:schemeClr val="tx1"/>
                </a:solidFill>
                <a:latin typeface="Cambria" panose="02040503050406030204" pitchFamily="18" charset="0"/>
                <a:ea typeface="阿里巴巴普惠体" panose="00020600040101010101"/>
              </a:rPr>
              <a:t>vì</a:t>
            </a:r>
            <a:r>
              <a:rPr lang="en-US" altLang="zh-CN" sz="3600" b="1" dirty="0">
                <a:solidFill>
                  <a:schemeClr val="tx1"/>
                </a:solidFill>
                <a:latin typeface="Cambria" panose="02040503050406030204" pitchFamily="18" charset="0"/>
                <a:ea typeface="阿里巴巴普惠体" panose="00020600040101010101"/>
              </a:rPr>
              <a:t>:</a:t>
            </a:r>
          </a:p>
        </p:txBody>
      </p:sp>
    </p:spTree>
    <p:extLst>
      <p:ext uri="{BB962C8B-B14F-4D97-AF65-F5344CB8AC3E}">
        <p14:creationId xmlns:p14="http://schemas.microsoft.com/office/powerpoint/2010/main" val="3345788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505388" y="1964461"/>
              <a:ext cx="3378560" cy="1771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Xâm hại trẻ em gây ra những tổn thương nghiêm trọng và lâu dài cả về thể chất và tâm lý đối với người bị xâm hại</a:t>
              </a:r>
              <a:r>
                <a:rPr lang="en-US" sz="3600" dirty="0">
                  <a:solidFill>
                    <a:srgbClr val="FF0000"/>
                  </a:solidFill>
                  <a:effectLst/>
                  <a:latin typeface="Cambria" panose="02040503050406030204" pitchFamily="18" charset="0"/>
                  <a:ea typeface="Cambria" panose="02040503050406030204" pitchFamily="18" charset="0"/>
                </a:rPr>
                <a:t>. </a:t>
              </a:r>
              <a:r>
                <a:rPr lang="vi-VN" sz="3600" dirty="0">
                  <a:solidFill>
                    <a:srgbClr val="FF0000"/>
                  </a:solidFill>
                  <a:effectLst/>
                  <a:latin typeface="Cambria" panose="02040503050406030204" pitchFamily="18" charset="0"/>
                  <a:ea typeface="Cambria" panose="02040503050406030204" pitchFamily="18" charset="0"/>
                </a:rPr>
                <a:t>Do vậy, việc phòng, tránh xâm hại trẻ em là việc làm hết sức cần thiết để trẻ em được lớn lên trong tình yêu thương, được chăm sóc và phát triển toàn diện.</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C03F1CE-8CF8-70A5-DB09-18203EFDAC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07280"/>
            <a:ext cx="6078239" cy="2950720"/>
          </a:xfrm>
          <a:prstGeom prst="rect">
            <a:avLst/>
          </a:prstGeom>
        </p:spPr>
      </p:pic>
      <p:pic>
        <p:nvPicPr>
          <p:cNvPr id="4" name="图片 13">
            <a:extLst>
              <a:ext uri="{FF2B5EF4-FFF2-40B4-BE49-F238E27FC236}">
                <a16:creationId xmlns:a16="http://schemas.microsoft.com/office/drawing/2014/main" id="{13A319D9-3A1F-B3DC-1724-8C4D2589A2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rot="21424213">
            <a:off x="444877" y="1002787"/>
            <a:ext cx="5660493" cy="2831974"/>
          </a:xfrm>
          <a:prstGeom prst="rect">
            <a:avLst/>
          </a:prstGeom>
        </p:spPr>
      </p:pic>
      <p:sp>
        <p:nvSpPr>
          <p:cNvPr id="5" name="TextBox 4">
            <a:extLst>
              <a:ext uri="{FF2B5EF4-FFF2-40B4-BE49-F238E27FC236}">
                <a16:creationId xmlns:a16="http://schemas.microsoft.com/office/drawing/2014/main" id="{0549EB26-7F23-A62B-C60A-F53D95811624}"/>
              </a:ext>
            </a:extLst>
          </p:cNvPr>
          <p:cNvSpPr txBox="1"/>
          <p:nvPr/>
        </p:nvSpPr>
        <p:spPr>
          <a:xfrm>
            <a:off x="981362" y="1851599"/>
            <a:ext cx="4550430" cy="1446550"/>
          </a:xfrm>
          <a:prstGeom prst="rect">
            <a:avLst/>
          </a:prstGeom>
          <a:noFill/>
        </p:spPr>
        <p:txBody>
          <a:bodyPr wrap="square" rtlCol="0">
            <a:spAutoFit/>
          </a:bodyPr>
          <a:lstStyle/>
          <a:p>
            <a:pPr algn="ctr"/>
            <a:r>
              <a:rPr lang="en-US" sz="4400" b="1" dirty="0">
                <a:solidFill>
                  <a:srgbClr val="006699"/>
                </a:solidFill>
                <a:latin typeface="Cambria" panose="02040503050406030204" pitchFamily="18" charset="0"/>
                <a:ea typeface="Cambria" panose="02040503050406030204" pitchFamily="18" charset="0"/>
              </a:rPr>
              <a:t>TRÒ CHƠI: </a:t>
            </a:r>
          </a:p>
          <a:p>
            <a:pPr algn="ctr"/>
            <a:r>
              <a:rPr lang="en-US" sz="4400" b="1" dirty="0">
                <a:solidFill>
                  <a:srgbClr val="006699"/>
                </a:solidFill>
                <a:latin typeface="Cambria" panose="02040503050406030204" pitchFamily="18" charset="0"/>
                <a:ea typeface="Cambria" panose="02040503050406030204" pitchFamily="18" charset="0"/>
              </a:rPr>
              <a:t>TIẾP SỨC</a:t>
            </a:r>
          </a:p>
        </p:txBody>
      </p:sp>
      <p:grpSp>
        <p:nvGrpSpPr>
          <p:cNvPr id="6" name="Group 5">
            <a:extLst>
              <a:ext uri="{FF2B5EF4-FFF2-40B4-BE49-F238E27FC236}">
                <a16:creationId xmlns:a16="http://schemas.microsoft.com/office/drawing/2014/main" id="{7D016C91-7224-C7F3-5E6D-212D4D2DCD88}"/>
              </a:ext>
            </a:extLst>
          </p:cNvPr>
          <p:cNvGrpSpPr/>
          <p:nvPr/>
        </p:nvGrpSpPr>
        <p:grpSpPr>
          <a:xfrm>
            <a:off x="6217919" y="1513841"/>
            <a:ext cx="5547361" cy="4043679"/>
            <a:chOff x="840904" y="2282530"/>
            <a:chExt cx="4746505" cy="4043679"/>
          </a:xfrm>
        </p:grpSpPr>
        <p:sp>
          <p:nvSpPr>
            <p:cNvPr id="8" name="Rectangle: Rounded Corners 3">
              <a:extLst>
                <a:ext uri="{FF2B5EF4-FFF2-40B4-BE49-F238E27FC236}">
                  <a16:creationId xmlns:a16="http://schemas.microsoft.com/office/drawing/2014/main" id="{EF54D497-6364-E5F4-9275-20537309DFC9}"/>
                </a:ext>
              </a:extLst>
            </p:cNvPr>
            <p:cNvSpPr/>
            <p:nvPr/>
          </p:nvSpPr>
          <p:spPr>
            <a:xfrm>
              <a:off x="840904" y="2282530"/>
              <a:ext cx="4746504" cy="4043679"/>
            </a:xfrm>
            <a:custGeom>
              <a:avLst/>
              <a:gdLst>
                <a:gd name="connsiteX0" fmla="*/ 0 w 5439649"/>
                <a:gd name="connsiteY0" fmla="*/ 269934 h 1619569"/>
                <a:gd name="connsiteX1" fmla="*/ 269934 w 5439649"/>
                <a:gd name="connsiteY1" fmla="*/ 0 h 1619569"/>
                <a:gd name="connsiteX2" fmla="*/ 765356 w 5439649"/>
                <a:gd name="connsiteY2" fmla="*/ 0 h 1619569"/>
                <a:gd name="connsiteX3" fmla="*/ 1358774 w 5439649"/>
                <a:gd name="connsiteY3" fmla="*/ 0 h 1619569"/>
                <a:gd name="connsiteX4" fmla="*/ 2001190 w 5439649"/>
                <a:gd name="connsiteY4" fmla="*/ 0 h 1619569"/>
                <a:gd name="connsiteX5" fmla="*/ 2643606 w 5439649"/>
                <a:gd name="connsiteY5" fmla="*/ 0 h 1619569"/>
                <a:gd name="connsiteX6" fmla="*/ 3286021 w 5439649"/>
                <a:gd name="connsiteY6" fmla="*/ 0 h 1619569"/>
                <a:gd name="connsiteX7" fmla="*/ 3683448 w 5439649"/>
                <a:gd name="connsiteY7" fmla="*/ 0 h 1619569"/>
                <a:gd name="connsiteX8" fmla="*/ 4080875 w 5439649"/>
                <a:gd name="connsiteY8" fmla="*/ 0 h 1619569"/>
                <a:gd name="connsiteX9" fmla="*/ 4576297 w 5439649"/>
                <a:gd name="connsiteY9" fmla="*/ 0 h 1619569"/>
                <a:gd name="connsiteX10" fmla="*/ 5169715 w 5439649"/>
                <a:gd name="connsiteY10" fmla="*/ 0 h 1619569"/>
                <a:gd name="connsiteX11" fmla="*/ 5439649 w 5439649"/>
                <a:gd name="connsiteY11" fmla="*/ 269934 h 1619569"/>
                <a:gd name="connsiteX12" fmla="*/ 5439649 w 5439649"/>
                <a:gd name="connsiteY12" fmla="*/ 820582 h 1619569"/>
                <a:gd name="connsiteX13" fmla="*/ 5439649 w 5439649"/>
                <a:gd name="connsiteY13" fmla="*/ 1349635 h 1619569"/>
                <a:gd name="connsiteX14" fmla="*/ 5169715 w 5439649"/>
                <a:gd name="connsiteY14" fmla="*/ 1619569 h 1619569"/>
                <a:gd name="connsiteX15" fmla="*/ 4723291 w 5439649"/>
                <a:gd name="connsiteY15" fmla="*/ 1619569 h 1619569"/>
                <a:gd name="connsiteX16" fmla="*/ 4276866 w 5439649"/>
                <a:gd name="connsiteY16" fmla="*/ 1619569 h 1619569"/>
                <a:gd name="connsiteX17" fmla="*/ 3683448 w 5439649"/>
                <a:gd name="connsiteY17" fmla="*/ 1619569 h 1619569"/>
                <a:gd name="connsiteX18" fmla="*/ 3090030 w 5439649"/>
                <a:gd name="connsiteY18" fmla="*/ 1619569 h 1619569"/>
                <a:gd name="connsiteX19" fmla="*/ 2594608 w 5439649"/>
                <a:gd name="connsiteY19" fmla="*/ 1619569 h 1619569"/>
                <a:gd name="connsiteX20" fmla="*/ 2050188 w 5439649"/>
                <a:gd name="connsiteY20" fmla="*/ 1619569 h 1619569"/>
                <a:gd name="connsiteX21" fmla="*/ 1407772 w 5439649"/>
                <a:gd name="connsiteY21" fmla="*/ 1619569 h 1619569"/>
                <a:gd name="connsiteX22" fmla="*/ 765356 w 5439649"/>
                <a:gd name="connsiteY22" fmla="*/ 1619569 h 1619569"/>
                <a:gd name="connsiteX23" fmla="*/ 269934 w 5439649"/>
                <a:gd name="connsiteY23" fmla="*/ 1619569 h 1619569"/>
                <a:gd name="connsiteX24" fmla="*/ 0 w 5439649"/>
                <a:gd name="connsiteY24" fmla="*/ 1349635 h 1619569"/>
                <a:gd name="connsiteX25" fmla="*/ 0 w 5439649"/>
                <a:gd name="connsiteY25" fmla="*/ 842176 h 1619569"/>
                <a:gd name="connsiteX26" fmla="*/ 0 w 5439649"/>
                <a:gd name="connsiteY26" fmla="*/ 269934 h 161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439649" h="1619569" fill="none" extrusionOk="0">
                  <a:moveTo>
                    <a:pt x="0" y="269934"/>
                  </a:moveTo>
                  <a:cubicBezTo>
                    <a:pt x="-25203" y="125100"/>
                    <a:pt x="98579" y="11336"/>
                    <a:pt x="269934" y="0"/>
                  </a:cubicBezTo>
                  <a:cubicBezTo>
                    <a:pt x="464683" y="-6186"/>
                    <a:pt x="556767" y="41848"/>
                    <a:pt x="765356" y="0"/>
                  </a:cubicBezTo>
                  <a:cubicBezTo>
                    <a:pt x="973945" y="-41848"/>
                    <a:pt x="1096416" y="26425"/>
                    <a:pt x="1358774" y="0"/>
                  </a:cubicBezTo>
                  <a:cubicBezTo>
                    <a:pt x="1621132" y="-26425"/>
                    <a:pt x="1737048" y="26078"/>
                    <a:pt x="2001190" y="0"/>
                  </a:cubicBezTo>
                  <a:cubicBezTo>
                    <a:pt x="2265332" y="-26078"/>
                    <a:pt x="2512723" y="23255"/>
                    <a:pt x="2643606" y="0"/>
                  </a:cubicBezTo>
                  <a:cubicBezTo>
                    <a:pt x="2774489" y="-23255"/>
                    <a:pt x="3154109" y="51684"/>
                    <a:pt x="3286021" y="0"/>
                  </a:cubicBezTo>
                  <a:cubicBezTo>
                    <a:pt x="3417933" y="-51684"/>
                    <a:pt x="3590680" y="23765"/>
                    <a:pt x="3683448" y="0"/>
                  </a:cubicBezTo>
                  <a:cubicBezTo>
                    <a:pt x="3776216" y="-23765"/>
                    <a:pt x="3922051" y="42939"/>
                    <a:pt x="4080875" y="0"/>
                  </a:cubicBezTo>
                  <a:cubicBezTo>
                    <a:pt x="4239699" y="-42939"/>
                    <a:pt x="4463353" y="30667"/>
                    <a:pt x="4576297" y="0"/>
                  </a:cubicBezTo>
                  <a:cubicBezTo>
                    <a:pt x="4689241" y="-30667"/>
                    <a:pt x="4981791" y="16663"/>
                    <a:pt x="5169715" y="0"/>
                  </a:cubicBezTo>
                  <a:cubicBezTo>
                    <a:pt x="5293801" y="-19190"/>
                    <a:pt x="5436761" y="122748"/>
                    <a:pt x="5439649" y="269934"/>
                  </a:cubicBezTo>
                  <a:cubicBezTo>
                    <a:pt x="5441440" y="390104"/>
                    <a:pt x="5400522" y="584512"/>
                    <a:pt x="5439649" y="820582"/>
                  </a:cubicBezTo>
                  <a:cubicBezTo>
                    <a:pt x="5478776" y="1056652"/>
                    <a:pt x="5411244" y="1099666"/>
                    <a:pt x="5439649" y="1349635"/>
                  </a:cubicBezTo>
                  <a:cubicBezTo>
                    <a:pt x="5465642" y="1506196"/>
                    <a:pt x="5337452" y="1599619"/>
                    <a:pt x="5169715" y="1619569"/>
                  </a:cubicBezTo>
                  <a:cubicBezTo>
                    <a:pt x="5002226" y="1663484"/>
                    <a:pt x="4931694" y="1600524"/>
                    <a:pt x="4723291" y="1619569"/>
                  </a:cubicBezTo>
                  <a:cubicBezTo>
                    <a:pt x="4514888" y="1638614"/>
                    <a:pt x="4372216" y="1612811"/>
                    <a:pt x="4276866" y="1619569"/>
                  </a:cubicBezTo>
                  <a:cubicBezTo>
                    <a:pt x="4181517" y="1626327"/>
                    <a:pt x="3882831" y="1582064"/>
                    <a:pt x="3683448" y="1619569"/>
                  </a:cubicBezTo>
                  <a:cubicBezTo>
                    <a:pt x="3484065" y="1657074"/>
                    <a:pt x="3333524" y="1610855"/>
                    <a:pt x="3090030" y="1619569"/>
                  </a:cubicBezTo>
                  <a:cubicBezTo>
                    <a:pt x="2846536" y="1628283"/>
                    <a:pt x="2760670" y="1563327"/>
                    <a:pt x="2594608" y="1619569"/>
                  </a:cubicBezTo>
                  <a:cubicBezTo>
                    <a:pt x="2428546" y="1675811"/>
                    <a:pt x="2160398" y="1573085"/>
                    <a:pt x="2050188" y="1619569"/>
                  </a:cubicBezTo>
                  <a:cubicBezTo>
                    <a:pt x="1939978" y="1666053"/>
                    <a:pt x="1662321" y="1544699"/>
                    <a:pt x="1407772" y="1619569"/>
                  </a:cubicBezTo>
                  <a:cubicBezTo>
                    <a:pt x="1153223" y="1694439"/>
                    <a:pt x="1083199" y="1606138"/>
                    <a:pt x="765356" y="1619569"/>
                  </a:cubicBezTo>
                  <a:cubicBezTo>
                    <a:pt x="447513" y="1633000"/>
                    <a:pt x="486519" y="1605958"/>
                    <a:pt x="269934" y="1619569"/>
                  </a:cubicBezTo>
                  <a:cubicBezTo>
                    <a:pt x="106914" y="1649882"/>
                    <a:pt x="39904" y="1478905"/>
                    <a:pt x="0" y="1349635"/>
                  </a:cubicBezTo>
                  <a:cubicBezTo>
                    <a:pt x="-25967" y="1230305"/>
                    <a:pt x="57630" y="988151"/>
                    <a:pt x="0" y="842176"/>
                  </a:cubicBezTo>
                  <a:cubicBezTo>
                    <a:pt x="-57630" y="696201"/>
                    <a:pt x="32182" y="423715"/>
                    <a:pt x="0" y="269934"/>
                  </a:cubicBezTo>
                  <a:close/>
                </a:path>
                <a:path w="5439649" h="1619569" stroke="0" extrusionOk="0">
                  <a:moveTo>
                    <a:pt x="0" y="269934"/>
                  </a:moveTo>
                  <a:cubicBezTo>
                    <a:pt x="-14429" y="147423"/>
                    <a:pt x="137027" y="11930"/>
                    <a:pt x="269934" y="0"/>
                  </a:cubicBezTo>
                  <a:cubicBezTo>
                    <a:pt x="390353" y="-29780"/>
                    <a:pt x="590446" y="54561"/>
                    <a:pt x="814354" y="0"/>
                  </a:cubicBezTo>
                  <a:cubicBezTo>
                    <a:pt x="1038262" y="-54561"/>
                    <a:pt x="1107573" y="42885"/>
                    <a:pt x="1260779" y="0"/>
                  </a:cubicBezTo>
                  <a:cubicBezTo>
                    <a:pt x="1413986" y="-42885"/>
                    <a:pt x="1655480" y="58528"/>
                    <a:pt x="1756201" y="0"/>
                  </a:cubicBezTo>
                  <a:cubicBezTo>
                    <a:pt x="1856922" y="-58528"/>
                    <a:pt x="1972464" y="19281"/>
                    <a:pt x="2153628" y="0"/>
                  </a:cubicBezTo>
                  <a:cubicBezTo>
                    <a:pt x="2334792" y="-19281"/>
                    <a:pt x="2509071" y="1100"/>
                    <a:pt x="2796043" y="0"/>
                  </a:cubicBezTo>
                  <a:cubicBezTo>
                    <a:pt x="3083015" y="-1100"/>
                    <a:pt x="3037749" y="17553"/>
                    <a:pt x="3193470" y="0"/>
                  </a:cubicBezTo>
                  <a:cubicBezTo>
                    <a:pt x="3349191" y="-17553"/>
                    <a:pt x="3500737" y="2762"/>
                    <a:pt x="3639894" y="0"/>
                  </a:cubicBezTo>
                  <a:cubicBezTo>
                    <a:pt x="3779051" y="-2762"/>
                    <a:pt x="4054139" y="40174"/>
                    <a:pt x="4184315" y="0"/>
                  </a:cubicBezTo>
                  <a:cubicBezTo>
                    <a:pt x="4314491" y="-40174"/>
                    <a:pt x="4430850" y="22993"/>
                    <a:pt x="4581741" y="0"/>
                  </a:cubicBezTo>
                  <a:cubicBezTo>
                    <a:pt x="4732632" y="-22993"/>
                    <a:pt x="4994819" y="8780"/>
                    <a:pt x="5169715" y="0"/>
                  </a:cubicBezTo>
                  <a:cubicBezTo>
                    <a:pt x="5306541" y="-18604"/>
                    <a:pt x="5418120" y="141521"/>
                    <a:pt x="5439649" y="269934"/>
                  </a:cubicBezTo>
                  <a:cubicBezTo>
                    <a:pt x="5489214" y="481394"/>
                    <a:pt x="5382359" y="632977"/>
                    <a:pt x="5439649" y="798987"/>
                  </a:cubicBezTo>
                  <a:cubicBezTo>
                    <a:pt x="5496939" y="964997"/>
                    <a:pt x="5406762" y="1117969"/>
                    <a:pt x="5439649" y="1349635"/>
                  </a:cubicBezTo>
                  <a:cubicBezTo>
                    <a:pt x="5458374" y="1492702"/>
                    <a:pt x="5312382" y="1628125"/>
                    <a:pt x="5169715" y="1619569"/>
                  </a:cubicBezTo>
                  <a:cubicBezTo>
                    <a:pt x="5044622" y="1648038"/>
                    <a:pt x="4721211" y="1598013"/>
                    <a:pt x="4576297" y="1619569"/>
                  </a:cubicBezTo>
                  <a:cubicBezTo>
                    <a:pt x="4431383" y="1641125"/>
                    <a:pt x="4341515" y="1605935"/>
                    <a:pt x="4178870" y="1619569"/>
                  </a:cubicBezTo>
                  <a:cubicBezTo>
                    <a:pt x="4016225" y="1633203"/>
                    <a:pt x="3829213" y="1616659"/>
                    <a:pt x="3585452" y="1619569"/>
                  </a:cubicBezTo>
                  <a:cubicBezTo>
                    <a:pt x="3341691" y="1622479"/>
                    <a:pt x="3213122" y="1582907"/>
                    <a:pt x="3090030" y="1619569"/>
                  </a:cubicBezTo>
                  <a:cubicBezTo>
                    <a:pt x="2966938" y="1656231"/>
                    <a:pt x="2684421" y="1554975"/>
                    <a:pt x="2496612" y="1619569"/>
                  </a:cubicBezTo>
                  <a:cubicBezTo>
                    <a:pt x="2308803" y="1684163"/>
                    <a:pt x="2105497" y="1566922"/>
                    <a:pt x="2001190" y="1619569"/>
                  </a:cubicBezTo>
                  <a:cubicBezTo>
                    <a:pt x="1896883" y="1672216"/>
                    <a:pt x="1674182" y="1604523"/>
                    <a:pt x="1358774" y="1619569"/>
                  </a:cubicBezTo>
                  <a:cubicBezTo>
                    <a:pt x="1043366" y="1634615"/>
                    <a:pt x="1006199" y="1566671"/>
                    <a:pt x="814354" y="1619569"/>
                  </a:cubicBezTo>
                  <a:cubicBezTo>
                    <a:pt x="622509" y="1672467"/>
                    <a:pt x="464646" y="1575987"/>
                    <a:pt x="269934" y="1619569"/>
                  </a:cubicBezTo>
                  <a:cubicBezTo>
                    <a:pt x="147865" y="1600836"/>
                    <a:pt x="-28392" y="1524606"/>
                    <a:pt x="0" y="1349635"/>
                  </a:cubicBezTo>
                  <a:cubicBezTo>
                    <a:pt x="-34697" y="1120438"/>
                    <a:pt x="9911" y="927173"/>
                    <a:pt x="0" y="809785"/>
                  </a:cubicBezTo>
                  <a:cubicBezTo>
                    <a:pt x="-9911" y="692397"/>
                    <a:pt x="51669" y="394709"/>
                    <a:pt x="0" y="269934"/>
                  </a:cubicBezTo>
                  <a:close/>
                </a:path>
              </a:pathLst>
            </a:custGeom>
            <a:solidFill>
              <a:srgbClr val="33CCCC"/>
            </a:solidFill>
            <a:ln w="28575" cap="flat" cmpd="sng" algn="ctr">
              <a:noFill/>
              <a:prstDash val="solid"/>
              <a:miter lim="800000"/>
            </a:ln>
            <a:effectLst/>
          </p:spPr>
          <p:txBody>
            <a:bodyPr anchor="ctr"/>
            <a:lst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stStyle>
            <a:p>
              <a:pPr marL="0" marR="0" lvl="0" indent="0" algn="ctr" defTabSz="914400" rtl="0" eaLnBrk="0" fontAlgn="base" latinLnBrk="0" hangingPunct="0">
                <a:lnSpc>
                  <a:spcPct val="150000"/>
                </a:lnSpc>
                <a:spcBef>
                  <a:spcPct val="0"/>
                </a:spcBef>
                <a:spcAft>
                  <a:spcPct val="0"/>
                </a:spcAft>
                <a:buClrTx/>
                <a:buSzTx/>
                <a:buFontTx/>
                <a:buNone/>
                <a:defRPr/>
              </a:pPr>
              <a:endParaRPr kumimoji="0" lang="en-US" altLang="vi-VN" sz="28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228A2AC7-5C6B-5386-F31C-A565AC0BD939}"/>
                </a:ext>
              </a:extLst>
            </p:cNvPr>
            <p:cNvSpPr txBox="1"/>
            <p:nvPr/>
          </p:nvSpPr>
          <p:spPr>
            <a:xfrm>
              <a:off x="906012" y="2683004"/>
              <a:ext cx="4681397" cy="3518720"/>
            </a:xfrm>
            <a:prstGeom prst="rect">
              <a:avLst/>
            </a:prstGeom>
            <a:noFill/>
          </p:spPr>
          <p:txBody>
            <a:bodyPr wrap="square" rtlCol="0">
              <a:spAutoFit/>
            </a:bodyPr>
            <a:lstStyle/>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chọn 2 đội chơi</a:t>
              </a:r>
              <a:r>
                <a:rPr lang="en-US" sz="2800" dirty="0">
                  <a:effectLst/>
                  <a:latin typeface="Cambria" panose="02040503050406030204" pitchFamily="18" charset="0"/>
                  <a:ea typeface="Cambria" panose="02040503050406030204" pitchFamily="18" charset="0"/>
                </a:rPr>
                <a:t>, </a:t>
              </a:r>
              <a:r>
                <a:rPr lang="vi-VN" sz="2800" dirty="0">
                  <a:effectLst/>
                  <a:latin typeface="Cambria" panose="02040503050406030204" pitchFamily="18" charset="0"/>
                  <a:ea typeface="Cambria" panose="02040503050406030204" pitchFamily="18" charset="0"/>
                </a:rPr>
                <a:t>mỗi đội 3 HS. </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vi-VN" sz="2800" dirty="0">
                  <a:effectLst/>
                  <a:latin typeface="Cambria" panose="02040503050406030204" pitchFamily="18" charset="0"/>
                  <a:ea typeface="Cambria" panose="02040503050406030204" pitchFamily="18" charset="0"/>
                </a:rPr>
                <a:t>+ GV chia bảng làm 2 cột, phổ biến luật chơi: Lần lượt từng thành viên trong mỗi đội ghi 1 hành vi xâm hại trẻ em. Trong thời gian 3 phút, đội nào có nhiều đáp án đúng hơn sẽ thắng.</a:t>
              </a:r>
              <a:endParaRPr lang="en-US" sz="2800" dirty="0">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230013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2123658"/>
          </a:xfrm>
          <a:prstGeom prst="rect">
            <a:avLst/>
          </a:prstGeom>
          <a:noFill/>
        </p:spPr>
        <p:txBody>
          <a:bodyPr wrap="square" rtlCol="0">
            <a:spAutoFit/>
          </a:bodyPr>
          <a:lstStyle/>
          <a:p>
            <a:pPr lvl="0" algn="ctr"/>
            <a:r>
              <a:rPr lang="vi-VN" sz="4400" b="1" dirty="0">
                <a:solidFill>
                  <a:prstClr val="black"/>
                </a:solidFill>
                <a:latin typeface="Cambria" panose="02040503050406030204" pitchFamily="18" charset="0"/>
                <a:ea typeface="Cambria" panose="02040503050406030204" pitchFamily="18" charset="0"/>
              </a:rPr>
              <a:t>Tìm hiểu một số quy định cơ bản của pháp luật về phòng, tránh xâm hại trẻ em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DF17FCFD-D81D-B446-8BBC-FDCE52720AE9}"/>
              </a:ext>
            </a:extLst>
          </p:cNvPr>
          <p:cNvPicPr>
            <a:picLocks noChangeAspect="1"/>
          </p:cNvPicPr>
          <p:nvPr/>
        </p:nvPicPr>
        <p:blipFill>
          <a:blip r:embed="rId9"/>
          <a:stretch>
            <a:fillRect/>
          </a:stretch>
        </p:blipFill>
        <p:spPr>
          <a:xfrm>
            <a:off x="4638009" y="566865"/>
            <a:ext cx="4048095" cy="1457070"/>
          </a:xfrm>
          <a:prstGeom prst="rect">
            <a:avLst/>
          </a:prstGeom>
        </p:spPr>
      </p:pic>
    </p:spTree>
    <p:extLst>
      <p:ext uri="{BB962C8B-B14F-4D97-AF65-F5344CB8AC3E}">
        <p14:creationId xmlns:p14="http://schemas.microsoft.com/office/powerpoint/2010/main" val="2442211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295401" y="315686"/>
            <a:ext cx="10202250" cy="92528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8"/>
            <p:cNvSpPr txBox="1"/>
            <p:nvPr/>
          </p:nvSpPr>
          <p:spPr>
            <a:xfrm>
              <a:off x="4714241" y="519709"/>
              <a:ext cx="6833324" cy="2517562"/>
            </a:xfrm>
            <a:prstGeom prst="rect">
              <a:avLst/>
            </a:prstGeom>
          </p:spPr>
          <p:txBody>
            <a:bodyPr wrap="square" lIns="0" tIns="0" rIns="0" bIns="0" rtlCol="0" anchor="t">
              <a:spAutoFit/>
            </a:bodyPr>
            <a:lstStyle/>
            <a:p>
              <a:pPr marL="0" marR="0" lvl="0" indent="0" algn="just" defTabSz="914400" rtl="0" eaLnBrk="1" fontAlgn="auto" latinLnBrk="0" hangingPunct="1">
                <a:lnSpc>
                  <a:spcPct val="115000"/>
                </a:lnSpc>
                <a:spcBef>
                  <a:spcPts val="0"/>
                </a:spcBef>
                <a:spcAft>
                  <a:spcPts val="0"/>
                </a:spcAft>
                <a:buClrTx/>
                <a:buSzTx/>
                <a:buFontTx/>
                <a:buNone/>
                <a:tabLst/>
                <a:defRPr/>
              </a:pPr>
              <a:r>
                <a:rPr lang="en-US" sz="3600" b="1" i="1" dirty="0" err="1">
                  <a:solidFill>
                    <a:prstClr val="black"/>
                  </a:solidFill>
                  <a:latin typeface="Cambria" panose="02040503050406030204" pitchFamily="18" charset="0"/>
                  <a:ea typeface="Cambria" panose="02040503050406030204" pitchFamily="18" charset="0"/>
                </a:rPr>
                <a:t>Đọc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thông</a:t>
              </a:r>
              <a:r>
                <a:rPr lang="en-US" sz="3600" b="1" i="1" dirty="0">
                  <a:solidFill>
                    <a:prstClr val="black"/>
                  </a:solidFill>
                  <a:latin typeface="Cambria" panose="02040503050406030204" pitchFamily="18" charset="0"/>
                  <a:ea typeface="Cambria" panose="02040503050406030204" pitchFamily="18" charset="0"/>
                </a:rPr>
                <a:t> tin </a:t>
              </a:r>
              <a:r>
                <a:rPr lang="en-US" sz="3600" b="1" i="1" dirty="0" err="1">
                  <a:solidFill>
                    <a:prstClr val="black"/>
                  </a:solidFill>
                  <a:latin typeface="Cambria" panose="02040503050406030204" pitchFamily="18" charset="0"/>
                  <a:ea typeface="Cambria" panose="02040503050406030204" pitchFamily="18" charset="0"/>
                </a:rPr>
                <a:t>dưới</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đây</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và</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thực</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hiện</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yêu</a:t>
              </a:r>
              <a:r>
                <a:rPr lang="en-US" sz="3600" b="1" i="1" dirty="0">
                  <a:solidFill>
                    <a:prstClr val="black"/>
                  </a:solidFill>
                  <a:latin typeface="Cambria" panose="02040503050406030204" pitchFamily="18" charset="0"/>
                  <a:ea typeface="Cambria" panose="02040503050406030204" pitchFamily="18" charset="0"/>
                </a:rPr>
                <a:t> </a:t>
              </a:r>
              <a:r>
                <a:rPr lang="en-US" sz="3600" b="1" i="1" dirty="0" err="1">
                  <a:solidFill>
                    <a:prstClr val="black"/>
                  </a:solidFill>
                  <a:latin typeface="Cambria" panose="02040503050406030204" pitchFamily="18" charset="0"/>
                  <a:ea typeface="Cambria" panose="02040503050406030204" pitchFamily="18" charset="0"/>
                </a:rPr>
                <a:t>cầu</a:t>
              </a:r>
              <a:r>
                <a:rPr lang="en-US" sz="3600" b="1" i="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C211B2C0-8016-7D3E-465D-1FAE5AB88394}"/>
              </a:ext>
            </a:extLst>
          </p:cNvPr>
          <p:cNvPicPr>
            <a:picLocks noChangeAspect="1"/>
          </p:cNvPicPr>
          <p:nvPr/>
        </p:nvPicPr>
        <p:blipFill>
          <a:blip r:embed="rId2"/>
          <a:stretch>
            <a:fillRect/>
          </a:stretch>
        </p:blipFill>
        <p:spPr>
          <a:xfrm>
            <a:off x="3407229" y="1235674"/>
            <a:ext cx="5246913" cy="5338381"/>
          </a:xfrm>
          <a:prstGeom prst="rect">
            <a:avLst/>
          </a:prstGeom>
        </p:spPr>
      </p:pic>
    </p:spTree>
    <p:extLst>
      <p:ext uri="{BB962C8B-B14F-4D97-AF65-F5344CB8AC3E}">
        <p14:creationId xmlns:p14="http://schemas.microsoft.com/office/powerpoint/2010/main" val="2843743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b="1"/>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813978"/>
            </a:xfrm>
            <a:prstGeom prst="rect">
              <a:avLst/>
            </a:prstGeom>
            <a:noFill/>
          </p:spPr>
          <p:txBody>
            <a:bodyPr wrap="square" rtlCol="0">
              <a:spAutoFit/>
            </a:bodyPr>
            <a:lstStyle/>
            <a:p>
              <a:pPr algn="ctr"/>
              <a:r>
                <a:rPr lang="en-US" sz="4400" b="1" dirty="0" err="1">
                  <a:latin typeface="Cambria" panose="02040503050406030204" pitchFamily="18" charset="0"/>
                  <a:ea typeface="Cambria" panose="02040503050406030204" pitchFamily="18" charset="0"/>
                </a:rPr>
                <a:t>Pháp</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luật</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quy</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định</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thế</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nào</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là</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xâm</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hại</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trẻ</a:t>
              </a:r>
              <a:r>
                <a:rPr lang="en-US" sz="4400" b="1" dirty="0">
                  <a:latin typeface="Cambria" panose="02040503050406030204" pitchFamily="18" charset="0"/>
                  <a:ea typeface="Cambria" panose="02040503050406030204" pitchFamily="18" charset="0"/>
                </a:rPr>
                <a:t> </a:t>
              </a:r>
              <a:r>
                <a:rPr lang="en-US" sz="4400" b="1" dirty="0" err="1">
                  <a:latin typeface="Cambria" panose="02040503050406030204" pitchFamily="18" charset="0"/>
                  <a:ea typeface="Cambria" panose="02040503050406030204" pitchFamily="18" charset="0"/>
                </a:rPr>
                <a:t>em</a:t>
              </a:r>
              <a:r>
                <a:rPr lang="en-US" sz="4400" b="1" dirty="0">
                  <a:latin typeface="Cambria" panose="02040503050406030204" pitchFamily="18" charset="0"/>
                  <a:ea typeface="Cambria" panose="02040503050406030204" pitchFamily="18" charset="0"/>
                </a:rPr>
                <a:t>?</a:t>
              </a: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715555" y="2340429"/>
            <a:ext cx="7459616" cy="43325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2787154"/>
            </a:xfrm>
            <a:prstGeom prst="rect">
              <a:avLst/>
            </a:prstGeom>
          </p:spPr>
          <p:txBody>
            <a:bodyPr wrap="square" lIns="0" tIns="0" rIns="0" bIns="0" rtlCol="0" anchor="t">
              <a:spAutoFit/>
            </a:bodyPr>
            <a:lstStyle/>
            <a:p>
              <a:pPr marL="0" marR="0" algn="just">
                <a:spcBef>
                  <a:spcPts val="0"/>
                </a:spcBef>
                <a:spcAft>
                  <a:spcPts val="0"/>
                </a:spcAft>
              </a:pPr>
              <a:r>
                <a:rPr lang="en-US" sz="3200" dirty="0">
                  <a:solidFill>
                    <a:srgbClr val="FF0000"/>
                  </a:solidFill>
                  <a:effectLst/>
                  <a:latin typeface="Cambria" panose="02040503050406030204" pitchFamily="18" charset="0"/>
                  <a:ea typeface="Cambria" panose="02040503050406030204" pitchFamily="18" charset="0"/>
                </a:rPr>
                <a:t>   </a:t>
              </a:r>
              <a:r>
                <a:rPr lang="vi-VN" sz="3200" dirty="0">
                  <a:solidFill>
                    <a:srgbClr val="FF0000"/>
                  </a:solidFill>
                  <a:effectLst/>
                  <a:latin typeface="Cambria" panose="02040503050406030204" pitchFamily="18" charset="0"/>
                  <a:ea typeface="Cambria" panose="02040503050406030204" pitchFamily="18" charset="0"/>
                </a:rPr>
                <a:t>Xâm hại trẻ em là hành vi gây tổn hại về thể chất, tinh thần, tâm lý, danh dự, nhân phẩm của trẻ em dưới các hình thức bạo lực, bóc lột, xâm hại tình dục, mua bán, bỏ rơi, bỏ mặc trẻ em và các hình thức gây tổn hại khác (khoản 5 điều 4 luật trẻ em 2016 sửa đổi bổ sung năm 2018).</a:t>
              </a:r>
              <a:endParaRPr lang="en-US" sz="320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9678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628503" y="348344"/>
            <a:ext cx="6162594" cy="1894113"/>
            <a:chOff x="457789" y="2120323"/>
            <a:chExt cx="6162594" cy="1065823"/>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09450" y="2120323"/>
              <a:ext cx="6097870" cy="987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i="1" dirty="0">
                  <a:effectLst/>
                  <a:latin typeface="Cambria" panose="02040503050406030204" pitchFamily="18" charset="0"/>
                  <a:ea typeface="Cambria" panose="02040503050406030204" pitchFamily="18" charset="0"/>
                </a:rPr>
                <a:t>Người có hành vi xâm hại trẻ em sẽ phải chịu những hình phạt</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như</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thế</a:t>
              </a:r>
              <a:r>
                <a:rPr lang="en-US" sz="3600" b="1" i="1" dirty="0">
                  <a:effectLst/>
                  <a:latin typeface="Cambria" panose="02040503050406030204" pitchFamily="18" charset="0"/>
                  <a:ea typeface="Cambria" panose="02040503050406030204" pitchFamily="18" charset="0"/>
                </a:rPr>
                <a:t> </a:t>
              </a:r>
              <a:r>
                <a:rPr lang="en-US" sz="3600" b="1" i="1" dirty="0" err="1">
                  <a:effectLst/>
                  <a:latin typeface="Cambria" panose="02040503050406030204" pitchFamily="18" charset="0"/>
                  <a:ea typeface="Cambria" panose="02040503050406030204" pitchFamily="18" charset="0"/>
                </a:rPr>
                <a:t>nào</a:t>
              </a:r>
              <a:r>
                <a:rPr lang="en-US" sz="3600" b="1" i="1" dirty="0">
                  <a:effectLst/>
                  <a:latin typeface="Cambria" panose="02040503050406030204" pitchFamily="18" charset="0"/>
                  <a:ea typeface="Cambria" panose="02040503050406030204" pitchFamily="18" charset="0"/>
                </a:rPr>
                <a:t>?</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530498" y="2884714"/>
            <a:ext cx="7459616" cy="3494314"/>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959718"/>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kì</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vi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nào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đến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tuỳ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theo</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mức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độ</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chất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hậu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quả</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có</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thể</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xử</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phạt</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hành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chính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hoặc</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bị</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truy</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cứu</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hình</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sự</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337712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Ai có trách nhiệm phòng tránh xâm hại trẻ em ?</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301581" y="2726699"/>
              <a:ext cx="7885371" cy="107991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Phòng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tránh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xâm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hại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trách</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nhiệm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của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toàn</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xã</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hội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2656170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84E38B5-D042-4845-3880-7E5C13F9F722}"/>
              </a:ext>
            </a:extLst>
          </p:cNvPr>
          <p:cNvGrpSpPr/>
          <p:nvPr/>
        </p:nvGrpSpPr>
        <p:grpSpPr>
          <a:xfrm>
            <a:off x="5345475" y="1328059"/>
            <a:ext cx="6171302" cy="1894111"/>
            <a:chOff x="457789" y="2120324"/>
            <a:chExt cx="6171302" cy="1065822"/>
          </a:xfrm>
        </p:grpSpPr>
        <p:sp>
          <p:nvSpPr>
            <p:cNvPr id="4" name="Freeform 3">
              <a:extLst>
                <a:ext uri="{FF2B5EF4-FFF2-40B4-BE49-F238E27FC236}">
                  <a16:creationId xmlns:a16="http://schemas.microsoft.com/office/drawing/2014/main" id="{00BB7CAA-BE32-C632-AAF8-125826D6BAB8}"/>
                </a:ext>
              </a:extLst>
            </p:cNvPr>
            <p:cNvSpPr/>
            <p:nvPr/>
          </p:nvSpPr>
          <p:spPr>
            <a:xfrm>
              <a:off x="457789" y="2120324"/>
              <a:ext cx="6162594" cy="106582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7DEF5F69-D162-C0B4-6BAC-FC13DC996F76}"/>
                </a:ext>
              </a:extLst>
            </p:cNvPr>
            <p:cNvSpPr txBox="1"/>
            <p:nvPr/>
          </p:nvSpPr>
          <p:spPr>
            <a:xfrm>
              <a:off x="531221" y="2224455"/>
              <a:ext cx="6097870" cy="6754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 tổng đài quốc gia bảo vệ trẻ em là gì?</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9" name="Picture 8">
            <a:extLst>
              <a:ext uri="{FF2B5EF4-FFF2-40B4-BE49-F238E27FC236}">
                <a16:creationId xmlns:a16="http://schemas.microsoft.com/office/drawing/2014/main" id="{03B3A0B8-5E00-BE63-A96A-D0C9B530C9E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9885" b="89994" l="3510" r="98288">
                        <a14:foregroundMark x1="54880" y1="49121" x2="55822" y2="51425"/>
                        <a14:foregroundMark x1="40068" y1="50091" x2="45334" y2="50273"/>
                        <a14:foregroundMark x1="80308" y1="39054" x2="80009" y2="45543"/>
                      </a14:backgroundRemoval>
                    </a14:imgEffect>
                  </a14:imgLayer>
                </a14:imgProps>
              </a:ext>
              <a:ext uri="{28A0092B-C50C-407E-A947-70E740481C1C}">
                <a14:useLocalDpi xmlns:a14="http://schemas.microsoft.com/office/drawing/2010/main" val="0"/>
              </a:ext>
            </a:extLst>
          </a:blip>
          <a:stretch>
            <a:fillRect/>
          </a:stretch>
        </p:blipFill>
        <p:spPr>
          <a:xfrm>
            <a:off x="7900325" y="3973285"/>
            <a:ext cx="4375386" cy="3089323"/>
          </a:xfrm>
          <a:prstGeom prst="rect">
            <a:avLst/>
          </a:prstGeom>
        </p:spPr>
      </p:pic>
      <p:grpSp>
        <p:nvGrpSpPr>
          <p:cNvPr id="10" name="Group 9">
            <a:extLst>
              <a:ext uri="{FF2B5EF4-FFF2-40B4-BE49-F238E27FC236}">
                <a16:creationId xmlns:a16="http://schemas.microsoft.com/office/drawing/2014/main" id="{A226C956-A46F-39FD-F8DF-9F871BDB77A9}"/>
              </a:ext>
            </a:extLst>
          </p:cNvPr>
          <p:cNvGrpSpPr/>
          <p:nvPr/>
        </p:nvGrpSpPr>
        <p:grpSpPr>
          <a:xfrm>
            <a:off x="693784" y="3831771"/>
            <a:ext cx="7459616" cy="2046515"/>
            <a:chOff x="932650" y="2524306"/>
            <a:chExt cx="8528147" cy="3065176"/>
          </a:xfrm>
        </p:grpSpPr>
        <p:grpSp>
          <p:nvGrpSpPr>
            <p:cNvPr id="11" name="Group 6">
              <a:extLst>
                <a:ext uri="{FF2B5EF4-FFF2-40B4-BE49-F238E27FC236}">
                  <a16:creationId xmlns:a16="http://schemas.microsoft.com/office/drawing/2014/main" id="{C5B220D9-BF56-E38A-0355-8825401D59EE}"/>
                </a:ext>
              </a:extLst>
            </p:cNvPr>
            <p:cNvGrpSpPr/>
            <p:nvPr/>
          </p:nvGrpSpPr>
          <p:grpSpPr>
            <a:xfrm>
              <a:off x="932650" y="2524306"/>
              <a:ext cx="8528147" cy="3065176"/>
              <a:chOff x="-32491" y="-14381"/>
              <a:chExt cx="2884830" cy="1036862"/>
            </a:xfrm>
          </p:grpSpPr>
          <p:sp>
            <p:nvSpPr>
              <p:cNvPr id="13" name="Freeform 7">
                <a:extLst>
                  <a:ext uri="{FF2B5EF4-FFF2-40B4-BE49-F238E27FC236}">
                    <a16:creationId xmlns:a16="http://schemas.microsoft.com/office/drawing/2014/main" id="{1B1838EA-ADBB-BEBE-DD47-2AEB309CE045}"/>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chemeClr val="accent4">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12" name="TextBox 11">
              <a:extLst>
                <a:ext uri="{FF2B5EF4-FFF2-40B4-BE49-F238E27FC236}">
                  <a16:creationId xmlns:a16="http://schemas.microsoft.com/office/drawing/2014/main" id="{A26FDF22-140B-262D-6690-DFDC3EC3CAE5}"/>
                </a:ext>
              </a:extLst>
            </p:cNvPr>
            <p:cNvSpPr txBox="1"/>
            <p:nvPr/>
          </p:nvSpPr>
          <p:spPr>
            <a:xfrm>
              <a:off x="1289136" y="3134302"/>
              <a:ext cx="7885371" cy="184389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Số</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tổng</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đài</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Quốc</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gia</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vệ</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trẻ</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em</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là</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111.</a:t>
              </a:r>
            </a:p>
          </p:txBody>
        </p:sp>
      </p:grpSp>
    </p:spTree>
    <p:extLst>
      <p:ext uri="{BB962C8B-B14F-4D97-AF65-F5344CB8AC3E}">
        <p14:creationId xmlns:p14="http://schemas.microsoft.com/office/powerpoint/2010/main" val="31046552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3"/>
          <p:cNvPicPr>
            <a:picLocks noChangeAspect="1"/>
          </p:cNvPicPr>
          <p:nvPr/>
        </p:nvPicPr>
        <p:blipFill rotWithShape="1">
          <a:blip r:embed="rId2" cstate="print">
            <a:extLst>
              <a:ext uri="{28A0092B-C50C-407E-A947-70E740481C1C}">
                <a14:useLocalDpi xmlns:a14="http://schemas.microsoft.com/office/drawing/2010/main" val="0"/>
              </a:ext>
            </a:extLst>
          </a:blip>
          <a:srcRect b="29635"/>
          <a:stretch>
            <a:fillRect/>
          </a:stretch>
        </p:blipFill>
        <p:spPr>
          <a:xfrm>
            <a:off x="9986668" y="4122891"/>
            <a:ext cx="2380088" cy="2515867"/>
          </a:xfrm>
          <a:prstGeom prst="rect">
            <a:avLst/>
          </a:prstGeom>
        </p:spPr>
      </p:pic>
      <p:pic>
        <p:nvPicPr>
          <p:cNvPr id="3" name="图片 7"/>
          <p:cNvPicPr>
            <a:picLocks noChangeAspect="1"/>
          </p:cNvPicPr>
          <p:nvPr/>
        </p:nvPicPr>
        <p:blipFill rotWithShape="1">
          <a:blip r:embed="rId3" cstate="print">
            <a:extLst>
              <a:ext uri="{28A0092B-C50C-407E-A947-70E740481C1C}">
                <a14:useLocalDpi xmlns:a14="http://schemas.microsoft.com/office/drawing/2010/main" val="0"/>
              </a:ext>
            </a:extLst>
          </a:blip>
          <a:srcRect r="35964"/>
          <a:stretch>
            <a:fillRect/>
          </a:stretch>
        </p:blipFill>
        <p:spPr>
          <a:xfrm>
            <a:off x="-553239" y="-1042757"/>
            <a:ext cx="3793743" cy="8887366"/>
          </a:xfrm>
          <a:prstGeom prst="rect">
            <a:avLst/>
          </a:prstGeom>
        </p:spPr>
      </p:pic>
      <p:pic>
        <p:nvPicPr>
          <p:cNvPr id="6" name="图片 10"/>
          <p:cNvPicPr>
            <a:picLocks noChangeAspect="1"/>
          </p:cNvPicPr>
          <p:nvPr/>
        </p:nvPicPr>
        <p:blipFill rotWithShape="1">
          <a:blip r:embed="rId4" cstate="print">
            <a:extLst>
              <a:ext uri="{28A0092B-C50C-407E-A947-70E740481C1C}">
                <a14:useLocalDpi xmlns:a14="http://schemas.microsoft.com/office/drawing/2010/main" val="0"/>
              </a:ext>
            </a:extLst>
          </a:blip>
          <a:srcRect l="1872" t="61676" b="8620"/>
          <a:stretch>
            <a:fillRect/>
          </a:stretch>
        </p:blipFill>
        <p:spPr>
          <a:xfrm>
            <a:off x="-24062" y="5435646"/>
            <a:ext cx="12216062" cy="1636295"/>
          </a:xfrm>
          <a:prstGeom prst="rect">
            <a:avLst/>
          </a:prstGeom>
          <a:effectLst>
            <a:outerShdw blurRad="50800" dist="38100" dir="16200000" rotWithShape="0">
              <a:prstClr val="black">
                <a:alpha val="40000"/>
              </a:prstClr>
            </a:outerShdw>
          </a:effectLst>
        </p:spPr>
      </p:pic>
      <p:pic>
        <p:nvPicPr>
          <p:cNvPr id="7" name="图片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1250" y="4647771"/>
            <a:ext cx="1466109" cy="1466109"/>
          </a:xfrm>
          <a:prstGeom prst="rect">
            <a:avLst/>
          </a:prstGeom>
        </p:spPr>
      </p:pic>
      <p:sp>
        <p:nvSpPr>
          <p:cNvPr id="8" name="圆角矩形 16"/>
          <p:cNvSpPr/>
          <p:nvPr/>
        </p:nvSpPr>
        <p:spPr>
          <a:xfrm>
            <a:off x="5333929" y="888212"/>
            <a:ext cx="2623528" cy="744646"/>
          </a:xfrm>
          <a:prstGeom prst="roundRect">
            <a:avLst>
              <a:gd name="adj" fmla="val 50000"/>
            </a:avLst>
          </a:prstGeom>
          <a:solidFill>
            <a:srgbClr val="F6AB0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156号-萌趣苏打饼" panose="00000500000000000000" pitchFamily="2" charset="-122"/>
              <a:ea typeface="字魂156号-萌趣苏打饼" panose="00000500000000000000" pitchFamily="2" charset="-122"/>
              <a:cs typeface="+mn-cs"/>
            </a:endParaRPr>
          </a:p>
        </p:txBody>
      </p:sp>
      <p:pic>
        <p:nvPicPr>
          <p:cNvPr id="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09295" y="-84756"/>
            <a:ext cx="1940673" cy="1940673"/>
          </a:xfrm>
          <a:prstGeom prst="rect">
            <a:avLst/>
          </a:prstGeom>
        </p:spPr>
      </p:pic>
      <p:sp>
        <p:nvSpPr>
          <p:cNvPr id="10" name="TextBox 9"/>
          <p:cNvSpPr txBox="1"/>
          <p:nvPr/>
        </p:nvSpPr>
        <p:spPr>
          <a:xfrm>
            <a:off x="5524036" y="902559"/>
            <a:ext cx="231367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luận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12" name="Group 11"/>
          <p:cNvGrpSpPr/>
          <p:nvPr/>
        </p:nvGrpSpPr>
        <p:grpSpPr>
          <a:xfrm>
            <a:off x="2406124" y="1915885"/>
            <a:ext cx="8377598" cy="4532276"/>
            <a:chOff x="8407682" y="1855672"/>
            <a:chExt cx="3476267" cy="2021679"/>
          </a:xfrm>
        </p:grpSpPr>
        <p:sp>
          <p:nvSpPr>
            <p:cNvPr id="13" name="Google Shape;117;p2"/>
            <p:cNvSpPr/>
            <p:nvPr/>
          </p:nvSpPr>
          <p:spPr>
            <a:xfrm>
              <a:off x="8407682" y="1855672"/>
              <a:ext cx="3476267" cy="2021679"/>
            </a:xfrm>
            <a:prstGeom prst="roundRect">
              <a:avLst>
                <a:gd name="adj" fmla="val 16667"/>
              </a:avLst>
            </a:prstGeom>
            <a:solidFill>
              <a:schemeClr val="bg1"/>
            </a:solid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ED7D31"/>
                </a:solidFill>
                <a:effectLst/>
                <a:uLnTx/>
                <a:uFillTx/>
                <a:latin typeface="Tahoma" panose="020B0604030504040204"/>
                <a:ea typeface="Tahoma" panose="020B0604030504040204"/>
                <a:cs typeface="Tahoma" panose="020B0604030504040204"/>
                <a:sym typeface="Tahoma" panose="020B0604030504040204"/>
              </a:endParaRPr>
            </a:p>
          </p:txBody>
        </p:sp>
        <p:sp>
          <p:nvSpPr>
            <p:cNvPr id="14" name="TextBox 13"/>
            <p:cNvSpPr txBox="1"/>
            <p:nvPr/>
          </p:nvSpPr>
          <p:spPr>
            <a:xfrm>
              <a:off x="8451184" y="1993595"/>
              <a:ext cx="3378560" cy="168863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cần được bảo vệ về tính mạng, sức khoẻ, nhân phẩm, danh dự. Phòng, tránh xâm hại trẻ em không chỉ là trách nhiệm của cá nhân, gia đình mà còn là trách nhiệm của toàn xã hội.</a:t>
              </a:r>
              <a:endParaRPr kumimoji="0" lang="vi-VN" sz="5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02120104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5" name="Picture 14"/>
          <p:cNvPicPr>
            <a:picLocks noChangeAspect="1"/>
          </p:cNvPicPr>
          <p:nvPr/>
        </p:nvPicPr>
        <p:blipFill rotWithShape="1">
          <a:blip r:embed="rId9"/>
          <a:srcRect l="14469" r="14633" b="41954"/>
          <a:stretch/>
        </p:blipFill>
        <p:spPr>
          <a:xfrm>
            <a:off x="2054140" y="955247"/>
            <a:ext cx="7901470" cy="3368361"/>
          </a:xfrm>
          <a:prstGeom prst="rect">
            <a:avLst/>
          </a:prstGeom>
        </p:spPr>
      </p:pic>
    </p:spTree>
    <p:extLst>
      <p:ext uri="{BB962C8B-B14F-4D97-AF65-F5344CB8AC3E}">
        <p14:creationId xmlns:p14="http://schemas.microsoft.com/office/powerpoint/2010/main" val="2629060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C90D8AF0-B84C-C549-C72B-FAF7430F56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4732"/>
          <a:stretch/>
        </p:blipFill>
        <p:spPr>
          <a:xfrm>
            <a:off x="206823" y="380240"/>
            <a:ext cx="11430005" cy="6097520"/>
          </a:xfrm>
          <a:prstGeom prst="rect">
            <a:avLst/>
          </a:prstGeom>
        </p:spPr>
      </p:pic>
      <p:pic>
        <p:nvPicPr>
          <p:cNvPr id="38" name="图片 37">
            <a:extLst>
              <a:ext uri="{FF2B5EF4-FFF2-40B4-BE49-F238E27FC236}">
                <a16:creationId xmlns:a16="http://schemas.microsoft.com/office/drawing/2014/main" id="{32E7A5ED-B021-F9E8-2455-AE3B3C9FE8DC}"/>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39" name="图片 38">
            <a:extLst>
              <a:ext uri="{FF2B5EF4-FFF2-40B4-BE49-F238E27FC236}">
                <a16:creationId xmlns:a16="http://schemas.microsoft.com/office/drawing/2014/main" id="{451883F1-21B8-C53B-5202-24DFCF3E6F0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12"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7245" r="65714"/>
          <a:stretch/>
        </p:blipFill>
        <p:spPr>
          <a:xfrm>
            <a:off x="9095104" y="3562613"/>
            <a:ext cx="3534579" cy="2589819"/>
          </a:xfrm>
          <a:prstGeom prst="rect">
            <a:avLst/>
          </a:prstGeom>
        </p:spPr>
      </p:pic>
      <p:pic>
        <p:nvPicPr>
          <p:cNvPr id="35"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3" name="图片 2">
            <a:extLst>
              <a:ext uri="{FF2B5EF4-FFF2-40B4-BE49-F238E27FC236}">
                <a16:creationId xmlns:a16="http://schemas.microsoft.com/office/drawing/2014/main" id="{8C6E22FA-7024-09FB-053C-D8AC2EEF6F2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557" y="2806180"/>
            <a:ext cx="4397843" cy="4051819"/>
          </a:xfrm>
          <a:prstGeom prst="rect">
            <a:avLst/>
          </a:prstGeom>
        </p:spPr>
      </p:pic>
      <p:pic>
        <p:nvPicPr>
          <p:cNvPr id="11" name="图片 10">
            <a:extLst>
              <a:ext uri="{FF2B5EF4-FFF2-40B4-BE49-F238E27FC236}">
                <a16:creationId xmlns:a16="http://schemas.microsoft.com/office/drawing/2014/main" id="{CD8B4E00-F9FD-BB62-C313-A30E6202452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01587" y="3480705"/>
            <a:ext cx="4109358" cy="4109358"/>
          </a:xfrm>
          <a:prstGeom prst="rect">
            <a:avLst/>
          </a:prstGeom>
        </p:spPr>
      </p:pic>
      <p:pic>
        <p:nvPicPr>
          <p:cNvPr id="53" name="图片 52">
            <a:extLst>
              <a:ext uri="{FF2B5EF4-FFF2-40B4-BE49-F238E27FC236}">
                <a16:creationId xmlns:a16="http://schemas.microsoft.com/office/drawing/2014/main" id="{D6E8E9E5-86E6-02B7-F818-F56BD85952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2380" y="5578544"/>
            <a:ext cx="1350926" cy="1350926"/>
          </a:xfrm>
          <a:prstGeom prst="rect">
            <a:avLst/>
          </a:prstGeom>
        </p:spPr>
      </p:pic>
      <p:pic>
        <p:nvPicPr>
          <p:cNvPr id="13" name="Picture 12">
            <a:extLst>
              <a:ext uri="{FF2B5EF4-FFF2-40B4-BE49-F238E27FC236}">
                <a16:creationId xmlns:a16="http://schemas.microsoft.com/office/drawing/2014/main" id="{416AA52A-2568-3B14-1382-2943F1A7FFD1}"/>
              </a:ext>
            </a:extLst>
          </p:cNvPr>
          <p:cNvPicPr>
            <a:picLocks noChangeAspect="1"/>
          </p:cNvPicPr>
          <p:nvPr/>
        </p:nvPicPr>
        <p:blipFill>
          <a:blip r:embed="rId10"/>
          <a:stretch>
            <a:fillRect/>
          </a:stretch>
        </p:blipFill>
        <p:spPr>
          <a:xfrm>
            <a:off x="83070" y="-635"/>
            <a:ext cx="1523956" cy="1508868"/>
          </a:xfrm>
          <a:prstGeom prst="rect">
            <a:avLst/>
          </a:prstGeom>
        </p:spPr>
      </p:pic>
      <p:pic>
        <p:nvPicPr>
          <p:cNvPr id="4" name="Picture 3">
            <a:extLst>
              <a:ext uri="{FF2B5EF4-FFF2-40B4-BE49-F238E27FC236}">
                <a16:creationId xmlns:a16="http://schemas.microsoft.com/office/drawing/2014/main" id="{C28DB6A9-E975-5168-DE71-425A92F04BF9}"/>
              </a:ext>
            </a:extLst>
          </p:cNvPr>
          <p:cNvPicPr>
            <a:picLocks noChangeAspect="1"/>
          </p:cNvPicPr>
          <p:nvPr/>
        </p:nvPicPr>
        <p:blipFill>
          <a:blip r:embed="rId11"/>
          <a:stretch>
            <a:fillRect/>
          </a:stretch>
        </p:blipFill>
        <p:spPr>
          <a:xfrm>
            <a:off x="2830084" y="1524000"/>
            <a:ext cx="6847558" cy="2477095"/>
          </a:xfrm>
          <a:prstGeom prst="rect">
            <a:avLst/>
          </a:prstGeom>
        </p:spPr>
      </p:pic>
      <p:pic>
        <p:nvPicPr>
          <p:cNvPr id="7" name="Picture 6">
            <a:extLst>
              <a:ext uri="{FF2B5EF4-FFF2-40B4-BE49-F238E27FC236}">
                <a16:creationId xmlns:a16="http://schemas.microsoft.com/office/drawing/2014/main" id="{2B5431C2-8ADC-CB51-C8B9-14A66002D4BB}"/>
              </a:ext>
            </a:extLst>
          </p:cNvPr>
          <p:cNvPicPr>
            <a:picLocks noChangeAspect="1"/>
          </p:cNvPicPr>
          <p:nvPr/>
        </p:nvPicPr>
        <p:blipFill>
          <a:blip r:embed="rId12"/>
          <a:stretch>
            <a:fillRect/>
          </a:stretch>
        </p:blipFill>
        <p:spPr>
          <a:xfrm>
            <a:off x="5246512" y="3806905"/>
            <a:ext cx="2572735" cy="1072989"/>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7D93544F-09CA-AC14-71A8-F74920ED087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282219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1" name="Picture 10"/>
          <p:cNvPicPr>
            <a:picLocks noChangeAspect="1"/>
          </p:cNvPicPr>
          <p:nvPr/>
        </p:nvPicPr>
        <p:blipFill>
          <a:blip r:embed="rId9"/>
          <a:stretch>
            <a:fillRect/>
          </a:stretch>
        </p:blipFill>
        <p:spPr>
          <a:xfrm>
            <a:off x="2905321" y="704484"/>
            <a:ext cx="5932885" cy="4525655"/>
          </a:xfrm>
          <a:prstGeom prst="rect">
            <a:avLst/>
          </a:prstGeom>
        </p:spPr>
      </p:pic>
    </p:spTree>
    <p:extLst>
      <p:ext uri="{BB962C8B-B14F-4D97-AF65-F5344CB8AC3E}">
        <p14:creationId xmlns:p14="http://schemas.microsoft.com/office/powerpoint/2010/main" val="4031177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5">
            <a:extLst>
              <a:ext uri="{FF2B5EF4-FFF2-40B4-BE49-F238E27FC236}">
                <a16:creationId xmlns:a16="http://schemas.microsoft.com/office/drawing/2014/main" id="{27F89A51-3CE5-03F3-28EB-9B0CD1AA7A13}"/>
              </a:ext>
            </a:extLst>
          </p:cNvPr>
          <p:cNvPicPr>
            <a:picLocks noChangeAspect="1"/>
          </p:cNvPicPr>
          <p:nvPr/>
        </p:nvPicPr>
        <p:blipFill rotWithShape="1">
          <a:blip r:embed="rId2"/>
          <a:srcRect t="13684" b="13623"/>
          <a:stretch/>
        </p:blipFill>
        <p:spPr>
          <a:xfrm>
            <a:off x="1310278" y="1"/>
            <a:ext cx="9440680" cy="6858000"/>
          </a:xfrm>
          <a:prstGeom prst="rect">
            <a:avLst/>
          </a:prstGeom>
          <a:ln>
            <a:noFill/>
          </a:ln>
          <a:effectLst>
            <a:outerShdw blurRad="127000" dist="12700" sx="102000" sy="102000" algn="ctr" rotWithShape="0">
              <a:schemeClr val="tx1">
                <a:lumMod val="65000"/>
                <a:lumOff val="35000"/>
                <a:alpha val="40000"/>
              </a:schemeClr>
            </a:outerShdw>
          </a:effectLst>
        </p:spPr>
      </p:pic>
      <p:pic>
        <p:nvPicPr>
          <p:cNvPr id="3" name="图片 11">
            <a:extLst>
              <a:ext uri="{FF2B5EF4-FFF2-40B4-BE49-F238E27FC236}">
                <a16:creationId xmlns:a16="http://schemas.microsoft.com/office/drawing/2014/main" id="{0201C329-5DAD-4113-FA57-7EA2CD834B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7245" r="65714"/>
          <a:stretch/>
        </p:blipFill>
        <p:spPr>
          <a:xfrm>
            <a:off x="8786488" y="3500894"/>
            <a:ext cx="3534579" cy="2589819"/>
          </a:xfrm>
          <a:prstGeom prst="rect">
            <a:avLst/>
          </a:prstGeom>
        </p:spPr>
      </p:pic>
      <p:pic>
        <p:nvPicPr>
          <p:cNvPr id="4" name="图片 13">
            <a:extLst>
              <a:ext uri="{FF2B5EF4-FFF2-40B4-BE49-F238E27FC236}">
                <a16:creationId xmlns:a16="http://schemas.microsoft.com/office/drawing/2014/main" id="{420BAF14-45A1-B44E-7872-51319487CCC1}"/>
              </a:ext>
            </a:extLst>
          </p:cNvPr>
          <p:cNvPicPr>
            <a:picLocks noChangeAspect="1"/>
          </p:cNvPicPr>
          <p:nvPr/>
        </p:nvPicPr>
        <p:blipFill rotWithShape="1">
          <a:blip r:embed="rId4">
            <a:extLst>
              <a:ext uri="{28A0092B-C50C-407E-A947-70E740481C1C}">
                <a14:useLocalDpi xmlns:a14="http://schemas.microsoft.com/office/drawing/2010/main" val="0"/>
              </a:ext>
            </a:extLst>
          </a:blip>
          <a:srcRect t="-131" r="79553" b="67017"/>
          <a:stretch/>
        </p:blipFill>
        <p:spPr>
          <a:xfrm>
            <a:off x="-43555" y="-1"/>
            <a:ext cx="3796907" cy="2928258"/>
          </a:xfrm>
          <a:prstGeom prst="rect">
            <a:avLst/>
          </a:prstGeom>
        </p:spPr>
      </p:pic>
      <p:pic>
        <p:nvPicPr>
          <p:cNvPr id="5" name="图片 14">
            <a:extLst>
              <a:ext uri="{FF2B5EF4-FFF2-40B4-BE49-F238E27FC236}">
                <a16:creationId xmlns:a16="http://schemas.microsoft.com/office/drawing/2014/main" id="{D1D89C96-4D46-A2A9-C6C4-7762C3BD23C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8483" t="-131" r="1070" b="67017"/>
          <a:stretch/>
        </p:blipFill>
        <p:spPr>
          <a:xfrm>
            <a:off x="8388549" y="-39054"/>
            <a:ext cx="3422396" cy="2639427"/>
          </a:xfrm>
          <a:prstGeom prst="rect">
            <a:avLst/>
          </a:prstGeom>
        </p:spPr>
      </p:pic>
      <p:pic>
        <p:nvPicPr>
          <p:cNvPr id="6" name="图片 34">
            <a:extLst>
              <a:ext uri="{FF2B5EF4-FFF2-40B4-BE49-F238E27FC236}">
                <a16:creationId xmlns:a16="http://schemas.microsoft.com/office/drawing/2014/main" id="{458F311E-6FC7-150F-F1EA-CE013B8ACC0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4437"/>
          <a:stretch/>
        </p:blipFill>
        <p:spPr>
          <a:xfrm>
            <a:off x="0" y="4212770"/>
            <a:ext cx="12192000" cy="2645229"/>
          </a:xfrm>
          <a:prstGeom prst="rect">
            <a:avLst/>
          </a:prstGeom>
          <a:effectLst>
            <a:outerShdw blurRad="50800" dist="38100" dir="16200000" rotWithShape="0">
              <a:prstClr val="black">
                <a:alpha val="40000"/>
              </a:prstClr>
            </a:outerShdw>
          </a:effectLst>
        </p:spPr>
      </p:pic>
      <p:pic>
        <p:nvPicPr>
          <p:cNvPr id="7" name="图片 24">
            <a:extLst>
              <a:ext uri="{FF2B5EF4-FFF2-40B4-BE49-F238E27FC236}">
                <a16:creationId xmlns:a16="http://schemas.microsoft.com/office/drawing/2014/main" id="{93BABAF3-EDBD-6C78-220D-84409F0829C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6571"/>
          <a:stretch/>
        </p:blipFill>
        <p:spPr>
          <a:xfrm>
            <a:off x="7379003" y="3190131"/>
            <a:ext cx="4539428" cy="3333264"/>
          </a:xfrm>
          <a:prstGeom prst="rect">
            <a:avLst/>
          </a:prstGeom>
        </p:spPr>
      </p:pic>
      <p:pic>
        <p:nvPicPr>
          <p:cNvPr id="8" name="图片 26">
            <a:extLst>
              <a:ext uri="{FF2B5EF4-FFF2-40B4-BE49-F238E27FC236}">
                <a16:creationId xmlns:a16="http://schemas.microsoft.com/office/drawing/2014/main" id="{197784B3-14EB-2288-02AB-123826252A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560227"/>
            <a:ext cx="3950313" cy="3950313"/>
          </a:xfrm>
          <a:prstGeom prst="rect">
            <a:avLst/>
          </a:prstGeom>
        </p:spPr>
      </p:pic>
      <p:pic>
        <p:nvPicPr>
          <p:cNvPr id="12" name="图片 30">
            <a:extLst>
              <a:ext uri="{FF2B5EF4-FFF2-40B4-BE49-F238E27FC236}">
                <a16:creationId xmlns:a16="http://schemas.microsoft.com/office/drawing/2014/main" id="{ADDC85EA-49AB-1AA6-BA19-E65EEA315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99015" y="5305825"/>
            <a:ext cx="1261576" cy="1261576"/>
          </a:xfrm>
          <a:prstGeom prst="rect">
            <a:avLst/>
          </a:prstGeom>
        </p:spPr>
      </p:pic>
      <p:pic>
        <p:nvPicPr>
          <p:cNvPr id="14" name="Picture 13"/>
          <p:cNvPicPr>
            <a:picLocks noChangeAspect="1"/>
          </p:cNvPicPr>
          <p:nvPr/>
        </p:nvPicPr>
        <p:blipFill>
          <a:blip r:embed="rId9"/>
          <a:stretch>
            <a:fillRect/>
          </a:stretch>
        </p:blipFill>
        <p:spPr>
          <a:xfrm rot="1117562">
            <a:off x="3947038" y="-15210"/>
            <a:ext cx="4109060" cy="2755631"/>
          </a:xfrm>
          <a:prstGeom prst="rect">
            <a:avLst/>
          </a:prstGeom>
        </p:spPr>
      </p:pic>
      <p:sp>
        <p:nvSpPr>
          <p:cNvPr id="10" name="TextBox 9">
            <a:extLst>
              <a:ext uri="{FF2B5EF4-FFF2-40B4-BE49-F238E27FC236}">
                <a16:creationId xmlns:a16="http://schemas.microsoft.com/office/drawing/2014/main" id="{01DDB2B7-8A46-5A4C-FE2B-0F830D6B3186}"/>
              </a:ext>
            </a:extLst>
          </p:cNvPr>
          <p:cNvSpPr txBox="1"/>
          <p:nvPr/>
        </p:nvSpPr>
        <p:spPr>
          <a:xfrm>
            <a:off x="2225040" y="2052320"/>
            <a:ext cx="7620000" cy="1754326"/>
          </a:xfrm>
          <a:prstGeom prst="rect">
            <a:avLst/>
          </a:prstGeom>
          <a:noFill/>
        </p:spPr>
        <p:txBody>
          <a:bodyPr wrap="square" rtlCol="0">
            <a:spAutoFit/>
          </a:bodyPr>
          <a:lstStyle/>
          <a:p>
            <a:pPr algn="ctr"/>
            <a:r>
              <a:rPr lang="en-US" sz="5400" b="1" dirty="0" err="1">
                <a:latin typeface="Cambria" panose="02040503050406030204" pitchFamily="18" charset="0"/>
                <a:ea typeface="Cambria" panose="02040503050406030204" pitchFamily="18" charset="0"/>
              </a:rPr>
              <a:t>Tìm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hiểu</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vì</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sao</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phải</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phòng</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tránh</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xâm</a:t>
            </a:r>
            <a:r>
              <a:rPr lang="en-US" sz="5400" b="1" dirty="0">
                <a:latin typeface="Cambria" panose="02040503050406030204" pitchFamily="18" charset="0"/>
                <a:ea typeface="Cambria" panose="02040503050406030204" pitchFamily="18" charset="0"/>
              </a:rPr>
              <a:t> </a:t>
            </a:r>
            <a:r>
              <a:rPr lang="en-US" sz="5400" b="1" dirty="0" err="1">
                <a:latin typeface="Cambria" panose="02040503050406030204" pitchFamily="18" charset="0"/>
                <a:ea typeface="Cambria" panose="02040503050406030204" pitchFamily="18" charset="0"/>
              </a:rPr>
              <a:t>hại</a:t>
            </a:r>
            <a:r>
              <a:rPr lang="en-US" sz="5400" b="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717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25653" y="78161"/>
            <a:ext cx="3940895" cy="1405199"/>
          </a:xfrm>
          <a:prstGeom prst="rect">
            <a:avLst/>
          </a:prstGeom>
        </p:spPr>
      </p:pic>
      <p:grpSp>
        <p:nvGrpSpPr>
          <p:cNvPr id="11" name="Group 10"/>
          <p:cNvGrpSpPr/>
          <p:nvPr/>
        </p:nvGrpSpPr>
        <p:grpSpPr>
          <a:xfrm>
            <a:off x="4526438" y="0"/>
            <a:ext cx="7145383" cy="1655056"/>
            <a:chOff x="4638198" y="458224"/>
            <a:chExt cx="7145383" cy="3415476"/>
          </a:xfrm>
        </p:grpSpPr>
        <p:grpSp>
          <p:nvGrpSpPr>
            <p:cNvPr id="8" name="Group 2"/>
            <p:cNvGrpSpPr/>
            <p:nvPr/>
          </p:nvGrpSpPr>
          <p:grpSpPr>
            <a:xfrm>
              <a:off x="4638198" y="458224"/>
              <a:ext cx="7145383" cy="3415476"/>
              <a:chOff x="0" y="0"/>
              <a:chExt cx="9454516" cy="4572992"/>
            </a:xfrm>
          </p:grpSpPr>
          <p:sp>
            <p:nvSpPr>
              <p:cNvPr id="9" name="Freeform 3"/>
              <p:cNvSpPr/>
              <p:nvPr/>
            </p:nvSpPr>
            <p:spPr>
              <a:xfrm>
                <a:off x="0" y="0"/>
                <a:ext cx="9454516" cy="4572992"/>
              </a:xfrm>
              <a:custGeom>
                <a:avLst/>
                <a:gdLst/>
                <a:ahLst/>
                <a:cxnLst/>
                <a:rect l="l" t="t" r="r" b="b"/>
                <a:pathLst>
                  <a:path w="9454516" h="4572992">
                    <a:moveTo>
                      <a:pt x="0" y="0"/>
                    </a:moveTo>
                    <a:lnTo>
                      <a:pt x="0" y="4043402"/>
                    </a:lnTo>
                    <a:lnTo>
                      <a:pt x="1088390" y="4043402"/>
                    </a:lnTo>
                    <a:lnTo>
                      <a:pt x="1305560" y="4572992"/>
                    </a:lnTo>
                    <a:lnTo>
                      <a:pt x="1524000" y="4043402"/>
                    </a:lnTo>
                    <a:lnTo>
                      <a:pt x="9454516" y="4043402"/>
                    </a:lnTo>
                    <a:lnTo>
                      <a:pt x="9454516" y="0"/>
                    </a:lnTo>
                    <a:lnTo>
                      <a:pt x="0" y="0"/>
                    </a:lnTo>
                    <a:close/>
                  </a:path>
                </a:pathLst>
              </a:custGeom>
              <a:solidFill>
                <a:srgbClr val="FFD6CE"/>
              </a:solidFill>
            </p:spPr>
            <p:txBody>
              <a:bodyPr/>
              <a:lstStyle/>
              <a:p>
                <a:endParaRPr lang="en-US"/>
              </a:p>
            </p:txBody>
          </p:sp>
        </p:grpSp>
        <p:sp>
          <p:nvSpPr>
            <p:cNvPr id="10" name="TextBox 8"/>
            <p:cNvSpPr txBox="1"/>
            <p:nvPr/>
          </p:nvSpPr>
          <p:spPr>
            <a:xfrm>
              <a:off x="4714241" y="519708"/>
              <a:ext cx="6833324" cy="1219949"/>
            </a:xfrm>
            <a:prstGeom prst="rect">
              <a:avLst/>
            </a:prstGeom>
          </p:spPr>
          <p:txBody>
            <a:bodyPr wrap="square" lIns="0" tIns="0" rIns="0" bIns="0" rtlCol="0" anchor="t">
              <a:spAutoFit/>
            </a:bodyPr>
            <a:lstStyle/>
            <a:p>
              <a:pPr marL="0" marR="0" algn="just">
                <a:lnSpc>
                  <a:spcPct val="115000"/>
                </a:lnSpc>
                <a:spcBef>
                  <a:spcPts val="0"/>
                </a:spcBef>
                <a:spcAft>
                  <a:spcPts val="0"/>
                </a:spcAft>
              </a:pPr>
              <a:r>
                <a:rPr lang="vi-VN" sz="3600" b="1" i="1" dirty="0">
                  <a:effectLst/>
                  <a:latin typeface="Cambria" panose="02040503050406030204" pitchFamily="18" charset="0"/>
                  <a:ea typeface="Cambria" panose="02040503050406030204" pitchFamily="18" charset="0"/>
                </a:rPr>
                <a:t>Em hãy dự đoán điều gì có thể ra đối với các bạn trong tranh.</a:t>
              </a:r>
              <a:endParaRPr lang="en-US" sz="3600" b="1" dirty="0">
                <a:effectLst/>
                <a:latin typeface="Cambria" panose="02040503050406030204" pitchFamily="18" charset="0"/>
                <a:ea typeface="Cambria" panose="02040503050406030204" pitchFamily="18" charset="0"/>
              </a:endParaRPr>
            </a:p>
          </p:txBody>
        </p:sp>
      </p:grpSp>
      <p:pic>
        <p:nvPicPr>
          <p:cNvPr id="3" name="Picture 2">
            <a:extLst>
              <a:ext uri="{FF2B5EF4-FFF2-40B4-BE49-F238E27FC236}">
                <a16:creationId xmlns:a16="http://schemas.microsoft.com/office/drawing/2014/main" id="{666141BB-FA1A-D0C3-3E7E-879D6A2D93C4}"/>
              </a:ext>
            </a:extLst>
          </p:cNvPr>
          <p:cNvPicPr>
            <a:picLocks noChangeAspect="1"/>
          </p:cNvPicPr>
          <p:nvPr/>
        </p:nvPicPr>
        <p:blipFill>
          <a:blip r:embed="rId3"/>
          <a:stretch>
            <a:fillRect/>
          </a:stretch>
        </p:blipFill>
        <p:spPr>
          <a:xfrm>
            <a:off x="257175" y="1640206"/>
            <a:ext cx="6458585" cy="2723156"/>
          </a:xfrm>
          <a:prstGeom prst="rect">
            <a:avLst/>
          </a:prstGeom>
        </p:spPr>
      </p:pic>
      <p:pic>
        <p:nvPicPr>
          <p:cNvPr id="5" name="Picture 4">
            <a:extLst>
              <a:ext uri="{FF2B5EF4-FFF2-40B4-BE49-F238E27FC236}">
                <a16:creationId xmlns:a16="http://schemas.microsoft.com/office/drawing/2014/main" id="{9304947A-A8D3-CF17-37C8-C236D9B578BF}"/>
              </a:ext>
            </a:extLst>
          </p:cNvPr>
          <p:cNvPicPr>
            <a:picLocks noChangeAspect="1"/>
          </p:cNvPicPr>
          <p:nvPr/>
        </p:nvPicPr>
        <p:blipFill>
          <a:blip r:embed="rId4"/>
          <a:stretch>
            <a:fillRect/>
          </a:stretch>
        </p:blipFill>
        <p:spPr>
          <a:xfrm>
            <a:off x="5394960" y="4236770"/>
            <a:ext cx="6533832" cy="2393582"/>
          </a:xfrm>
          <a:prstGeom prst="rect">
            <a:avLst/>
          </a:prstGeom>
        </p:spPr>
      </p:pic>
    </p:spTree>
    <p:extLst>
      <p:ext uri="{BB962C8B-B14F-4D97-AF65-F5344CB8AC3E}">
        <p14:creationId xmlns:p14="http://schemas.microsoft.com/office/powerpoint/2010/main" val="4286313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1"/>
          <p:cNvSpPr/>
          <p:nvPr/>
        </p:nvSpPr>
        <p:spPr>
          <a:xfrm>
            <a:off x="143690" y="3448615"/>
            <a:ext cx="4245429" cy="3409385"/>
          </a:xfrm>
          <a:custGeom>
            <a:avLst/>
            <a:gdLst/>
            <a:ahLst/>
            <a:cxnLst/>
            <a:rect l="l" t="t" r="r" b="b"/>
            <a:pathLst>
              <a:path w="5050073" h="3920119">
                <a:moveTo>
                  <a:pt x="0" y="0"/>
                </a:moveTo>
                <a:lnTo>
                  <a:pt x="5050073" y="0"/>
                </a:lnTo>
                <a:lnTo>
                  <a:pt x="5050073" y="3920119"/>
                </a:lnTo>
                <a:lnTo>
                  <a:pt x="0" y="3920119"/>
                </a:lnTo>
                <a:lnTo>
                  <a:pt x="0" y="0"/>
                </a:lnTo>
                <a:close/>
              </a:path>
            </a:pathLst>
          </a:custGeom>
          <a:blipFill>
            <a:blip r:embed="rId2"/>
            <a:stretch>
              <a:fillRect/>
            </a:stretch>
          </a:blipFill>
        </p:spPr>
        <p:txBody>
          <a:bodyPr/>
          <a:lstStyle/>
          <a:p>
            <a:endParaRPr lang="en-US"/>
          </a:p>
        </p:txBody>
      </p:sp>
      <p:pic>
        <p:nvPicPr>
          <p:cNvPr id="3" name="Picture 2"/>
          <p:cNvPicPr>
            <a:picLocks noChangeAspect="1"/>
          </p:cNvPicPr>
          <p:nvPr/>
        </p:nvPicPr>
        <p:blipFill>
          <a:blip r:embed="rId3"/>
          <a:stretch>
            <a:fillRect/>
          </a:stretch>
        </p:blipFill>
        <p:spPr>
          <a:xfrm>
            <a:off x="3735977" y="484906"/>
            <a:ext cx="7966828" cy="3960446"/>
          </a:xfrm>
          <a:prstGeom prst="rect">
            <a:avLst/>
          </a:prstGeom>
        </p:spPr>
      </p:pic>
    </p:spTree>
    <p:extLst>
      <p:ext uri="{BB962C8B-B14F-4D97-AF65-F5344CB8AC3E}">
        <p14:creationId xmlns:p14="http://schemas.microsoft.com/office/powerpoint/2010/main" val="3943672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pic>
        <p:nvPicPr>
          <p:cNvPr id="6" name="Picture 5">
            <a:extLst>
              <a:ext uri="{FF2B5EF4-FFF2-40B4-BE49-F238E27FC236}">
                <a16:creationId xmlns:a16="http://schemas.microsoft.com/office/drawing/2014/main" id="{C07E3C5D-AF9C-E9EF-58AD-09493850C5BB}"/>
              </a:ext>
            </a:extLst>
          </p:cNvPr>
          <p:cNvPicPr>
            <a:picLocks noChangeAspect="1"/>
          </p:cNvPicPr>
          <p:nvPr/>
        </p:nvPicPr>
        <p:blipFill>
          <a:blip r:embed="rId3"/>
          <a:stretch>
            <a:fillRect/>
          </a:stretch>
        </p:blipFill>
        <p:spPr>
          <a:xfrm>
            <a:off x="751840" y="1752600"/>
            <a:ext cx="4267200" cy="3657600"/>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3921760"/>
            <a:chOff x="932650" y="2524306"/>
            <a:chExt cx="8528147" cy="3065176"/>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endParaRPr lang="en-US" sz="1600">
                  <a:latin typeface="Cambria" panose="02040503050406030204" pitchFamily="18" charset="0"/>
                  <a:ea typeface="Cambria" panose="02040503050406030204" pitchFamily="18" charset="0"/>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2694189"/>
            </a:xfrm>
            <a:prstGeom prst="rect">
              <a:avLst/>
            </a:prstGeom>
          </p:spPr>
          <p:txBody>
            <a:bodyPr wrap="square" lIns="0" tIns="0" rIns="0" bIns="0" rtlCol="0" anchor="t">
              <a:spAutoFit/>
            </a:bodyPr>
            <a:lstStyle/>
            <a:p>
              <a:pPr algn="just"/>
              <a:r>
                <a:rPr lang="en-US" sz="3200" dirty="0">
                  <a:solidFill>
                    <a:srgbClr val="002060"/>
                  </a:solidFill>
                  <a:latin typeface="Cambria" panose="02040503050406030204" pitchFamily="18" charset="0"/>
                  <a:ea typeface="Cambria" panose="02040503050406030204" pitchFamily="18" charset="0"/>
                </a:rPr>
                <a:t>B</a:t>
              </a:r>
              <a:r>
                <a:rPr lang="vi-VN" sz="3200" dirty="0">
                  <a:solidFill>
                    <a:srgbClr val="002060"/>
                  </a:solidFill>
                  <a:latin typeface="Cambria" panose="02040503050406030204" pitchFamily="18" charset="0"/>
                  <a:ea typeface="Cambria" panose="02040503050406030204" pitchFamily="18" charset="0"/>
                </a:rPr>
                <a:t>ạn nam bị người đàn ông đánh gây đau đớn. Bạn có thể phải chịu những vết sẹo, những đi chứng trên cơ thể suốt đời, có thể gây chậm phát triển khả năng vận động, ngôn ngữ, nhận thức, giao tiếp xã hội.....</a:t>
              </a:r>
              <a:endParaRPr lang="en-US" sz="3200" dirty="0">
                <a:solidFill>
                  <a:srgbClr val="002060"/>
                </a:solidFill>
                <a:latin typeface="Cambria" panose="02040503050406030204" pitchFamily="18" charset="0"/>
                <a:ea typeface="Cambria" panose="02040503050406030204" pitchFamily="18" charset="0"/>
              </a:endParaRPr>
            </a:p>
          </p:txBody>
        </p:sp>
      </p:grpSp>
      <p:pic>
        <p:nvPicPr>
          <p:cNvPr id="11" name="Picture 10" descr="A round pink label with white text and a black background&#10;&#10;Description automatically generated">
            <a:extLst>
              <a:ext uri="{FF2B5EF4-FFF2-40B4-BE49-F238E27FC236}">
                <a16:creationId xmlns:a16="http://schemas.microsoft.com/office/drawing/2014/main" id="{5D1D52DB-5542-91B1-8FA4-21E854A2BCD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8617" y="0"/>
            <a:ext cx="1579195" cy="1579195"/>
          </a:xfrm>
          <a:prstGeom prst="rect">
            <a:avLst/>
          </a:prstGeom>
        </p:spPr>
      </p:pic>
    </p:spTree>
    <p:extLst>
      <p:ext uri="{BB962C8B-B14F-4D97-AF65-F5344CB8AC3E}">
        <p14:creationId xmlns:p14="http://schemas.microsoft.com/office/powerpoint/2010/main" val="30250861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34885" y="279912"/>
            <a:ext cx="4655527" cy="908562"/>
          </a:xfrm>
          <a:prstGeom prst="rect">
            <a:avLst/>
          </a:prstGeom>
        </p:spPr>
      </p:pic>
      <p:grpSp>
        <p:nvGrpSpPr>
          <p:cNvPr id="7" name="Group 6">
            <a:extLst>
              <a:ext uri="{FF2B5EF4-FFF2-40B4-BE49-F238E27FC236}">
                <a16:creationId xmlns:a16="http://schemas.microsoft.com/office/drawing/2014/main" id="{0915CABE-B1E6-79D4-91B5-4CB9E85CE6CB}"/>
              </a:ext>
            </a:extLst>
          </p:cNvPr>
          <p:cNvGrpSpPr/>
          <p:nvPr/>
        </p:nvGrpSpPr>
        <p:grpSpPr>
          <a:xfrm>
            <a:off x="5439955" y="1635760"/>
            <a:ext cx="6139543" cy="4653280"/>
            <a:chOff x="932650" y="2524306"/>
            <a:chExt cx="8528147" cy="3292798"/>
          </a:xfrm>
        </p:grpSpPr>
        <p:grpSp>
          <p:nvGrpSpPr>
            <p:cNvPr id="8" name="Group 6">
              <a:extLst>
                <a:ext uri="{FF2B5EF4-FFF2-40B4-BE49-F238E27FC236}">
                  <a16:creationId xmlns:a16="http://schemas.microsoft.com/office/drawing/2014/main" id="{73A86EEB-7E99-C16A-D7FD-CEDE60992476}"/>
                </a:ext>
              </a:extLst>
            </p:cNvPr>
            <p:cNvGrpSpPr/>
            <p:nvPr/>
          </p:nvGrpSpPr>
          <p:grpSpPr>
            <a:xfrm>
              <a:off x="932650" y="2524306"/>
              <a:ext cx="8528147" cy="3065176"/>
              <a:chOff x="-32491" y="-14381"/>
              <a:chExt cx="2884830" cy="1036862"/>
            </a:xfrm>
          </p:grpSpPr>
          <p:sp>
            <p:nvSpPr>
              <p:cNvPr id="10" name="Freeform 7">
                <a:extLst>
                  <a:ext uri="{FF2B5EF4-FFF2-40B4-BE49-F238E27FC236}">
                    <a16:creationId xmlns:a16="http://schemas.microsoft.com/office/drawing/2014/main" id="{C0D19B16-AFF8-EBBA-D5F3-4A404248B5C3}"/>
                  </a:ext>
                </a:extLst>
              </p:cNvPr>
              <p:cNvSpPr/>
              <p:nvPr/>
            </p:nvSpPr>
            <p:spPr>
              <a:xfrm>
                <a:off x="-32491" y="-14381"/>
                <a:ext cx="2884830" cy="1036862"/>
              </a:xfrm>
              <a:custGeom>
                <a:avLst/>
                <a:gdLst>
                  <a:gd name="connsiteX0" fmla="*/ 2691733 w 2816193"/>
                  <a:gd name="connsiteY0" fmla="*/ 676662 h 676662"/>
                  <a:gd name="connsiteX1" fmla="*/ 124460 w 2816193"/>
                  <a:gd name="connsiteY1" fmla="*/ 676662 h 676662"/>
                  <a:gd name="connsiteX2" fmla="*/ 0 w 2816193"/>
                  <a:gd name="connsiteY2" fmla="*/ 552202 h 676662"/>
                  <a:gd name="connsiteX3" fmla="*/ 0 w 2816193"/>
                  <a:gd name="connsiteY3" fmla="*/ 124661 h 676662"/>
                  <a:gd name="connsiteX4" fmla="*/ 124460 w 2816193"/>
                  <a:gd name="connsiteY4" fmla="*/ 201 h 676662"/>
                  <a:gd name="connsiteX5" fmla="*/ 1501871 w 2816193"/>
                  <a:gd name="connsiteY5" fmla="*/ 26433 h 676662"/>
                  <a:gd name="connsiteX6" fmla="*/ 2691733 w 2816193"/>
                  <a:gd name="connsiteY6" fmla="*/ 201 h 676662"/>
                  <a:gd name="connsiteX7" fmla="*/ 2816193 w 2816193"/>
                  <a:gd name="connsiteY7" fmla="*/ 124661 h 676662"/>
                  <a:gd name="connsiteX8" fmla="*/ 2816193 w 2816193"/>
                  <a:gd name="connsiteY8" fmla="*/ 552202 h 676662"/>
                  <a:gd name="connsiteX9" fmla="*/ 2691733 w 2816193"/>
                  <a:gd name="connsiteY9" fmla="*/ 676662 h 676662"/>
                  <a:gd name="connsiteX0" fmla="*/ 2691733 w 2816193"/>
                  <a:gd name="connsiteY0" fmla="*/ 676662 h 676690"/>
                  <a:gd name="connsiteX1" fmla="*/ 1840925 w 2816193"/>
                  <a:gd name="connsiteY1" fmla="*/ 644766 h 676690"/>
                  <a:gd name="connsiteX2" fmla="*/ 124460 w 2816193"/>
                  <a:gd name="connsiteY2" fmla="*/ 676662 h 676690"/>
                  <a:gd name="connsiteX3" fmla="*/ 0 w 2816193"/>
                  <a:gd name="connsiteY3" fmla="*/ 552202 h 676690"/>
                  <a:gd name="connsiteX4" fmla="*/ 0 w 2816193"/>
                  <a:gd name="connsiteY4" fmla="*/ 124661 h 676690"/>
                  <a:gd name="connsiteX5" fmla="*/ 124460 w 2816193"/>
                  <a:gd name="connsiteY5" fmla="*/ 201 h 676690"/>
                  <a:gd name="connsiteX6" fmla="*/ 1501871 w 2816193"/>
                  <a:gd name="connsiteY6" fmla="*/ 26433 h 676690"/>
                  <a:gd name="connsiteX7" fmla="*/ 2691733 w 2816193"/>
                  <a:gd name="connsiteY7" fmla="*/ 201 h 676690"/>
                  <a:gd name="connsiteX8" fmla="*/ 2816193 w 2816193"/>
                  <a:gd name="connsiteY8" fmla="*/ 124661 h 676690"/>
                  <a:gd name="connsiteX9" fmla="*/ 2816193 w 2816193"/>
                  <a:gd name="connsiteY9" fmla="*/ 552202 h 676690"/>
                  <a:gd name="connsiteX10" fmla="*/ 2691733 w 2816193"/>
                  <a:gd name="connsiteY10" fmla="*/ 676662 h 676690"/>
                  <a:gd name="connsiteX0" fmla="*/ 2691733 w 2852339"/>
                  <a:gd name="connsiteY0" fmla="*/ 676662 h 676690"/>
                  <a:gd name="connsiteX1" fmla="*/ 1840925 w 2852339"/>
                  <a:gd name="connsiteY1" fmla="*/ 644766 h 676690"/>
                  <a:gd name="connsiteX2" fmla="*/ 124460 w 2852339"/>
                  <a:gd name="connsiteY2" fmla="*/ 676662 h 676690"/>
                  <a:gd name="connsiteX3" fmla="*/ 0 w 2852339"/>
                  <a:gd name="connsiteY3" fmla="*/ 552202 h 676690"/>
                  <a:gd name="connsiteX4" fmla="*/ 0 w 2852339"/>
                  <a:gd name="connsiteY4" fmla="*/ 124661 h 676690"/>
                  <a:gd name="connsiteX5" fmla="*/ 124460 w 2852339"/>
                  <a:gd name="connsiteY5" fmla="*/ 201 h 676690"/>
                  <a:gd name="connsiteX6" fmla="*/ 1501871 w 2852339"/>
                  <a:gd name="connsiteY6" fmla="*/ 26433 h 676690"/>
                  <a:gd name="connsiteX7" fmla="*/ 2691733 w 2852339"/>
                  <a:gd name="connsiteY7" fmla="*/ 201 h 676690"/>
                  <a:gd name="connsiteX8" fmla="*/ 2816193 w 2852339"/>
                  <a:gd name="connsiteY8" fmla="*/ 124661 h 676690"/>
                  <a:gd name="connsiteX9" fmla="*/ 2852339 w 2852339"/>
                  <a:gd name="connsiteY9" fmla="*/ 297321 h 676690"/>
                  <a:gd name="connsiteX10" fmla="*/ 2816193 w 2852339"/>
                  <a:gd name="connsiteY10" fmla="*/ 552202 h 676690"/>
                  <a:gd name="connsiteX11" fmla="*/ 2691733 w 2852339"/>
                  <a:gd name="connsiteY11" fmla="*/ 676662 h 676690"/>
                  <a:gd name="connsiteX0" fmla="*/ 2724224 w 2884830"/>
                  <a:gd name="connsiteY0" fmla="*/ 676662 h 676690"/>
                  <a:gd name="connsiteX1" fmla="*/ 1873416 w 2884830"/>
                  <a:gd name="connsiteY1" fmla="*/ 644766 h 676690"/>
                  <a:gd name="connsiteX2" fmla="*/ 156951 w 2884830"/>
                  <a:gd name="connsiteY2" fmla="*/ 676662 h 676690"/>
                  <a:gd name="connsiteX3" fmla="*/ 32491 w 2884830"/>
                  <a:gd name="connsiteY3" fmla="*/ 552202 h 676690"/>
                  <a:gd name="connsiteX4" fmla="*/ 0 w 2884830"/>
                  <a:gd name="connsiteY4" fmla="*/ 332654 h 676690"/>
                  <a:gd name="connsiteX5" fmla="*/ 32491 w 2884830"/>
                  <a:gd name="connsiteY5" fmla="*/ 124661 h 676690"/>
                  <a:gd name="connsiteX6" fmla="*/ 156951 w 2884830"/>
                  <a:gd name="connsiteY6" fmla="*/ 201 h 676690"/>
                  <a:gd name="connsiteX7" fmla="*/ 1534362 w 2884830"/>
                  <a:gd name="connsiteY7" fmla="*/ 26433 h 676690"/>
                  <a:gd name="connsiteX8" fmla="*/ 2724224 w 2884830"/>
                  <a:gd name="connsiteY8" fmla="*/ 201 h 676690"/>
                  <a:gd name="connsiteX9" fmla="*/ 2848684 w 2884830"/>
                  <a:gd name="connsiteY9" fmla="*/ 124661 h 676690"/>
                  <a:gd name="connsiteX10" fmla="*/ 2884830 w 2884830"/>
                  <a:gd name="connsiteY10" fmla="*/ 297321 h 676690"/>
                  <a:gd name="connsiteX11" fmla="*/ 2848684 w 2884830"/>
                  <a:gd name="connsiteY11" fmla="*/ 552202 h 676690"/>
                  <a:gd name="connsiteX12" fmla="*/ 2724224 w 2884830"/>
                  <a:gd name="connsiteY12" fmla="*/ 676662 h 676690"/>
                  <a:gd name="connsiteX0" fmla="*/ 2724224 w 2884830"/>
                  <a:gd name="connsiteY0" fmla="*/ 689603 h 689631"/>
                  <a:gd name="connsiteX1" fmla="*/ 1873416 w 2884830"/>
                  <a:gd name="connsiteY1" fmla="*/ 657707 h 689631"/>
                  <a:gd name="connsiteX2" fmla="*/ 156951 w 2884830"/>
                  <a:gd name="connsiteY2" fmla="*/ 689603 h 689631"/>
                  <a:gd name="connsiteX3" fmla="*/ 32491 w 2884830"/>
                  <a:gd name="connsiteY3" fmla="*/ 565143 h 689631"/>
                  <a:gd name="connsiteX4" fmla="*/ 0 w 2884830"/>
                  <a:gd name="connsiteY4" fmla="*/ 345595 h 689631"/>
                  <a:gd name="connsiteX5" fmla="*/ 32491 w 2884830"/>
                  <a:gd name="connsiteY5" fmla="*/ 137602 h 689631"/>
                  <a:gd name="connsiteX6" fmla="*/ 156951 w 2884830"/>
                  <a:gd name="connsiteY6" fmla="*/ 13142 h 689631"/>
                  <a:gd name="connsiteX7" fmla="*/ 718334 w 2884830"/>
                  <a:gd name="connsiteY7" fmla="*/ 4040 h 689631"/>
                  <a:gd name="connsiteX8" fmla="*/ 1534362 w 2884830"/>
                  <a:gd name="connsiteY8" fmla="*/ 39374 h 689631"/>
                  <a:gd name="connsiteX9" fmla="*/ 2724224 w 2884830"/>
                  <a:gd name="connsiteY9" fmla="*/ 13142 h 689631"/>
                  <a:gd name="connsiteX10" fmla="*/ 2848684 w 2884830"/>
                  <a:gd name="connsiteY10" fmla="*/ 137602 h 689631"/>
                  <a:gd name="connsiteX11" fmla="*/ 2884830 w 2884830"/>
                  <a:gd name="connsiteY11" fmla="*/ 310262 h 689631"/>
                  <a:gd name="connsiteX12" fmla="*/ 2848684 w 2884830"/>
                  <a:gd name="connsiteY12" fmla="*/ 565143 h 689631"/>
                  <a:gd name="connsiteX13" fmla="*/ 2724224 w 2884830"/>
                  <a:gd name="connsiteY13" fmla="*/ 689603 h 689631"/>
                  <a:gd name="connsiteX0" fmla="*/ 2724224 w 2884830"/>
                  <a:gd name="connsiteY0" fmla="*/ 689603 h 691418"/>
                  <a:gd name="connsiteX1" fmla="*/ 2149256 w 2884830"/>
                  <a:gd name="connsiteY1" fmla="*/ 622373 h 691418"/>
                  <a:gd name="connsiteX2" fmla="*/ 1873416 w 2884830"/>
                  <a:gd name="connsiteY2" fmla="*/ 657707 h 691418"/>
                  <a:gd name="connsiteX3" fmla="*/ 156951 w 2884830"/>
                  <a:gd name="connsiteY3" fmla="*/ 689603 h 691418"/>
                  <a:gd name="connsiteX4" fmla="*/ 32491 w 2884830"/>
                  <a:gd name="connsiteY4" fmla="*/ 565143 h 691418"/>
                  <a:gd name="connsiteX5" fmla="*/ 0 w 2884830"/>
                  <a:gd name="connsiteY5" fmla="*/ 345595 h 691418"/>
                  <a:gd name="connsiteX6" fmla="*/ 32491 w 2884830"/>
                  <a:gd name="connsiteY6" fmla="*/ 137602 h 691418"/>
                  <a:gd name="connsiteX7" fmla="*/ 156951 w 2884830"/>
                  <a:gd name="connsiteY7" fmla="*/ 13142 h 691418"/>
                  <a:gd name="connsiteX8" fmla="*/ 718334 w 2884830"/>
                  <a:gd name="connsiteY8" fmla="*/ 4040 h 691418"/>
                  <a:gd name="connsiteX9" fmla="*/ 1534362 w 2884830"/>
                  <a:gd name="connsiteY9" fmla="*/ 39374 h 691418"/>
                  <a:gd name="connsiteX10" fmla="*/ 2724224 w 2884830"/>
                  <a:gd name="connsiteY10" fmla="*/ 13142 h 691418"/>
                  <a:gd name="connsiteX11" fmla="*/ 2848684 w 2884830"/>
                  <a:gd name="connsiteY11" fmla="*/ 137602 h 691418"/>
                  <a:gd name="connsiteX12" fmla="*/ 2884830 w 2884830"/>
                  <a:gd name="connsiteY12" fmla="*/ 310262 h 691418"/>
                  <a:gd name="connsiteX13" fmla="*/ 2848684 w 2884830"/>
                  <a:gd name="connsiteY13" fmla="*/ 565143 h 691418"/>
                  <a:gd name="connsiteX14" fmla="*/ 2724224 w 2884830"/>
                  <a:gd name="connsiteY14" fmla="*/ 689603 h 691418"/>
                  <a:gd name="connsiteX0" fmla="*/ 2724224 w 2884830"/>
                  <a:gd name="connsiteY0" fmla="*/ 689603 h 691418"/>
                  <a:gd name="connsiteX1" fmla="*/ 2149256 w 2884830"/>
                  <a:gd name="connsiteY1" fmla="*/ 622373 h 691418"/>
                  <a:gd name="connsiteX2" fmla="*/ 1873416 w 2884830"/>
                  <a:gd name="connsiteY2" fmla="*/ 657707 h 691418"/>
                  <a:gd name="connsiteX3" fmla="*/ 1350468 w 2884830"/>
                  <a:gd name="connsiteY3" fmla="*/ 645928 h 691418"/>
                  <a:gd name="connsiteX4" fmla="*/ 156951 w 2884830"/>
                  <a:gd name="connsiteY4" fmla="*/ 689603 h 691418"/>
                  <a:gd name="connsiteX5" fmla="*/ 32491 w 2884830"/>
                  <a:gd name="connsiteY5" fmla="*/ 565143 h 691418"/>
                  <a:gd name="connsiteX6" fmla="*/ 0 w 2884830"/>
                  <a:gd name="connsiteY6" fmla="*/ 345595 h 691418"/>
                  <a:gd name="connsiteX7" fmla="*/ 32491 w 2884830"/>
                  <a:gd name="connsiteY7" fmla="*/ 137602 h 691418"/>
                  <a:gd name="connsiteX8" fmla="*/ 156951 w 2884830"/>
                  <a:gd name="connsiteY8" fmla="*/ 13142 h 691418"/>
                  <a:gd name="connsiteX9" fmla="*/ 718334 w 2884830"/>
                  <a:gd name="connsiteY9" fmla="*/ 4040 h 691418"/>
                  <a:gd name="connsiteX10" fmla="*/ 1534362 w 2884830"/>
                  <a:gd name="connsiteY10" fmla="*/ 39374 h 691418"/>
                  <a:gd name="connsiteX11" fmla="*/ 2724224 w 2884830"/>
                  <a:gd name="connsiteY11" fmla="*/ 13142 h 691418"/>
                  <a:gd name="connsiteX12" fmla="*/ 2848684 w 2884830"/>
                  <a:gd name="connsiteY12" fmla="*/ 137602 h 691418"/>
                  <a:gd name="connsiteX13" fmla="*/ 2884830 w 2884830"/>
                  <a:gd name="connsiteY13" fmla="*/ 310262 h 691418"/>
                  <a:gd name="connsiteX14" fmla="*/ 2848684 w 2884830"/>
                  <a:gd name="connsiteY14" fmla="*/ 565143 h 691418"/>
                  <a:gd name="connsiteX15" fmla="*/ 2724224 w 2884830"/>
                  <a:gd name="connsiteY15" fmla="*/ 689603 h 69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884830" h="691418">
                    <a:moveTo>
                      <a:pt x="2724224" y="689603"/>
                    </a:moveTo>
                    <a:cubicBezTo>
                      <a:pt x="2607653" y="704049"/>
                      <a:pt x="2291057" y="627689"/>
                      <a:pt x="2149256" y="622373"/>
                    </a:cubicBezTo>
                    <a:cubicBezTo>
                      <a:pt x="2007455" y="617057"/>
                      <a:pt x="2006547" y="650837"/>
                      <a:pt x="1873416" y="657707"/>
                    </a:cubicBezTo>
                    <a:cubicBezTo>
                      <a:pt x="1699100" y="659670"/>
                      <a:pt x="1524784" y="643965"/>
                      <a:pt x="1350468" y="645928"/>
                    </a:cubicBezTo>
                    <a:lnTo>
                      <a:pt x="156951" y="689603"/>
                    </a:lnTo>
                    <a:cubicBezTo>
                      <a:pt x="88371" y="689603"/>
                      <a:pt x="32491" y="633723"/>
                      <a:pt x="32491" y="565143"/>
                    </a:cubicBezTo>
                    <a:cubicBezTo>
                      <a:pt x="31238" y="491960"/>
                      <a:pt x="1253" y="418778"/>
                      <a:pt x="0" y="345595"/>
                    </a:cubicBezTo>
                    <a:lnTo>
                      <a:pt x="32491" y="137602"/>
                    </a:lnTo>
                    <a:cubicBezTo>
                      <a:pt x="32491" y="69022"/>
                      <a:pt x="88371" y="13142"/>
                      <a:pt x="156951" y="13142"/>
                    </a:cubicBezTo>
                    <a:cubicBezTo>
                      <a:pt x="271258" y="-5192"/>
                      <a:pt x="488766" y="-332"/>
                      <a:pt x="718334" y="4040"/>
                    </a:cubicBezTo>
                    <a:cubicBezTo>
                      <a:pt x="947903" y="8412"/>
                      <a:pt x="1200047" y="41783"/>
                      <a:pt x="1534362" y="39374"/>
                    </a:cubicBezTo>
                    <a:cubicBezTo>
                      <a:pt x="1963547" y="42408"/>
                      <a:pt x="2295039" y="10108"/>
                      <a:pt x="2724224" y="13142"/>
                    </a:cubicBezTo>
                    <a:cubicBezTo>
                      <a:pt x="2792804" y="13142"/>
                      <a:pt x="2848684" y="69022"/>
                      <a:pt x="2848684" y="137602"/>
                    </a:cubicBezTo>
                    <a:cubicBezTo>
                      <a:pt x="2849239" y="195155"/>
                      <a:pt x="2884275" y="252709"/>
                      <a:pt x="2884830" y="310262"/>
                    </a:cubicBezTo>
                    <a:lnTo>
                      <a:pt x="2848684" y="565143"/>
                    </a:lnTo>
                    <a:cubicBezTo>
                      <a:pt x="2848684" y="633723"/>
                      <a:pt x="2792804" y="689603"/>
                      <a:pt x="2724224" y="689603"/>
                    </a:cubicBezTo>
                    <a:close/>
                  </a:path>
                </a:pathLst>
              </a:custGeom>
              <a:solidFill>
                <a:srgbClr val="FACCC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
          <p:nvSpPr>
            <p:cNvPr id="9" name="TextBox 8">
              <a:extLst>
                <a:ext uri="{FF2B5EF4-FFF2-40B4-BE49-F238E27FC236}">
                  <a16:creationId xmlns:a16="http://schemas.microsoft.com/office/drawing/2014/main" id="{EFBBEE5E-4FEA-03D2-A595-03B76557CC1A}"/>
                </a:ext>
              </a:extLst>
            </p:cNvPr>
            <p:cNvSpPr txBox="1"/>
            <p:nvPr/>
          </p:nvSpPr>
          <p:spPr>
            <a:xfrm>
              <a:off x="1225243" y="2738031"/>
              <a:ext cx="7885371" cy="307907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ạn nữ bị người đàn ông sờ vào người gây khó chịu, sợ hãi. Nếu sự việc này lập lại nhiều lần, bạn có thể bị hoảng loạn tinh thần, không tin tưởng vào người khác; buồn rầu, chán nản và tự đổ lỗi, không còn yêu thương quý trọng bản thân..</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Picture 3">
            <a:extLst>
              <a:ext uri="{FF2B5EF4-FFF2-40B4-BE49-F238E27FC236}">
                <a16:creationId xmlns:a16="http://schemas.microsoft.com/office/drawing/2014/main" id="{2071644D-4BFC-97F4-E816-641BFFFA2536}"/>
              </a:ext>
            </a:extLst>
          </p:cNvPr>
          <p:cNvPicPr>
            <a:picLocks noChangeAspect="1"/>
          </p:cNvPicPr>
          <p:nvPr/>
        </p:nvPicPr>
        <p:blipFill>
          <a:blip r:embed="rId3"/>
          <a:stretch>
            <a:fillRect/>
          </a:stretch>
        </p:blipFill>
        <p:spPr>
          <a:xfrm>
            <a:off x="655320" y="2103120"/>
            <a:ext cx="4216468" cy="3621087"/>
          </a:xfrm>
          <a:prstGeom prst="rect">
            <a:avLst/>
          </a:prstGeom>
        </p:spPr>
      </p:pic>
    </p:spTree>
    <p:extLst>
      <p:ext uri="{BB962C8B-B14F-4D97-AF65-F5344CB8AC3E}">
        <p14:creationId xmlns:p14="http://schemas.microsoft.com/office/powerpoint/2010/main" val="3828950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14">
      <a:dk1>
        <a:sysClr val="windowText" lastClr="000000"/>
      </a:dk1>
      <a:lt1>
        <a:sysClr val="window" lastClr="FFFFFF"/>
      </a:lt1>
      <a:dk2>
        <a:srgbClr val="ED7D31"/>
      </a:dk2>
      <a:lt2>
        <a:srgbClr val="E7E6E6"/>
      </a:lt2>
      <a:accent1>
        <a:srgbClr val="ED7D31"/>
      </a:accent1>
      <a:accent2>
        <a:srgbClr val="ED7D31"/>
      </a:accent2>
      <a:accent3>
        <a:srgbClr val="A5A5A5"/>
      </a:accent3>
      <a:accent4>
        <a:srgbClr val="FFC000"/>
      </a:accent4>
      <a:accent5>
        <a:srgbClr val="A5A5A5"/>
      </a:accent5>
      <a:accent6>
        <a:srgbClr val="F4B183"/>
      </a:accent6>
      <a:hlink>
        <a:srgbClr val="0C0C0C"/>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556</TotalTime>
  <Words>916</Words>
  <Application>Microsoft Office PowerPoint</Application>
  <PresentationFormat>Widescreen</PresentationFormat>
  <Paragraphs>36</Paragraphs>
  <Slides>27</Slides>
  <Notes>2</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27</vt:i4>
      </vt:variant>
    </vt:vector>
  </HeadingPairs>
  <TitlesOfParts>
    <vt:vector size="40" baseType="lpstr">
      <vt:lpstr>微软雅黑</vt:lpstr>
      <vt:lpstr>宋体</vt:lpstr>
      <vt:lpstr>Arial</vt:lpstr>
      <vt:lpstr>Calibri</vt:lpstr>
      <vt:lpstr>Cambria</vt:lpstr>
      <vt:lpstr>等线</vt:lpstr>
      <vt:lpstr>Tahoma</vt:lpstr>
      <vt:lpstr>Times New Roman</vt:lpstr>
      <vt:lpstr>字魂107号-萌趣欢乐体</vt:lpstr>
      <vt:lpstr>字魂156号-萌趣苏打饼</vt:lpstr>
      <vt:lpstr>阿里巴巴普惠体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keywords>MĂNGNON</cp:keywords>
  <cp:lastModifiedBy>AN VUONG COMPUTER</cp:lastModifiedBy>
  <cp:revision>56</cp:revision>
  <dcterms:created xsi:type="dcterms:W3CDTF">2024-01-13T10:44:00Z</dcterms:created>
  <dcterms:modified xsi:type="dcterms:W3CDTF">2026-03-20T07:48:46Z</dcterms:modified>
</cp:coreProperties>
</file>