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notesMasterIdLst>
    <p:notesMasterId r:id="rId7"/>
  </p:notesMasterIdLst>
  <p:sldIdLst>
    <p:sldId id="260" r:id="rId3"/>
    <p:sldId id="356" r:id="rId4"/>
    <p:sldId id="357" r:id="rId5"/>
    <p:sldId id="33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21699-34E7-44A6-96CB-723E0F62335B}" type="datetimeFigureOut">
              <a:rPr lang="en-US" smtClean="0"/>
              <a:t>3/27/2026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EB6E3-6720-457A-9D19-1B7B5C014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776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" name="Google Shape;2356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7" name="Google Shape;2357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" name="Google Shape;2356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7" name="Google Shape;2357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9731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2" name="Google Shape;2442;ge1d838b627_4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3" name="Google Shape;2443;ge1d838b627_4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54844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" name="Google Shape;2356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7" name="Google Shape;2357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3533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1_Section header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oogle Shape;9;p2">
            <a:extLst>
              <a:ext uri="{FF2B5EF4-FFF2-40B4-BE49-F238E27FC236}">
                <a16:creationId xmlns:a16="http://schemas.microsoft.com/office/drawing/2014/main" id="{40F623E8-6F67-4C36-8FAE-31F98918D109}"/>
              </a:ext>
            </a:extLst>
          </p:cNvPr>
          <p:cNvGrpSpPr/>
          <p:nvPr userDrawn="1"/>
        </p:nvGrpSpPr>
        <p:grpSpPr>
          <a:xfrm>
            <a:off x="-21100" y="0"/>
            <a:ext cx="12069312" cy="6858000"/>
            <a:chOff x="232275" y="221325"/>
            <a:chExt cx="8620125" cy="4563850"/>
          </a:xfrm>
        </p:grpSpPr>
        <p:sp>
          <p:nvSpPr>
            <p:cNvPr id="92" name="Google Shape;10;p2">
              <a:extLst>
                <a:ext uri="{FF2B5EF4-FFF2-40B4-BE49-F238E27FC236}">
                  <a16:creationId xmlns:a16="http://schemas.microsoft.com/office/drawing/2014/main" id="{DD75A97B-F5BF-4492-9E61-AA5B37747846}"/>
                </a:ext>
              </a:extLst>
            </p:cNvPr>
            <p:cNvSpPr/>
            <p:nvPr/>
          </p:nvSpPr>
          <p:spPr>
            <a:xfrm>
              <a:off x="291600" y="358375"/>
              <a:ext cx="8560800" cy="4426800"/>
            </a:xfrm>
            <a:prstGeom prst="roundRect">
              <a:avLst>
                <a:gd name="adj" fmla="val 4381"/>
              </a:avLst>
            </a:prstGeom>
            <a:solidFill>
              <a:schemeClr val="accent4">
                <a:lumMod val="90000"/>
              </a:schemeClr>
            </a:solidFill>
            <a:ln>
              <a:noFill/>
            </a:ln>
            <a:effectLst>
              <a:outerShdw dist="57150" dir="5460000" algn="bl" rotWithShape="0">
                <a:srgbClr val="4A8196">
                  <a:alpha val="33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Google Shape;11;p2">
              <a:extLst>
                <a:ext uri="{FF2B5EF4-FFF2-40B4-BE49-F238E27FC236}">
                  <a16:creationId xmlns:a16="http://schemas.microsoft.com/office/drawing/2014/main" id="{A9E3C1AC-A373-4A95-BAF7-5CC541019AA8}"/>
                </a:ext>
              </a:extLst>
            </p:cNvPr>
            <p:cNvSpPr/>
            <p:nvPr/>
          </p:nvSpPr>
          <p:spPr>
            <a:xfrm>
              <a:off x="3512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Google Shape;12;p2">
              <a:extLst>
                <a:ext uri="{FF2B5EF4-FFF2-40B4-BE49-F238E27FC236}">
                  <a16:creationId xmlns:a16="http://schemas.microsoft.com/office/drawing/2014/main" id="{383C7159-C38F-45E1-A3AD-6A824B1974FB}"/>
                </a:ext>
              </a:extLst>
            </p:cNvPr>
            <p:cNvSpPr/>
            <p:nvPr/>
          </p:nvSpPr>
          <p:spPr>
            <a:xfrm>
              <a:off x="7420850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93563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Google Shape;13;p2">
              <a:extLst>
                <a:ext uri="{FF2B5EF4-FFF2-40B4-BE49-F238E27FC236}">
                  <a16:creationId xmlns:a16="http://schemas.microsoft.com/office/drawing/2014/main" id="{2F199122-742A-4FBF-9539-FAAE5C749467}"/>
                </a:ext>
              </a:extLst>
            </p:cNvPr>
            <p:cNvSpPr/>
            <p:nvPr/>
          </p:nvSpPr>
          <p:spPr>
            <a:xfrm>
              <a:off x="1402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Google Shape;14;p2">
              <a:extLst>
                <a:ext uri="{FF2B5EF4-FFF2-40B4-BE49-F238E27FC236}">
                  <a16:creationId xmlns:a16="http://schemas.microsoft.com/office/drawing/2014/main" id="{44C95C16-006D-48B6-B5E4-0D792F1AC1F7}"/>
                </a:ext>
              </a:extLst>
            </p:cNvPr>
            <p:cNvSpPr/>
            <p:nvPr/>
          </p:nvSpPr>
          <p:spPr>
            <a:xfrm>
              <a:off x="2105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D5B4C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7" name="Google Shape;15;p2">
              <a:extLst>
                <a:ext uri="{FF2B5EF4-FFF2-40B4-BE49-F238E27FC236}">
                  <a16:creationId xmlns:a16="http://schemas.microsoft.com/office/drawing/2014/main" id="{9E06981D-24AF-4270-A2CA-2FBFAEE4387E}"/>
                </a:ext>
              </a:extLst>
            </p:cNvPr>
            <p:cNvSpPr/>
            <p:nvPr/>
          </p:nvSpPr>
          <p:spPr>
            <a:xfrm>
              <a:off x="2809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E814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8" name="Google Shape;16;p2">
              <a:extLst>
                <a:ext uri="{FF2B5EF4-FFF2-40B4-BE49-F238E27FC236}">
                  <a16:creationId xmlns:a16="http://schemas.microsoft.com/office/drawing/2014/main" id="{CB863018-40A7-4B13-A526-BD0301438C8F}"/>
                </a:ext>
              </a:extLst>
            </p:cNvPr>
            <p:cNvSpPr/>
            <p:nvPr/>
          </p:nvSpPr>
          <p:spPr>
            <a:xfrm>
              <a:off x="500400" y="551125"/>
              <a:ext cx="8143200" cy="4041300"/>
            </a:xfrm>
            <a:prstGeom prst="roundRect">
              <a:avLst>
                <a:gd name="adj" fmla="val 2751"/>
              </a:avLst>
            </a:prstGeom>
            <a:solidFill>
              <a:srgbClr val="FFFFFF"/>
            </a:solidFill>
            <a:ln>
              <a:noFill/>
            </a:ln>
            <a:effectLst>
              <a:outerShdw dist="47625" dir="546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99" name="Google Shape;17;p2">
              <a:extLst>
                <a:ext uri="{FF2B5EF4-FFF2-40B4-BE49-F238E27FC236}">
                  <a16:creationId xmlns:a16="http://schemas.microsoft.com/office/drawing/2014/main" id="{A551D741-2704-4995-A460-2AFB98A55B29}"/>
                </a:ext>
              </a:extLst>
            </p:cNvPr>
            <p:cNvGrpSpPr/>
            <p:nvPr/>
          </p:nvGrpSpPr>
          <p:grpSpPr>
            <a:xfrm>
              <a:off x="232275" y="951957"/>
              <a:ext cx="417113" cy="326311"/>
              <a:chOff x="232275" y="833775"/>
              <a:chExt cx="417113" cy="326311"/>
            </a:xfrm>
          </p:grpSpPr>
          <p:sp>
            <p:nvSpPr>
              <p:cNvPr id="115" name="Google Shape;18;p2">
                <a:extLst>
                  <a:ext uri="{FF2B5EF4-FFF2-40B4-BE49-F238E27FC236}">
                    <a16:creationId xmlns:a16="http://schemas.microsoft.com/office/drawing/2014/main" id="{C87BF434-965D-4DF4-939A-B29FF871403B}"/>
                  </a:ext>
                </a:extLst>
              </p:cNvPr>
              <p:cNvSpPr/>
              <p:nvPr/>
            </p:nvSpPr>
            <p:spPr>
              <a:xfrm>
                <a:off x="534188" y="833775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Google Shape;19;p2">
                <a:extLst>
                  <a:ext uri="{FF2B5EF4-FFF2-40B4-BE49-F238E27FC236}">
                    <a16:creationId xmlns:a16="http://schemas.microsoft.com/office/drawing/2014/main" id="{33469E98-1D0E-4DC6-9FB6-DFD5B486A9DE}"/>
                  </a:ext>
                </a:extLst>
              </p:cNvPr>
              <p:cNvSpPr/>
              <p:nvPr/>
            </p:nvSpPr>
            <p:spPr>
              <a:xfrm>
                <a:off x="232275" y="860025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7" name="Google Shape;20;p2">
                <a:extLst>
                  <a:ext uri="{FF2B5EF4-FFF2-40B4-BE49-F238E27FC236}">
                    <a16:creationId xmlns:a16="http://schemas.microsoft.com/office/drawing/2014/main" id="{06F3818D-E1A9-4A81-A5FD-EAC98E4C54B6}"/>
                  </a:ext>
                </a:extLst>
              </p:cNvPr>
              <p:cNvSpPr/>
              <p:nvPr/>
            </p:nvSpPr>
            <p:spPr>
              <a:xfrm>
                <a:off x="534188" y="1044886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Google Shape;21;p2">
                <a:extLst>
                  <a:ext uri="{FF2B5EF4-FFF2-40B4-BE49-F238E27FC236}">
                    <a16:creationId xmlns:a16="http://schemas.microsoft.com/office/drawing/2014/main" id="{D9EB86F7-73D3-4935-8DFB-0A64C98BCD59}"/>
                  </a:ext>
                </a:extLst>
              </p:cNvPr>
              <p:cNvSpPr/>
              <p:nvPr/>
            </p:nvSpPr>
            <p:spPr>
              <a:xfrm>
                <a:off x="232275" y="1071092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0" name="Google Shape;22;p2">
              <a:extLst>
                <a:ext uri="{FF2B5EF4-FFF2-40B4-BE49-F238E27FC236}">
                  <a16:creationId xmlns:a16="http://schemas.microsoft.com/office/drawing/2014/main" id="{0320BA34-F076-4412-A315-97DD172215E6}"/>
                </a:ext>
              </a:extLst>
            </p:cNvPr>
            <p:cNvGrpSpPr/>
            <p:nvPr/>
          </p:nvGrpSpPr>
          <p:grpSpPr>
            <a:xfrm>
              <a:off x="232275" y="1923049"/>
              <a:ext cx="417113" cy="326311"/>
              <a:chOff x="232275" y="1875237"/>
              <a:chExt cx="417113" cy="326311"/>
            </a:xfrm>
          </p:grpSpPr>
          <p:sp>
            <p:nvSpPr>
              <p:cNvPr id="111" name="Google Shape;23;p2">
                <a:extLst>
                  <a:ext uri="{FF2B5EF4-FFF2-40B4-BE49-F238E27FC236}">
                    <a16:creationId xmlns:a16="http://schemas.microsoft.com/office/drawing/2014/main" id="{08CCAB7F-A9CA-41E7-B3A0-1CB0F1DEAF02}"/>
                  </a:ext>
                </a:extLst>
              </p:cNvPr>
              <p:cNvSpPr/>
              <p:nvPr/>
            </p:nvSpPr>
            <p:spPr>
              <a:xfrm>
                <a:off x="534188" y="1875237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2" name="Google Shape;24;p2">
                <a:extLst>
                  <a:ext uri="{FF2B5EF4-FFF2-40B4-BE49-F238E27FC236}">
                    <a16:creationId xmlns:a16="http://schemas.microsoft.com/office/drawing/2014/main" id="{3D0F6520-F093-433F-908A-A4DD63BCC00A}"/>
                  </a:ext>
                </a:extLst>
              </p:cNvPr>
              <p:cNvSpPr/>
              <p:nvPr/>
            </p:nvSpPr>
            <p:spPr>
              <a:xfrm>
                <a:off x="232275" y="1901479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Google Shape;25;p2">
                <a:extLst>
                  <a:ext uri="{FF2B5EF4-FFF2-40B4-BE49-F238E27FC236}">
                    <a16:creationId xmlns:a16="http://schemas.microsoft.com/office/drawing/2014/main" id="{2D87EF1E-8957-44F2-BF8E-3056B43D89DD}"/>
                  </a:ext>
                </a:extLst>
              </p:cNvPr>
              <p:cNvSpPr/>
              <p:nvPr/>
            </p:nvSpPr>
            <p:spPr>
              <a:xfrm>
                <a:off x="534188" y="2086349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Google Shape;26;p2">
                <a:extLst>
                  <a:ext uri="{FF2B5EF4-FFF2-40B4-BE49-F238E27FC236}">
                    <a16:creationId xmlns:a16="http://schemas.microsoft.com/office/drawing/2014/main" id="{27CA8DE5-154D-4957-8CAC-8AE5DA70A8CD}"/>
                  </a:ext>
                </a:extLst>
              </p:cNvPr>
              <p:cNvSpPr/>
              <p:nvPr/>
            </p:nvSpPr>
            <p:spPr>
              <a:xfrm>
                <a:off x="232275" y="2112546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1" name="Google Shape;27;p2">
              <a:extLst>
                <a:ext uri="{FF2B5EF4-FFF2-40B4-BE49-F238E27FC236}">
                  <a16:creationId xmlns:a16="http://schemas.microsoft.com/office/drawing/2014/main" id="{9BAC5B86-D243-4083-94B8-E4B0BB5B804D}"/>
                </a:ext>
              </a:extLst>
            </p:cNvPr>
            <p:cNvGrpSpPr/>
            <p:nvPr/>
          </p:nvGrpSpPr>
          <p:grpSpPr>
            <a:xfrm>
              <a:off x="232275" y="2894140"/>
              <a:ext cx="417113" cy="326311"/>
              <a:chOff x="232275" y="2916700"/>
              <a:chExt cx="417113" cy="326311"/>
            </a:xfrm>
          </p:grpSpPr>
          <p:sp>
            <p:nvSpPr>
              <p:cNvPr id="107" name="Google Shape;28;p2">
                <a:extLst>
                  <a:ext uri="{FF2B5EF4-FFF2-40B4-BE49-F238E27FC236}">
                    <a16:creationId xmlns:a16="http://schemas.microsoft.com/office/drawing/2014/main" id="{547C9CE8-8768-45D8-B2B5-6E463C289C69}"/>
                  </a:ext>
                </a:extLst>
              </p:cNvPr>
              <p:cNvSpPr/>
              <p:nvPr/>
            </p:nvSpPr>
            <p:spPr>
              <a:xfrm>
                <a:off x="534188" y="291670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8" name="Google Shape;29;p2">
                <a:extLst>
                  <a:ext uri="{FF2B5EF4-FFF2-40B4-BE49-F238E27FC236}">
                    <a16:creationId xmlns:a16="http://schemas.microsoft.com/office/drawing/2014/main" id="{2800B4B5-0796-4FFF-908A-496D90820109}"/>
                  </a:ext>
                </a:extLst>
              </p:cNvPr>
              <p:cNvSpPr/>
              <p:nvPr/>
            </p:nvSpPr>
            <p:spPr>
              <a:xfrm>
                <a:off x="232275" y="294293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9" name="Google Shape;30;p2">
                <a:extLst>
                  <a:ext uri="{FF2B5EF4-FFF2-40B4-BE49-F238E27FC236}">
                    <a16:creationId xmlns:a16="http://schemas.microsoft.com/office/drawing/2014/main" id="{F9701DA3-6C11-453D-9D7F-3577B2BC4FC8}"/>
                  </a:ext>
                </a:extLst>
              </p:cNvPr>
              <p:cNvSpPr/>
              <p:nvPr/>
            </p:nvSpPr>
            <p:spPr>
              <a:xfrm>
                <a:off x="534188" y="312781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0" name="Google Shape;31;p2">
                <a:extLst>
                  <a:ext uri="{FF2B5EF4-FFF2-40B4-BE49-F238E27FC236}">
                    <a16:creationId xmlns:a16="http://schemas.microsoft.com/office/drawing/2014/main" id="{F98BEBDB-4169-4400-84B2-44FCDCFE9B53}"/>
                  </a:ext>
                </a:extLst>
              </p:cNvPr>
              <p:cNvSpPr/>
              <p:nvPr/>
            </p:nvSpPr>
            <p:spPr>
              <a:xfrm>
                <a:off x="232275" y="315400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2" name="Google Shape;32;p2">
              <a:extLst>
                <a:ext uri="{FF2B5EF4-FFF2-40B4-BE49-F238E27FC236}">
                  <a16:creationId xmlns:a16="http://schemas.microsoft.com/office/drawing/2014/main" id="{B6B02870-1DA8-498B-A71C-3D8AD4F04BB4}"/>
                </a:ext>
              </a:extLst>
            </p:cNvPr>
            <p:cNvGrpSpPr/>
            <p:nvPr/>
          </p:nvGrpSpPr>
          <p:grpSpPr>
            <a:xfrm>
              <a:off x="232275" y="3865232"/>
              <a:ext cx="417113" cy="326311"/>
              <a:chOff x="232275" y="3747050"/>
              <a:chExt cx="417113" cy="326311"/>
            </a:xfrm>
          </p:grpSpPr>
          <p:sp>
            <p:nvSpPr>
              <p:cNvPr id="103" name="Google Shape;33;p2">
                <a:extLst>
                  <a:ext uri="{FF2B5EF4-FFF2-40B4-BE49-F238E27FC236}">
                    <a16:creationId xmlns:a16="http://schemas.microsoft.com/office/drawing/2014/main" id="{171F3B84-BAC7-4001-BA53-EA3BA9136C64}"/>
                  </a:ext>
                </a:extLst>
              </p:cNvPr>
              <p:cNvSpPr/>
              <p:nvPr/>
            </p:nvSpPr>
            <p:spPr>
              <a:xfrm>
                <a:off x="534188" y="374705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4" name="Google Shape;34;p2">
                <a:extLst>
                  <a:ext uri="{FF2B5EF4-FFF2-40B4-BE49-F238E27FC236}">
                    <a16:creationId xmlns:a16="http://schemas.microsoft.com/office/drawing/2014/main" id="{DC5847AB-5AE2-4BEB-B784-F3C8F1DC78D6}"/>
                  </a:ext>
                </a:extLst>
              </p:cNvPr>
              <p:cNvSpPr/>
              <p:nvPr/>
            </p:nvSpPr>
            <p:spPr>
              <a:xfrm>
                <a:off x="232275" y="377328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5" name="Google Shape;35;p2">
                <a:extLst>
                  <a:ext uri="{FF2B5EF4-FFF2-40B4-BE49-F238E27FC236}">
                    <a16:creationId xmlns:a16="http://schemas.microsoft.com/office/drawing/2014/main" id="{C81BC1A1-2998-4E43-9021-0A3F3DF227F9}"/>
                  </a:ext>
                </a:extLst>
              </p:cNvPr>
              <p:cNvSpPr/>
              <p:nvPr/>
            </p:nvSpPr>
            <p:spPr>
              <a:xfrm>
                <a:off x="534188" y="395816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6" name="Google Shape;36;p2">
                <a:extLst>
                  <a:ext uri="{FF2B5EF4-FFF2-40B4-BE49-F238E27FC236}">
                    <a16:creationId xmlns:a16="http://schemas.microsoft.com/office/drawing/2014/main" id="{753BBC20-2D0D-40B7-ABC3-2F8A0670C0FA}"/>
                  </a:ext>
                </a:extLst>
              </p:cNvPr>
              <p:cNvSpPr/>
              <p:nvPr/>
            </p:nvSpPr>
            <p:spPr>
              <a:xfrm>
                <a:off x="232275" y="398435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pic>
        <p:nvPicPr>
          <p:cNvPr id="119" name="图片 7">
            <a:extLst>
              <a:ext uri="{FF2B5EF4-FFF2-40B4-BE49-F238E27FC236}">
                <a16:creationId xmlns:a16="http://schemas.microsoft.com/office/drawing/2014/main" id="{843F5270-3648-4AD5-BC68-5B0F440AEFF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67" name="Google Shape;167;p3"/>
          <p:cNvSpPr/>
          <p:nvPr/>
        </p:nvSpPr>
        <p:spPr>
          <a:xfrm rot="-1051434">
            <a:off x="1086645" y="175387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8" name="Google Shape;168;p3"/>
          <p:cNvSpPr/>
          <p:nvPr/>
        </p:nvSpPr>
        <p:spPr>
          <a:xfrm rot="2966374" flipH="1">
            <a:off x="10426682" y="6180957"/>
            <a:ext cx="267015" cy="411228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9" name="Google Shape;169;p3"/>
          <p:cNvSpPr txBox="1">
            <a:spLocks noGrp="1"/>
          </p:cNvSpPr>
          <p:nvPr>
            <p:ph type="title"/>
          </p:nvPr>
        </p:nvSpPr>
        <p:spPr>
          <a:xfrm>
            <a:off x="6099133" y="2930833"/>
            <a:ext cx="5145200" cy="1122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70" name="Google Shape;170;p3"/>
          <p:cNvSpPr txBox="1">
            <a:spLocks noGrp="1"/>
          </p:cNvSpPr>
          <p:nvPr>
            <p:ph type="title" idx="2" hasCustomPrompt="1"/>
          </p:nvPr>
        </p:nvSpPr>
        <p:spPr>
          <a:xfrm>
            <a:off x="6099133" y="1477167"/>
            <a:ext cx="18024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9600" b="1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71" name="Google Shape;171;p3"/>
          <p:cNvSpPr txBox="1">
            <a:spLocks noGrp="1"/>
          </p:cNvSpPr>
          <p:nvPr>
            <p:ph type="subTitle" idx="1"/>
          </p:nvPr>
        </p:nvSpPr>
        <p:spPr>
          <a:xfrm>
            <a:off x="6099133" y="4053233"/>
            <a:ext cx="4921200" cy="66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72" name="Google Shape;172;p3"/>
          <p:cNvGrpSpPr/>
          <p:nvPr/>
        </p:nvGrpSpPr>
        <p:grpSpPr>
          <a:xfrm>
            <a:off x="-2" y="271295"/>
            <a:ext cx="12191924" cy="6406981"/>
            <a:chOff x="-2" y="203471"/>
            <a:chExt cx="9143943" cy="4805236"/>
          </a:xfrm>
        </p:grpSpPr>
        <p:sp>
          <p:nvSpPr>
            <p:cNvPr id="173" name="Google Shape;173;p3"/>
            <p:cNvSpPr/>
            <p:nvPr/>
          </p:nvSpPr>
          <p:spPr>
            <a:xfrm>
              <a:off x="2990510" y="4827774"/>
              <a:ext cx="32100" cy="30438"/>
            </a:xfrm>
            <a:custGeom>
              <a:avLst/>
              <a:gdLst/>
              <a:ahLst/>
              <a:cxnLst/>
              <a:rect l="l" t="t" r="r" b="b"/>
              <a:pathLst>
                <a:path w="1004" h="952" extrusionOk="0">
                  <a:moveTo>
                    <a:pt x="478" y="1"/>
                  </a:moveTo>
                  <a:cubicBezTo>
                    <a:pt x="450" y="1"/>
                    <a:pt x="423" y="2"/>
                    <a:pt x="396" y="5"/>
                  </a:cubicBezTo>
                  <a:cubicBezTo>
                    <a:pt x="153" y="36"/>
                    <a:pt x="1" y="309"/>
                    <a:pt x="31" y="583"/>
                  </a:cubicBezTo>
                  <a:cubicBezTo>
                    <a:pt x="59" y="805"/>
                    <a:pt x="290" y="951"/>
                    <a:pt x="539" y="951"/>
                  </a:cubicBezTo>
                  <a:cubicBezTo>
                    <a:pt x="562" y="951"/>
                    <a:pt x="585" y="950"/>
                    <a:pt x="609" y="948"/>
                  </a:cubicBezTo>
                  <a:cubicBezTo>
                    <a:pt x="852" y="917"/>
                    <a:pt x="1004" y="644"/>
                    <a:pt x="973" y="370"/>
                  </a:cubicBezTo>
                  <a:cubicBezTo>
                    <a:pt x="946" y="124"/>
                    <a:pt x="722" y="1"/>
                    <a:pt x="47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4" name="Google Shape;174;p3"/>
            <p:cNvSpPr/>
            <p:nvPr/>
          </p:nvSpPr>
          <p:spPr>
            <a:xfrm>
              <a:off x="3449220" y="4862848"/>
              <a:ext cx="48630" cy="46808"/>
            </a:xfrm>
            <a:custGeom>
              <a:avLst/>
              <a:gdLst/>
              <a:ahLst/>
              <a:cxnLst/>
              <a:rect l="l" t="t" r="r" b="b"/>
              <a:pathLst>
                <a:path w="1521" h="1464" extrusionOk="0">
                  <a:moveTo>
                    <a:pt x="793" y="0"/>
                  </a:moveTo>
                  <a:cubicBezTo>
                    <a:pt x="396" y="0"/>
                    <a:pt x="89" y="293"/>
                    <a:pt x="31" y="641"/>
                  </a:cubicBezTo>
                  <a:cubicBezTo>
                    <a:pt x="0" y="1066"/>
                    <a:pt x="274" y="1401"/>
                    <a:pt x="669" y="1462"/>
                  </a:cubicBezTo>
                  <a:cubicBezTo>
                    <a:pt x="689" y="1463"/>
                    <a:pt x="708" y="1464"/>
                    <a:pt x="728" y="1464"/>
                  </a:cubicBezTo>
                  <a:cubicBezTo>
                    <a:pt x="1125" y="1464"/>
                    <a:pt x="1432" y="1170"/>
                    <a:pt x="1490" y="793"/>
                  </a:cubicBezTo>
                  <a:cubicBezTo>
                    <a:pt x="1520" y="398"/>
                    <a:pt x="1216" y="33"/>
                    <a:pt x="851" y="3"/>
                  </a:cubicBezTo>
                  <a:cubicBezTo>
                    <a:pt x="832" y="1"/>
                    <a:pt x="812" y="0"/>
                    <a:pt x="7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5" name="Google Shape;175;p3"/>
            <p:cNvSpPr/>
            <p:nvPr/>
          </p:nvSpPr>
          <p:spPr>
            <a:xfrm>
              <a:off x="2825308" y="4860642"/>
              <a:ext cx="35010" cy="30853"/>
            </a:xfrm>
            <a:custGeom>
              <a:avLst/>
              <a:gdLst/>
              <a:ahLst/>
              <a:cxnLst/>
              <a:rect l="l" t="t" r="r" b="b"/>
              <a:pathLst>
                <a:path w="1095" h="965" extrusionOk="0">
                  <a:moveTo>
                    <a:pt x="543" y="0"/>
                  </a:moveTo>
                  <a:cubicBezTo>
                    <a:pt x="514" y="0"/>
                    <a:pt x="485" y="4"/>
                    <a:pt x="456" y="11"/>
                  </a:cubicBezTo>
                  <a:cubicBezTo>
                    <a:pt x="183" y="41"/>
                    <a:pt x="0" y="315"/>
                    <a:pt x="61" y="558"/>
                  </a:cubicBezTo>
                  <a:cubicBezTo>
                    <a:pt x="88" y="796"/>
                    <a:pt x="298" y="965"/>
                    <a:pt x="532" y="965"/>
                  </a:cubicBezTo>
                  <a:cubicBezTo>
                    <a:pt x="567" y="965"/>
                    <a:pt x="603" y="961"/>
                    <a:pt x="639" y="953"/>
                  </a:cubicBezTo>
                  <a:cubicBezTo>
                    <a:pt x="912" y="923"/>
                    <a:pt x="1095" y="649"/>
                    <a:pt x="1003" y="375"/>
                  </a:cubicBezTo>
                  <a:cubicBezTo>
                    <a:pt x="977" y="188"/>
                    <a:pt x="761" y="0"/>
                    <a:pt x="5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6" name="Google Shape;176;p3"/>
            <p:cNvSpPr/>
            <p:nvPr/>
          </p:nvSpPr>
          <p:spPr>
            <a:xfrm>
              <a:off x="3285936" y="4896867"/>
              <a:ext cx="49621" cy="46808"/>
            </a:xfrm>
            <a:custGeom>
              <a:avLst/>
              <a:gdLst/>
              <a:ahLst/>
              <a:cxnLst/>
              <a:rect l="l" t="t" r="r" b="b"/>
              <a:pathLst>
                <a:path w="1552" h="1464" extrusionOk="0">
                  <a:moveTo>
                    <a:pt x="792" y="0"/>
                  </a:moveTo>
                  <a:cubicBezTo>
                    <a:pt x="421" y="0"/>
                    <a:pt x="91" y="266"/>
                    <a:pt x="62" y="641"/>
                  </a:cubicBezTo>
                  <a:cubicBezTo>
                    <a:pt x="1" y="1036"/>
                    <a:pt x="274" y="1401"/>
                    <a:pt x="700" y="1461"/>
                  </a:cubicBezTo>
                  <a:cubicBezTo>
                    <a:pt x="719" y="1463"/>
                    <a:pt x="737" y="1464"/>
                    <a:pt x="756" y="1464"/>
                  </a:cubicBezTo>
                  <a:cubicBezTo>
                    <a:pt x="1104" y="1464"/>
                    <a:pt x="1461" y="1197"/>
                    <a:pt x="1490" y="793"/>
                  </a:cubicBezTo>
                  <a:cubicBezTo>
                    <a:pt x="1551" y="428"/>
                    <a:pt x="1217" y="33"/>
                    <a:pt x="852" y="2"/>
                  </a:cubicBezTo>
                  <a:cubicBezTo>
                    <a:pt x="832" y="1"/>
                    <a:pt x="812" y="0"/>
                    <a:pt x="79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7" name="Google Shape;177;p3"/>
            <p:cNvSpPr/>
            <p:nvPr/>
          </p:nvSpPr>
          <p:spPr>
            <a:xfrm>
              <a:off x="7972858" y="4323359"/>
              <a:ext cx="51540" cy="45049"/>
            </a:xfrm>
            <a:custGeom>
              <a:avLst/>
              <a:gdLst/>
              <a:ahLst/>
              <a:cxnLst/>
              <a:rect l="l" t="t" r="r" b="b"/>
              <a:pathLst>
                <a:path w="1612" h="1409" extrusionOk="0">
                  <a:moveTo>
                    <a:pt x="825" y="1"/>
                  </a:moveTo>
                  <a:cubicBezTo>
                    <a:pt x="675" y="1"/>
                    <a:pt x="522" y="47"/>
                    <a:pt x="396" y="136"/>
                  </a:cubicBezTo>
                  <a:cubicBezTo>
                    <a:pt x="92" y="349"/>
                    <a:pt x="1" y="835"/>
                    <a:pt x="244" y="1109"/>
                  </a:cubicBezTo>
                  <a:cubicBezTo>
                    <a:pt x="370" y="1306"/>
                    <a:pt x="581" y="1408"/>
                    <a:pt x="795" y="1408"/>
                  </a:cubicBezTo>
                  <a:cubicBezTo>
                    <a:pt x="943" y="1408"/>
                    <a:pt x="1092" y="1360"/>
                    <a:pt x="1216" y="1260"/>
                  </a:cubicBezTo>
                  <a:cubicBezTo>
                    <a:pt x="1520" y="1048"/>
                    <a:pt x="1612" y="592"/>
                    <a:pt x="1368" y="288"/>
                  </a:cubicBezTo>
                  <a:cubicBezTo>
                    <a:pt x="1244" y="93"/>
                    <a:pt x="1037" y="1"/>
                    <a:pt x="8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8" name="Google Shape;178;p3"/>
            <p:cNvSpPr/>
            <p:nvPr/>
          </p:nvSpPr>
          <p:spPr>
            <a:xfrm>
              <a:off x="3269218" y="717461"/>
              <a:ext cx="92337" cy="82457"/>
            </a:xfrm>
            <a:custGeom>
              <a:avLst/>
              <a:gdLst/>
              <a:ahLst/>
              <a:cxnLst/>
              <a:rect l="l" t="t" r="r" b="b"/>
              <a:pathLst>
                <a:path w="2888" h="2579" extrusionOk="0">
                  <a:moveTo>
                    <a:pt x="1415" y="0"/>
                  </a:moveTo>
                  <a:cubicBezTo>
                    <a:pt x="1278" y="0"/>
                    <a:pt x="1139" y="21"/>
                    <a:pt x="1003" y="64"/>
                  </a:cubicBezTo>
                  <a:cubicBezTo>
                    <a:pt x="304" y="338"/>
                    <a:pt x="0" y="1067"/>
                    <a:pt x="243" y="1736"/>
                  </a:cubicBezTo>
                  <a:cubicBezTo>
                    <a:pt x="431" y="2275"/>
                    <a:pt x="907" y="2579"/>
                    <a:pt x="1421" y="2579"/>
                  </a:cubicBezTo>
                  <a:cubicBezTo>
                    <a:pt x="1575" y="2579"/>
                    <a:pt x="1731" y="2552"/>
                    <a:pt x="1885" y="2496"/>
                  </a:cubicBezTo>
                  <a:cubicBezTo>
                    <a:pt x="2584" y="2222"/>
                    <a:pt x="2888" y="1523"/>
                    <a:pt x="2645" y="824"/>
                  </a:cubicBezTo>
                  <a:cubicBezTo>
                    <a:pt x="2451" y="316"/>
                    <a:pt x="1949" y="0"/>
                    <a:pt x="14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9" name="Google Shape;179;p3"/>
            <p:cNvSpPr/>
            <p:nvPr/>
          </p:nvSpPr>
          <p:spPr>
            <a:xfrm>
              <a:off x="3813597" y="3472433"/>
              <a:ext cx="92369" cy="82457"/>
            </a:xfrm>
            <a:custGeom>
              <a:avLst/>
              <a:gdLst/>
              <a:ahLst/>
              <a:cxnLst/>
              <a:rect l="l" t="t" r="r" b="b"/>
              <a:pathLst>
                <a:path w="2889" h="2579" extrusionOk="0">
                  <a:moveTo>
                    <a:pt x="1415" y="0"/>
                  </a:moveTo>
                  <a:cubicBezTo>
                    <a:pt x="1278" y="0"/>
                    <a:pt x="1140" y="21"/>
                    <a:pt x="1004" y="64"/>
                  </a:cubicBezTo>
                  <a:cubicBezTo>
                    <a:pt x="304" y="338"/>
                    <a:pt x="1" y="1067"/>
                    <a:pt x="244" y="1736"/>
                  </a:cubicBezTo>
                  <a:cubicBezTo>
                    <a:pt x="431" y="2274"/>
                    <a:pt x="907" y="2579"/>
                    <a:pt x="1435" y="2579"/>
                  </a:cubicBezTo>
                  <a:cubicBezTo>
                    <a:pt x="1593" y="2579"/>
                    <a:pt x="1755" y="2552"/>
                    <a:pt x="1915" y="2496"/>
                  </a:cubicBezTo>
                  <a:cubicBezTo>
                    <a:pt x="2584" y="2222"/>
                    <a:pt x="2888" y="1523"/>
                    <a:pt x="2675" y="824"/>
                  </a:cubicBezTo>
                  <a:cubicBezTo>
                    <a:pt x="2457" y="316"/>
                    <a:pt x="1951" y="0"/>
                    <a:pt x="14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0" name="Google Shape;180;p3"/>
            <p:cNvSpPr/>
            <p:nvPr/>
          </p:nvSpPr>
          <p:spPr>
            <a:xfrm>
              <a:off x="5133182" y="715606"/>
              <a:ext cx="92337" cy="83352"/>
            </a:xfrm>
            <a:custGeom>
              <a:avLst/>
              <a:gdLst/>
              <a:ahLst/>
              <a:cxnLst/>
              <a:rect l="l" t="t" r="r" b="b"/>
              <a:pathLst>
                <a:path w="2888" h="2607" extrusionOk="0">
                  <a:moveTo>
                    <a:pt x="1446" y="0"/>
                  </a:moveTo>
                  <a:cubicBezTo>
                    <a:pt x="1291" y="0"/>
                    <a:pt x="1132" y="29"/>
                    <a:pt x="973" y="92"/>
                  </a:cubicBezTo>
                  <a:cubicBezTo>
                    <a:pt x="304" y="365"/>
                    <a:pt x="0" y="1095"/>
                    <a:pt x="213" y="1764"/>
                  </a:cubicBezTo>
                  <a:cubicBezTo>
                    <a:pt x="424" y="2302"/>
                    <a:pt x="905" y="2606"/>
                    <a:pt x="1421" y="2606"/>
                  </a:cubicBezTo>
                  <a:cubicBezTo>
                    <a:pt x="1575" y="2606"/>
                    <a:pt x="1731" y="2579"/>
                    <a:pt x="1885" y="2523"/>
                  </a:cubicBezTo>
                  <a:cubicBezTo>
                    <a:pt x="2584" y="2250"/>
                    <a:pt x="2888" y="1551"/>
                    <a:pt x="2645" y="852"/>
                  </a:cubicBezTo>
                  <a:cubicBezTo>
                    <a:pt x="2433" y="335"/>
                    <a:pt x="1968" y="0"/>
                    <a:pt x="14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1" name="Google Shape;181;p3"/>
            <p:cNvSpPr/>
            <p:nvPr/>
          </p:nvSpPr>
          <p:spPr>
            <a:xfrm>
              <a:off x="7431542" y="4715911"/>
              <a:ext cx="35010" cy="32068"/>
            </a:xfrm>
            <a:custGeom>
              <a:avLst/>
              <a:gdLst/>
              <a:ahLst/>
              <a:cxnLst/>
              <a:rect l="l" t="t" r="r" b="b"/>
              <a:pathLst>
                <a:path w="1095" h="1003" extrusionOk="0">
                  <a:moveTo>
                    <a:pt x="532" y="0"/>
                  </a:moveTo>
                  <a:cubicBezTo>
                    <a:pt x="476" y="0"/>
                    <a:pt x="419" y="10"/>
                    <a:pt x="365" y="30"/>
                  </a:cubicBezTo>
                  <a:cubicBezTo>
                    <a:pt x="91" y="91"/>
                    <a:pt x="0" y="395"/>
                    <a:pt x="61" y="669"/>
                  </a:cubicBezTo>
                  <a:cubicBezTo>
                    <a:pt x="132" y="882"/>
                    <a:pt x="332" y="1002"/>
                    <a:pt x="532" y="1002"/>
                  </a:cubicBezTo>
                  <a:cubicBezTo>
                    <a:pt x="589" y="1002"/>
                    <a:pt x="645" y="993"/>
                    <a:pt x="699" y="973"/>
                  </a:cubicBezTo>
                  <a:cubicBezTo>
                    <a:pt x="973" y="912"/>
                    <a:pt x="1094" y="608"/>
                    <a:pt x="1003" y="334"/>
                  </a:cubicBezTo>
                  <a:cubicBezTo>
                    <a:pt x="932" y="121"/>
                    <a:pt x="732" y="0"/>
                    <a:pt x="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2" name="Google Shape;182;p3"/>
            <p:cNvSpPr/>
            <p:nvPr/>
          </p:nvSpPr>
          <p:spPr>
            <a:xfrm>
              <a:off x="8699779" y="3104208"/>
              <a:ext cx="93328" cy="82937"/>
            </a:xfrm>
            <a:custGeom>
              <a:avLst/>
              <a:gdLst/>
              <a:ahLst/>
              <a:cxnLst/>
              <a:rect l="l" t="t" r="r" b="b"/>
              <a:pathLst>
                <a:path w="2919" h="2594" extrusionOk="0">
                  <a:moveTo>
                    <a:pt x="1461" y="1"/>
                  </a:moveTo>
                  <a:cubicBezTo>
                    <a:pt x="1008" y="1"/>
                    <a:pt x="564" y="245"/>
                    <a:pt x="335" y="704"/>
                  </a:cubicBezTo>
                  <a:cubicBezTo>
                    <a:pt x="0" y="1312"/>
                    <a:pt x="213" y="2102"/>
                    <a:pt x="851" y="2437"/>
                  </a:cubicBezTo>
                  <a:cubicBezTo>
                    <a:pt x="1044" y="2543"/>
                    <a:pt x="1258" y="2594"/>
                    <a:pt x="1471" y="2594"/>
                  </a:cubicBezTo>
                  <a:cubicBezTo>
                    <a:pt x="1930" y="2594"/>
                    <a:pt x="2386" y="2356"/>
                    <a:pt x="2614" y="1920"/>
                  </a:cubicBezTo>
                  <a:cubicBezTo>
                    <a:pt x="2918" y="1251"/>
                    <a:pt x="2675" y="461"/>
                    <a:pt x="2067" y="157"/>
                  </a:cubicBezTo>
                  <a:cubicBezTo>
                    <a:pt x="1877" y="52"/>
                    <a:pt x="1668" y="1"/>
                    <a:pt x="146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3" name="Google Shape;183;p3"/>
            <p:cNvSpPr/>
            <p:nvPr/>
          </p:nvSpPr>
          <p:spPr>
            <a:xfrm>
              <a:off x="8688109" y="2956079"/>
              <a:ext cx="53490" cy="46808"/>
            </a:xfrm>
            <a:custGeom>
              <a:avLst/>
              <a:gdLst/>
              <a:ahLst/>
              <a:cxnLst/>
              <a:rect l="l" t="t" r="r" b="b"/>
              <a:pathLst>
                <a:path w="1673" h="1464" extrusionOk="0">
                  <a:moveTo>
                    <a:pt x="872" y="1"/>
                  </a:moveTo>
                  <a:cubicBezTo>
                    <a:pt x="609" y="1"/>
                    <a:pt x="343" y="146"/>
                    <a:pt x="213" y="383"/>
                  </a:cubicBezTo>
                  <a:cubicBezTo>
                    <a:pt x="1" y="717"/>
                    <a:pt x="153" y="1173"/>
                    <a:pt x="487" y="1386"/>
                  </a:cubicBezTo>
                  <a:cubicBezTo>
                    <a:pt x="594" y="1439"/>
                    <a:pt x="708" y="1464"/>
                    <a:pt x="821" y="1464"/>
                  </a:cubicBezTo>
                  <a:cubicBezTo>
                    <a:pt x="1095" y="1464"/>
                    <a:pt x="1361" y="1318"/>
                    <a:pt x="1490" y="1082"/>
                  </a:cubicBezTo>
                  <a:cubicBezTo>
                    <a:pt x="1672" y="717"/>
                    <a:pt x="1581" y="261"/>
                    <a:pt x="1186" y="79"/>
                  </a:cubicBezTo>
                  <a:cubicBezTo>
                    <a:pt x="1088" y="25"/>
                    <a:pt x="980" y="1"/>
                    <a:pt x="87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4" name="Google Shape;184;p3"/>
            <p:cNvSpPr/>
            <p:nvPr/>
          </p:nvSpPr>
          <p:spPr>
            <a:xfrm>
              <a:off x="8579274" y="3172053"/>
              <a:ext cx="35010" cy="30278"/>
            </a:xfrm>
            <a:custGeom>
              <a:avLst/>
              <a:gdLst/>
              <a:ahLst/>
              <a:cxnLst/>
              <a:rect l="l" t="t" r="r" b="b"/>
              <a:pathLst>
                <a:path w="1095" h="947" extrusionOk="0">
                  <a:moveTo>
                    <a:pt x="539" y="1"/>
                  </a:moveTo>
                  <a:cubicBezTo>
                    <a:pt x="358" y="1"/>
                    <a:pt x="187" y="82"/>
                    <a:pt x="122" y="254"/>
                  </a:cubicBezTo>
                  <a:cubicBezTo>
                    <a:pt x="0" y="467"/>
                    <a:pt x="61" y="771"/>
                    <a:pt x="304" y="892"/>
                  </a:cubicBezTo>
                  <a:cubicBezTo>
                    <a:pt x="369" y="929"/>
                    <a:pt x="443" y="947"/>
                    <a:pt x="517" y="947"/>
                  </a:cubicBezTo>
                  <a:cubicBezTo>
                    <a:pt x="686" y="947"/>
                    <a:pt x="858" y="857"/>
                    <a:pt x="943" y="710"/>
                  </a:cubicBezTo>
                  <a:cubicBezTo>
                    <a:pt x="1095" y="467"/>
                    <a:pt x="1034" y="163"/>
                    <a:pt x="760" y="41"/>
                  </a:cubicBezTo>
                  <a:cubicBezTo>
                    <a:pt x="689" y="14"/>
                    <a:pt x="613" y="1"/>
                    <a:pt x="53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5" name="Google Shape;185;p3"/>
            <p:cNvSpPr/>
            <p:nvPr/>
          </p:nvSpPr>
          <p:spPr>
            <a:xfrm>
              <a:off x="8404353" y="2775882"/>
              <a:ext cx="89427" cy="81658"/>
            </a:xfrm>
            <a:custGeom>
              <a:avLst/>
              <a:gdLst/>
              <a:ahLst/>
              <a:cxnLst/>
              <a:rect l="l" t="t" r="r" b="b"/>
              <a:pathLst>
                <a:path w="2797" h="2554" extrusionOk="0">
                  <a:moveTo>
                    <a:pt x="1398" y="0"/>
                  </a:moveTo>
                  <a:cubicBezTo>
                    <a:pt x="1064" y="0"/>
                    <a:pt x="730" y="122"/>
                    <a:pt x="486" y="365"/>
                  </a:cubicBezTo>
                  <a:cubicBezTo>
                    <a:pt x="0" y="851"/>
                    <a:pt x="0" y="1702"/>
                    <a:pt x="486" y="2189"/>
                  </a:cubicBezTo>
                  <a:cubicBezTo>
                    <a:pt x="730" y="2432"/>
                    <a:pt x="1064" y="2553"/>
                    <a:pt x="1398" y="2553"/>
                  </a:cubicBezTo>
                  <a:cubicBezTo>
                    <a:pt x="1733" y="2553"/>
                    <a:pt x="2067" y="2432"/>
                    <a:pt x="2310" y="2189"/>
                  </a:cubicBezTo>
                  <a:cubicBezTo>
                    <a:pt x="2797" y="1642"/>
                    <a:pt x="2797" y="851"/>
                    <a:pt x="2310" y="365"/>
                  </a:cubicBezTo>
                  <a:cubicBezTo>
                    <a:pt x="2067" y="122"/>
                    <a:pt x="1733" y="0"/>
                    <a:pt x="13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6" name="Google Shape;186;p3"/>
            <p:cNvSpPr/>
            <p:nvPr/>
          </p:nvSpPr>
          <p:spPr>
            <a:xfrm>
              <a:off x="8235250" y="2835383"/>
              <a:ext cx="51540" cy="45465"/>
            </a:xfrm>
            <a:custGeom>
              <a:avLst/>
              <a:gdLst/>
              <a:ahLst/>
              <a:cxnLst/>
              <a:rect l="l" t="t" r="r" b="b"/>
              <a:pathLst>
                <a:path w="1612" h="1422" extrusionOk="0">
                  <a:moveTo>
                    <a:pt x="802" y="1"/>
                  </a:moveTo>
                  <a:cubicBezTo>
                    <a:pt x="616" y="1"/>
                    <a:pt x="426" y="69"/>
                    <a:pt x="274" y="206"/>
                  </a:cubicBezTo>
                  <a:cubicBezTo>
                    <a:pt x="0" y="480"/>
                    <a:pt x="0" y="936"/>
                    <a:pt x="274" y="1240"/>
                  </a:cubicBezTo>
                  <a:cubicBezTo>
                    <a:pt x="411" y="1361"/>
                    <a:pt x="585" y="1422"/>
                    <a:pt x="768" y="1422"/>
                  </a:cubicBezTo>
                  <a:cubicBezTo>
                    <a:pt x="950" y="1422"/>
                    <a:pt x="1140" y="1361"/>
                    <a:pt x="1307" y="1240"/>
                  </a:cubicBezTo>
                  <a:cubicBezTo>
                    <a:pt x="1550" y="936"/>
                    <a:pt x="1611" y="480"/>
                    <a:pt x="1307" y="206"/>
                  </a:cubicBezTo>
                  <a:cubicBezTo>
                    <a:pt x="1170" y="69"/>
                    <a:pt x="988" y="1"/>
                    <a:pt x="80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" name="Google Shape;187;p3"/>
            <p:cNvSpPr/>
            <p:nvPr/>
          </p:nvSpPr>
          <p:spPr>
            <a:xfrm>
              <a:off x="8588003" y="2803570"/>
              <a:ext cx="34051" cy="31141"/>
            </a:xfrm>
            <a:custGeom>
              <a:avLst/>
              <a:gdLst/>
              <a:ahLst/>
              <a:cxnLst/>
              <a:rect l="l" t="t" r="r" b="b"/>
              <a:pathLst>
                <a:path w="1065" h="974" extrusionOk="0">
                  <a:moveTo>
                    <a:pt x="518" y="1"/>
                  </a:moveTo>
                  <a:cubicBezTo>
                    <a:pt x="396" y="1"/>
                    <a:pt x="274" y="46"/>
                    <a:pt x="183" y="137"/>
                  </a:cubicBezTo>
                  <a:cubicBezTo>
                    <a:pt x="1" y="320"/>
                    <a:pt x="1" y="624"/>
                    <a:pt x="183" y="836"/>
                  </a:cubicBezTo>
                  <a:cubicBezTo>
                    <a:pt x="274" y="928"/>
                    <a:pt x="396" y="973"/>
                    <a:pt x="518" y="973"/>
                  </a:cubicBezTo>
                  <a:cubicBezTo>
                    <a:pt x="639" y="973"/>
                    <a:pt x="761" y="928"/>
                    <a:pt x="852" y="836"/>
                  </a:cubicBezTo>
                  <a:cubicBezTo>
                    <a:pt x="1065" y="624"/>
                    <a:pt x="1065" y="320"/>
                    <a:pt x="852" y="137"/>
                  </a:cubicBezTo>
                  <a:cubicBezTo>
                    <a:pt x="761" y="46"/>
                    <a:pt x="639" y="1"/>
                    <a:pt x="5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" name="Google Shape;188;p3"/>
            <p:cNvSpPr/>
            <p:nvPr/>
          </p:nvSpPr>
          <p:spPr>
            <a:xfrm>
              <a:off x="6342333" y="3481501"/>
              <a:ext cx="60268" cy="61259"/>
            </a:xfrm>
            <a:custGeom>
              <a:avLst/>
              <a:gdLst/>
              <a:ahLst/>
              <a:cxnLst/>
              <a:rect l="l" t="t" r="r" b="b"/>
              <a:pathLst>
                <a:path w="1885" h="1916" extrusionOk="0">
                  <a:moveTo>
                    <a:pt x="942" y="1"/>
                  </a:moveTo>
                  <a:cubicBezTo>
                    <a:pt x="426" y="1"/>
                    <a:pt x="0" y="426"/>
                    <a:pt x="0" y="974"/>
                  </a:cubicBezTo>
                  <a:cubicBezTo>
                    <a:pt x="0" y="1490"/>
                    <a:pt x="426" y="1916"/>
                    <a:pt x="942" y="1916"/>
                  </a:cubicBezTo>
                  <a:cubicBezTo>
                    <a:pt x="1459" y="1916"/>
                    <a:pt x="1885" y="1490"/>
                    <a:pt x="1885" y="974"/>
                  </a:cubicBezTo>
                  <a:cubicBezTo>
                    <a:pt x="1885" y="426"/>
                    <a:pt x="1489" y="1"/>
                    <a:pt x="9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" name="Google Shape;189;p3"/>
            <p:cNvSpPr/>
            <p:nvPr/>
          </p:nvSpPr>
          <p:spPr>
            <a:xfrm>
              <a:off x="2602527" y="418230"/>
              <a:ext cx="58350" cy="58350"/>
            </a:xfrm>
            <a:custGeom>
              <a:avLst/>
              <a:gdLst/>
              <a:ahLst/>
              <a:cxnLst/>
              <a:rect l="l" t="t" r="r" b="b"/>
              <a:pathLst>
                <a:path w="1825" h="1825" extrusionOk="0">
                  <a:moveTo>
                    <a:pt x="913" y="1"/>
                  </a:moveTo>
                  <a:cubicBezTo>
                    <a:pt x="426" y="1"/>
                    <a:pt x="1" y="426"/>
                    <a:pt x="1" y="912"/>
                  </a:cubicBezTo>
                  <a:cubicBezTo>
                    <a:pt x="1" y="1429"/>
                    <a:pt x="426" y="1824"/>
                    <a:pt x="913" y="1824"/>
                  </a:cubicBezTo>
                  <a:cubicBezTo>
                    <a:pt x="1399" y="1824"/>
                    <a:pt x="1824" y="1429"/>
                    <a:pt x="1824" y="912"/>
                  </a:cubicBezTo>
                  <a:cubicBezTo>
                    <a:pt x="1824" y="426"/>
                    <a:pt x="1399" y="1"/>
                    <a:pt x="9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" name="Google Shape;190;p3"/>
            <p:cNvSpPr/>
            <p:nvPr/>
          </p:nvSpPr>
          <p:spPr>
            <a:xfrm>
              <a:off x="2754141" y="481408"/>
              <a:ext cx="27241" cy="27241"/>
            </a:xfrm>
            <a:custGeom>
              <a:avLst/>
              <a:gdLst/>
              <a:ahLst/>
              <a:cxnLst/>
              <a:rect l="l" t="t" r="r" b="b"/>
              <a:pathLst>
                <a:path w="852" h="852" extrusionOk="0">
                  <a:moveTo>
                    <a:pt x="426" y="0"/>
                  </a:moveTo>
                  <a:cubicBezTo>
                    <a:pt x="183" y="0"/>
                    <a:pt x="0" y="213"/>
                    <a:pt x="0" y="426"/>
                  </a:cubicBezTo>
                  <a:cubicBezTo>
                    <a:pt x="0" y="669"/>
                    <a:pt x="183" y="851"/>
                    <a:pt x="426" y="851"/>
                  </a:cubicBezTo>
                  <a:cubicBezTo>
                    <a:pt x="639" y="851"/>
                    <a:pt x="852" y="669"/>
                    <a:pt x="852" y="426"/>
                  </a:cubicBezTo>
                  <a:cubicBezTo>
                    <a:pt x="852" y="213"/>
                    <a:pt x="639" y="0"/>
                    <a:pt x="4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" name="Google Shape;191;p3"/>
            <p:cNvSpPr/>
            <p:nvPr/>
          </p:nvSpPr>
          <p:spPr>
            <a:xfrm>
              <a:off x="2709443" y="619401"/>
              <a:ext cx="94287" cy="94287"/>
            </a:xfrm>
            <a:custGeom>
              <a:avLst/>
              <a:gdLst/>
              <a:ahLst/>
              <a:cxnLst/>
              <a:rect l="l" t="t" r="r" b="b"/>
              <a:pathLst>
                <a:path w="2949" h="2949" extrusionOk="0">
                  <a:moveTo>
                    <a:pt x="1490" y="0"/>
                  </a:moveTo>
                  <a:cubicBezTo>
                    <a:pt x="639" y="0"/>
                    <a:pt x="0" y="639"/>
                    <a:pt x="0" y="1459"/>
                  </a:cubicBezTo>
                  <a:cubicBezTo>
                    <a:pt x="0" y="2280"/>
                    <a:pt x="639" y="2949"/>
                    <a:pt x="1490" y="2949"/>
                  </a:cubicBezTo>
                  <a:cubicBezTo>
                    <a:pt x="2310" y="2949"/>
                    <a:pt x="2949" y="2280"/>
                    <a:pt x="2949" y="1459"/>
                  </a:cubicBezTo>
                  <a:cubicBezTo>
                    <a:pt x="2949" y="669"/>
                    <a:pt x="2310" y="0"/>
                    <a:pt x="14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" name="Google Shape;192;p3"/>
            <p:cNvSpPr/>
            <p:nvPr/>
          </p:nvSpPr>
          <p:spPr>
            <a:xfrm>
              <a:off x="1978616" y="1312309"/>
              <a:ext cx="95278" cy="95278"/>
            </a:xfrm>
            <a:custGeom>
              <a:avLst/>
              <a:gdLst/>
              <a:ahLst/>
              <a:cxnLst/>
              <a:rect l="l" t="t" r="r" b="b"/>
              <a:pathLst>
                <a:path w="2980" h="2980" extrusionOk="0">
                  <a:moveTo>
                    <a:pt x="1490" y="1"/>
                  </a:moveTo>
                  <a:cubicBezTo>
                    <a:pt x="700" y="1"/>
                    <a:pt x="1" y="669"/>
                    <a:pt x="1" y="1490"/>
                  </a:cubicBezTo>
                  <a:cubicBezTo>
                    <a:pt x="1" y="2280"/>
                    <a:pt x="669" y="2979"/>
                    <a:pt x="1490" y="2979"/>
                  </a:cubicBezTo>
                  <a:cubicBezTo>
                    <a:pt x="2341" y="2979"/>
                    <a:pt x="2979" y="2280"/>
                    <a:pt x="2979" y="1490"/>
                  </a:cubicBezTo>
                  <a:cubicBezTo>
                    <a:pt x="2979" y="700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" name="Google Shape;193;p3"/>
            <p:cNvSpPr/>
            <p:nvPr/>
          </p:nvSpPr>
          <p:spPr>
            <a:xfrm>
              <a:off x="1400393" y="1890532"/>
              <a:ext cx="95278" cy="95278"/>
            </a:xfrm>
            <a:custGeom>
              <a:avLst/>
              <a:gdLst/>
              <a:ahLst/>
              <a:cxnLst/>
              <a:rect l="l" t="t" r="r" b="b"/>
              <a:pathLst>
                <a:path w="2980" h="2980" extrusionOk="0">
                  <a:moveTo>
                    <a:pt x="1490" y="1"/>
                  </a:moveTo>
                  <a:cubicBezTo>
                    <a:pt x="699" y="1"/>
                    <a:pt x="0" y="639"/>
                    <a:pt x="0" y="1490"/>
                  </a:cubicBezTo>
                  <a:cubicBezTo>
                    <a:pt x="0" y="2281"/>
                    <a:pt x="669" y="2980"/>
                    <a:pt x="1490" y="2980"/>
                  </a:cubicBezTo>
                  <a:cubicBezTo>
                    <a:pt x="2310" y="2980"/>
                    <a:pt x="2979" y="2341"/>
                    <a:pt x="2979" y="1490"/>
                  </a:cubicBezTo>
                  <a:cubicBezTo>
                    <a:pt x="2979" y="700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" name="Google Shape;194;p3"/>
            <p:cNvSpPr/>
            <p:nvPr/>
          </p:nvSpPr>
          <p:spPr>
            <a:xfrm>
              <a:off x="1978634" y="1976951"/>
              <a:ext cx="95278" cy="94319"/>
            </a:xfrm>
            <a:custGeom>
              <a:avLst/>
              <a:gdLst/>
              <a:ahLst/>
              <a:cxnLst/>
              <a:rect l="l" t="t" r="r" b="b"/>
              <a:pathLst>
                <a:path w="2980" h="2950" extrusionOk="0">
                  <a:moveTo>
                    <a:pt x="1490" y="1"/>
                  </a:moveTo>
                  <a:cubicBezTo>
                    <a:pt x="700" y="1"/>
                    <a:pt x="1" y="639"/>
                    <a:pt x="1" y="1490"/>
                  </a:cubicBezTo>
                  <a:cubicBezTo>
                    <a:pt x="1" y="2280"/>
                    <a:pt x="670" y="2949"/>
                    <a:pt x="1490" y="2949"/>
                  </a:cubicBezTo>
                  <a:cubicBezTo>
                    <a:pt x="2311" y="2949"/>
                    <a:pt x="2980" y="2280"/>
                    <a:pt x="2980" y="1490"/>
                  </a:cubicBezTo>
                  <a:cubicBezTo>
                    <a:pt x="2980" y="669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" name="Google Shape;195;p3"/>
            <p:cNvSpPr/>
            <p:nvPr/>
          </p:nvSpPr>
          <p:spPr>
            <a:xfrm>
              <a:off x="464526" y="484317"/>
              <a:ext cx="94287" cy="94287"/>
            </a:xfrm>
            <a:custGeom>
              <a:avLst/>
              <a:gdLst/>
              <a:ahLst/>
              <a:cxnLst/>
              <a:rect l="l" t="t" r="r" b="b"/>
              <a:pathLst>
                <a:path w="2949" h="2949" extrusionOk="0">
                  <a:moveTo>
                    <a:pt x="1490" y="0"/>
                  </a:moveTo>
                  <a:cubicBezTo>
                    <a:pt x="669" y="0"/>
                    <a:pt x="0" y="639"/>
                    <a:pt x="0" y="1490"/>
                  </a:cubicBezTo>
                  <a:cubicBezTo>
                    <a:pt x="0" y="2280"/>
                    <a:pt x="639" y="2949"/>
                    <a:pt x="1490" y="2949"/>
                  </a:cubicBezTo>
                  <a:cubicBezTo>
                    <a:pt x="2310" y="2949"/>
                    <a:pt x="2949" y="2311"/>
                    <a:pt x="2949" y="1490"/>
                  </a:cubicBezTo>
                  <a:cubicBezTo>
                    <a:pt x="2949" y="669"/>
                    <a:pt x="2310" y="0"/>
                    <a:pt x="14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" name="Google Shape;196;p3"/>
            <p:cNvSpPr/>
            <p:nvPr/>
          </p:nvSpPr>
          <p:spPr>
            <a:xfrm>
              <a:off x="6475260" y="932316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45" y="1"/>
                  </a:moveTo>
                  <a:cubicBezTo>
                    <a:pt x="1186" y="1"/>
                    <a:pt x="1" y="1186"/>
                    <a:pt x="1" y="2676"/>
                  </a:cubicBezTo>
                  <a:cubicBezTo>
                    <a:pt x="1" y="4135"/>
                    <a:pt x="1186" y="5320"/>
                    <a:pt x="2645" y="5320"/>
                  </a:cubicBezTo>
                  <a:cubicBezTo>
                    <a:pt x="4134" y="5320"/>
                    <a:pt x="5320" y="4135"/>
                    <a:pt x="5320" y="2676"/>
                  </a:cubicBezTo>
                  <a:cubicBezTo>
                    <a:pt x="5320" y="1186"/>
                    <a:pt x="4134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7" name="Google Shape;197;p3"/>
            <p:cNvSpPr/>
            <p:nvPr/>
          </p:nvSpPr>
          <p:spPr>
            <a:xfrm>
              <a:off x="2164498" y="4008896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1"/>
                  </a:moveTo>
                  <a:cubicBezTo>
                    <a:pt x="1216" y="1"/>
                    <a:pt x="0" y="1186"/>
                    <a:pt x="0" y="2676"/>
                  </a:cubicBezTo>
                  <a:cubicBezTo>
                    <a:pt x="0" y="4135"/>
                    <a:pt x="1216" y="5320"/>
                    <a:pt x="2675" y="5320"/>
                  </a:cubicBezTo>
                  <a:cubicBezTo>
                    <a:pt x="4134" y="5320"/>
                    <a:pt x="5320" y="4135"/>
                    <a:pt x="5320" y="2676"/>
                  </a:cubicBezTo>
                  <a:cubicBezTo>
                    <a:pt x="5320" y="1186"/>
                    <a:pt x="413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8" name="Google Shape;198;p3"/>
            <p:cNvSpPr/>
            <p:nvPr/>
          </p:nvSpPr>
          <p:spPr>
            <a:xfrm>
              <a:off x="5708716" y="4468339"/>
              <a:ext cx="53490" cy="53490"/>
            </a:xfrm>
            <a:custGeom>
              <a:avLst/>
              <a:gdLst/>
              <a:ahLst/>
              <a:cxnLst/>
              <a:rect l="l" t="t" r="r" b="b"/>
              <a:pathLst>
                <a:path w="1673" h="1673" extrusionOk="0">
                  <a:moveTo>
                    <a:pt x="852" y="1"/>
                  </a:moveTo>
                  <a:cubicBezTo>
                    <a:pt x="396" y="1"/>
                    <a:pt x="0" y="366"/>
                    <a:pt x="0" y="822"/>
                  </a:cubicBezTo>
                  <a:cubicBezTo>
                    <a:pt x="0" y="1278"/>
                    <a:pt x="396" y="1673"/>
                    <a:pt x="852" y="1673"/>
                  </a:cubicBezTo>
                  <a:cubicBezTo>
                    <a:pt x="1307" y="1673"/>
                    <a:pt x="1672" y="1278"/>
                    <a:pt x="1672" y="822"/>
                  </a:cubicBezTo>
                  <a:cubicBezTo>
                    <a:pt x="1672" y="366"/>
                    <a:pt x="1307" y="1"/>
                    <a:pt x="8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9" name="Google Shape;199;p3"/>
            <p:cNvSpPr/>
            <p:nvPr/>
          </p:nvSpPr>
          <p:spPr>
            <a:xfrm>
              <a:off x="-2" y="2570811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75" y="1"/>
                  </a:moveTo>
                  <a:cubicBezTo>
                    <a:pt x="1185" y="1"/>
                    <a:pt x="0" y="1186"/>
                    <a:pt x="0" y="2676"/>
                  </a:cubicBezTo>
                  <a:cubicBezTo>
                    <a:pt x="0" y="4165"/>
                    <a:pt x="1185" y="5320"/>
                    <a:pt x="2675" y="5320"/>
                  </a:cubicBezTo>
                  <a:cubicBezTo>
                    <a:pt x="4134" y="5320"/>
                    <a:pt x="5319" y="4165"/>
                    <a:pt x="5319" y="2676"/>
                  </a:cubicBezTo>
                  <a:cubicBezTo>
                    <a:pt x="5319" y="1186"/>
                    <a:pt x="4103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0" name="Google Shape;200;p3"/>
            <p:cNvSpPr/>
            <p:nvPr/>
          </p:nvSpPr>
          <p:spPr>
            <a:xfrm>
              <a:off x="107841" y="1200565"/>
              <a:ext cx="171085" cy="170094"/>
            </a:xfrm>
            <a:custGeom>
              <a:avLst/>
              <a:gdLst/>
              <a:ahLst/>
              <a:cxnLst/>
              <a:rect l="l" t="t" r="r" b="b"/>
              <a:pathLst>
                <a:path w="5351" h="5320" extrusionOk="0">
                  <a:moveTo>
                    <a:pt x="2676" y="0"/>
                  </a:moveTo>
                  <a:cubicBezTo>
                    <a:pt x="1186" y="0"/>
                    <a:pt x="1" y="1185"/>
                    <a:pt x="1" y="2675"/>
                  </a:cubicBezTo>
                  <a:cubicBezTo>
                    <a:pt x="1" y="4164"/>
                    <a:pt x="1186" y="5319"/>
                    <a:pt x="2676" y="5319"/>
                  </a:cubicBezTo>
                  <a:cubicBezTo>
                    <a:pt x="4165" y="5319"/>
                    <a:pt x="5351" y="4164"/>
                    <a:pt x="5351" y="2675"/>
                  </a:cubicBezTo>
                  <a:cubicBezTo>
                    <a:pt x="5351" y="1185"/>
                    <a:pt x="4165" y="0"/>
                    <a:pt x="26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1" name="Google Shape;201;p3"/>
            <p:cNvSpPr/>
            <p:nvPr/>
          </p:nvSpPr>
          <p:spPr>
            <a:xfrm>
              <a:off x="7972852" y="203471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0"/>
                  </a:moveTo>
                  <a:cubicBezTo>
                    <a:pt x="1186" y="0"/>
                    <a:pt x="0" y="1186"/>
                    <a:pt x="0" y="2645"/>
                  </a:cubicBezTo>
                  <a:cubicBezTo>
                    <a:pt x="0" y="4134"/>
                    <a:pt x="1186" y="5319"/>
                    <a:pt x="2645" y="5319"/>
                  </a:cubicBezTo>
                  <a:cubicBezTo>
                    <a:pt x="4134" y="5319"/>
                    <a:pt x="5320" y="4134"/>
                    <a:pt x="5320" y="2645"/>
                  </a:cubicBezTo>
                  <a:cubicBezTo>
                    <a:pt x="5320" y="1186"/>
                    <a:pt x="4134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2" name="Google Shape;202;p3"/>
            <p:cNvSpPr/>
            <p:nvPr/>
          </p:nvSpPr>
          <p:spPr>
            <a:xfrm>
              <a:off x="6082858" y="4168053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1"/>
                  </a:moveTo>
                  <a:cubicBezTo>
                    <a:pt x="1186" y="1"/>
                    <a:pt x="1" y="1186"/>
                    <a:pt x="1" y="2675"/>
                  </a:cubicBezTo>
                  <a:cubicBezTo>
                    <a:pt x="1" y="4134"/>
                    <a:pt x="1186" y="5320"/>
                    <a:pt x="2645" y="5320"/>
                  </a:cubicBezTo>
                  <a:cubicBezTo>
                    <a:pt x="4135" y="5320"/>
                    <a:pt x="5320" y="4134"/>
                    <a:pt x="5320" y="2675"/>
                  </a:cubicBezTo>
                  <a:cubicBezTo>
                    <a:pt x="5320" y="1186"/>
                    <a:pt x="4135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3" name="Google Shape;203;p3"/>
            <p:cNvSpPr/>
            <p:nvPr/>
          </p:nvSpPr>
          <p:spPr>
            <a:xfrm>
              <a:off x="2757746" y="3472436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0"/>
                  </a:moveTo>
                  <a:cubicBezTo>
                    <a:pt x="1156" y="0"/>
                    <a:pt x="1" y="1186"/>
                    <a:pt x="1" y="2675"/>
                  </a:cubicBezTo>
                  <a:cubicBezTo>
                    <a:pt x="1" y="4134"/>
                    <a:pt x="1156" y="5320"/>
                    <a:pt x="2645" y="5320"/>
                  </a:cubicBezTo>
                  <a:cubicBezTo>
                    <a:pt x="4135" y="5320"/>
                    <a:pt x="5320" y="4134"/>
                    <a:pt x="5320" y="2675"/>
                  </a:cubicBezTo>
                  <a:cubicBezTo>
                    <a:pt x="5320" y="1186"/>
                    <a:pt x="4135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4" name="Google Shape;204;p3"/>
            <p:cNvSpPr/>
            <p:nvPr/>
          </p:nvSpPr>
          <p:spPr>
            <a:xfrm>
              <a:off x="2575319" y="1299680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0"/>
                  </a:moveTo>
                  <a:cubicBezTo>
                    <a:pt x="1186" y="0"/>
                    <a:pt x="1" y="1186"/>
                    <a:pt x="1" y="2645"/>
                  </a:cubicBezTo>
                  <a:cubicBezTo>
                    <a:pt x="1" y="4104"/>
                    <a:pt x="1186" y="5320"/>
                    <a:pt x="2675" y="5320"/>
                  </a:cubicBezTo>
                  <a:cubicBezTo>
                    <a:pt x="4134" y="5320"/>
                    <a:pt x="5320" y="4104"/>
                    <a:pt x="5320" y="2645"/>
                  </a:cubicBezTo>
                  <a:cubicBezTo>
                    <a:pt x="5320" y="1186"/>
                    <a:pt x="4134" y="0"/>
                    <a:pt x="2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5" name="Google Shape;205;p3"/>
            <p:cNvSpPr/>
            <p:nvPr/>
          </p:nvSpPr>
          <p:spPr>
            <a:xfrm>
              <a:off x="1612243" y="3260118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0"/>
                  </a:moveTo>
                  <a:cubicBezTo>
                    <a:pt x="1186" y="0"/>
                    <a:pt x="1" y="1155"/>
                    <a:pt x="1" y="2645"/>
                  </a:cubicBezTo>
                  <a:cubicBezTo>
                    <a:pt x="1" y="4134"/>
                    <a:pt x="1186" y="5319"/>
                    <a:pt x="2645" y="5319"/>
                  </a:cubicBezTo>
                  <a:cubicBezTo>
                    <a:pt x="4134" y="5319"/>
                    <a:pt x="5320" y="4134"/>
                    <a:pt x="5320" y="2645"/>
                  </a:cubicBezTo>
                  <a:cubicBezTo>
                    <a:pt x="5320" y="1155"/>
                    <a:pt x="4134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6" name="Google Shape;206;p3"/>
            <p:cNvSpPr/>
            <p:nvPr/>
          </p:nvSpPr>
          <p:spPr>
            <a:xfrm>
              <a:off x="4339398" y="4546384"/>
              <a:ext cx="187615" cy="169518"/>
            </a:xfrm>
            <a:custGeom>
              <a:avLst/>
              <a:gdLst/>
              <a:ahLst/>
              <a:cxnLst/>
              <a:rect l="l" t="t" r="r" b="b"/>
              <a:pathLst>
                <a:path w="5868" h="5302" extrusionOk="0">
                  <a:moveTo>
                    <a:pt x="2935" y="0"/>
                  </a:moveTo>
                  <a:cubicBezTo>
                    <a:pt x="2719" y="0"/>
                    <a:pt x="2499" y="27"/>
                    <a:pt x="2281" y="83"/>
                  </a:cubicBezTo>
                  <a:cubicBezTo>
                    <a:pt x="852" y="417"/>
                    <a:pt x="1" y="1876"/>
                    <a:pt x="335" y="3274"/>
                  </a:cubicBezTo>
                  <a:cubicBezTo>
                    <a:pt x="644" y="4484"/>
                    <a:pt x="1717" y="5302"/>
                    <a:pt x="2906" y="5302"/>
                  </a:cubicBezTo>
                  <a:cubicBezTo>
                    <a:pt x="3120" y="5302"/>
                    <a:pt x="3339" y="5275"/>
                    <a:pt x="3557" y="5220"/>
                  </a:cubicBezTo>
                  <a:cubicBezTo>
                    <a:pt x="4986" y="4885"/>
                    <a:pt x="5867" y="3426"/>
                    <a:pt x="5503" y="1998"/>
                  </a:cubicBezTo>
                  <a:cubicBezTo>
                    <a:pt x="5219" y="814"/>
                    <a:pt x="4130" y="0"/>
                    <a:pt x="293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7" name="Google Shape;207;p3"/>
            <p:cNvSpPr/>
            <p:nvPr/>
          </p:nvSpPr>
          <p:spPr>
            <a:xfrm>
              <a:off x="7261464" y="636890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1"/>
                  </a:moveTo>
                  <a:cubicBezTo>
                    <a:pt x="1156" y="1"/>
                    <a:pt x="1" y="1186"/>
                    <a:pt x="1" y="2675"/>
                  </a:cubicBezTo>
                  <a:cubicBezTo>
                    <a:pt x="1" y="4165"/>
                    <a:pt x="1156" y="5320"/>
                    <a:pt x="2645" y="5320"/>
                  </a:cubicBezTo>
                  <a:cubicBezTo>
                    <a:pt x="4135" y="5320"/>
                    <a:pt x="5320" y="4165"/>
                    <a:pt x="5320" y="2675"/>
                  </a:cubicBezTo>
                  <a:cubicBezTo>
                    <a:pt x="5320" y="1216"/>
                    <a:pt x="4135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" name="Google Shape;208;p3"/>
            <p:cNvSpPr/>
            <p:nvPr/>
          </p:nvSpPr>
          <p:spPr>
            <a:xfrm>
              <a:off x="3251949" y="4411972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75" y="1"/>
                  </a:moveTo>
                  <a:cubicBezTo>
                    <a:pt x="1186" y="1"/>
                    <a:pt x="0" y="1186"/>
                    <a:pt x="0" y="2676"/>
                  </a:cubicBezTo>
                  <a:cubicBezTo>
                    <a:pt x="0" y="4165"/>
                    <a:pt x="1186" y="5320"/>
                    <a:pt x="2675" y="5320"/>
                  </a:cubicBezTo>
                  <a:cubicBezTo>
                    <a:pt x="4164" y="5320"/>
                    <a:pt x="5319" y="4165"/>
                    <a:pt x="5319" y="2676"/>
                  </a:cubicBezTo>
                  <a:cubicBezTo>
                    <a:pt x="5319" y="1217"/>
                    <a:pt x="416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" name="Google Shape;209;p3"/>
            <p:cNvSpPr/>
            <p:nvPr/>
          </p:nvSpPr>
          <p:spPr>
            <a:xfrm>
              <a:off x="5225522" y="1183396"/>
              <a:ext cx="87477" cy="87509"/>
            </a:xfrm>
            <a:custGeom>
              <a:avLst/>
              <a:gdLst/>
              <a:ahLst/>
              <a:cxnLst/>
              <a:rect l="l" t="t" r="r" b="b"/>
              <a:pathLst>
                <a:path w="2736" h="2737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1386" y="2736"/>
                    <a:pt x="1403" y="2737"/>
                    <a:pt x="1420" y="2737"/>
                  </a:cubicBezTo>
                  <a:cubicBezTo>
                    <a:pt x="2156" y="2737"/>
                    <a:pt x="2736" y="2110"/>
                    <a:pt x="2736" y="1368"/>
                  </a:cubicBezTo>
                  <a:cubicBezTo>
                    <a:pt x="2736" y="608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" name="Google Shape;210;p3"/>
            <p:cNvSpPr/>
            <p:nvPr/>
          </p:nvSpPr>
          <p:spPr>
            <a:xfrm>
              <a:off x="2170067" y="826391"/>
              <a:ext cx="87509" cy="87509"/>
            </a:xfrm>
            <a:custGeom>
              <a:avLst/>
              <a:gdLst/>
              <a:ahLst/>
              <a:cxnLst/>
              <a:rect l="l" t="t" r="r" b="b"/>
              <a:pathLst>
                <a:path w="2737" h="2737" extrusionOk="0">
                  <a:moveTo>
                    <a:pt x="1368" y="1"/>
                  </a:moveTo>
                  <a:cubicBezTo>
                    <a:pt x="609" y="1"/>
                    <a:pt x="1" y="609"/>
                    <a:pt x="1" y="1369"/>
                  </a:cubicBezTo>
                  <a:cubicBezTo>
                    <a:pt x="1" y="2128"/>
                    <a:pt x="609" y="2736"/>
                    <a:pt x="1368" y="2736"/>
                  </a:cubicBezTo>
                  <a:cubicBezTo>
                    <a:pt x="2128" y="2736"/>
                    <a:pt x="2736" y="2128"/>
                    <a:pt x="2736" y="1369"/>
                  </a:cubicBezTo>
                  <a:cubicBezTo>
                    <a:pt x="2736" y="669"/>
                    <a:pt x="2128" y="1"/>
                    <a:pt x="13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1" name="Google Shape;211;p3"/>
            <p:cNvSpPr/>
            <p:nvPr/>
          </p:nvSpPr>
          <p:spPr>
            <a:xfrm>
              <a:off x="8588003" y="631071"/>
              <a:ext cx="87509" cy="87477"/>
            </a:xfrm>
            <a:custGeom>
              <a:avLst/>
              <a:gdLst/>
              <a:ahLst/>
              <a:cxnLst/>
              <a:rect l="l" t="t" r="r" b="b"/>
              <a:pathLst>
                <a:path w="2737" h="2736" extrusionOk="0">
                  <a:moveTo>
                    <a:pt x="1369" y="0"/>
                  </a:moveTo>
                  <a:cubicBezTo>
                    <a:pt x="609" y="0"/>
                    <a:pt x="1" y="608"/>
                    <a:pt x="1" y="1368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8"/>
                  </a:cubicBezTo>
                  <a:cubicBezTo>
                    <a:pt x="2737" y="608"/>
                    <a:pt x="2129" y="0"/>
                    <a:pt x="13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2" name="Google Shape;212;p3"/>
            <p:cNvSpPr/>
            <p:nvPr/>
          </p:nvSpPr>
          <p:spPr>
            <a:xfrm>
              <a:off x="5332624" y="4921230"/>
              <a:ext cx="87477" cy="87477"/>
            </a:xfrm>
            <a:custGeom>
              <a:avLst/>
              <a:gdLst/>
              <a:ahLst/>
              <a:cxnLst/>
              <a:rect l="l" t="t" r="r" b="b"/>
              <a:pathLst>
                <a:path w="2736" h="2736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8"/>
                  </a:cubicBezTo>
                  <a:cubicBezTo>
                    <a:pt x="2736" y="639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3" name="Google Shape;213;p3"/>
            <p:cNvSpPr/>
            <p:nvPr/>
          </p:nvSpPr>
          <p:spPr>
            <a:xfrm>
              <a:off x="4657158" y="3864404"/>
              <a:ext cx="87509" cy="87509"/>
            </a:xfrm>
            <a:custGeom>
              <a:avLst/>
              <a:gdLst/>
              <a:ahLst/>
              <a:cxnLst/>
              <a:rect l="l" t="t" r="r" b="b"/>
              <a:pathLst>
                <a:path w="2737" h="2737" extrusionOk="0">
                  <a:moveTo>
                    <a:pt x="1369" y="1"/>
                  </a:moveTo>
                  <a:cubicBezTo>
                    <a:pt x="609" y="1"/>
                    <a:pt x="1" y="609"/>
                    <a:pt x="1" y="1369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9"/>
                  </a:cubicBezTo>
                  <a:cubicBezTo>
                    <a:pt x="2737" y="639"/>
                    <a:pt x="2129" y="1"/>
                    <a:pt x="13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4" name="Google Shape;214;p3"/>
            <p:cNvSpPr/>
            <p:nvPr/>
          </p:nvSpPr>
          <p:spPr>
            <a:xfrm>
              <a:off x="528663" y="1798227"/>
              <a:ext cx="87477" cy="87477"/>
            </a:xfrm>
            <a:custGeom>
              <a:avLst/>
              <a:gdLst/>
              <a:ahLst/>
              <a:cxnLst/>
              <a:rect l="l" t="t" r="r" b="b"/>
              <a:pathLst>
                <a:path w="2736" h="2736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8"/>
                  </a:cubicBezTo>
                  <a:cubicBezTo>
                    <a:pt x="2736" y="608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5" name="Google Shape;215;p3"/>
            <p:cNvSpPr/>
            <p:nvPr/>
          </p:nvSpPr>
          <p:spPr>
            <a:xfrm>
              <a:off x="3905979" y="4581074"/>
              <a:ext cx="50549" cy="50580"/>
            </a:xfrm>
            <a:custGeom>
              <a:avLst/>
              <a:gdLst/>
              <a:ahLst/>
              <a:cxnLst/>
              <a:rect l="l" t="t" r="r" b="b"/>
              <a:pathLst>
                <a:path w="1581" h="1582" extrusionOk="0">
                  <a:moveTo>
                    <a:pt x="791" y="1"/>
                  </a:moveTo>
                  <a:cubicBezTo>
                    <a:pt x="365" y="1"/>
                    <a:pt x="0" y="366"/>
                    <a:pt x="0" y="791"/>
                  </a:cubicBezTo>
                  <a:cubicBezTo>
                    <a:pt x="0" y="1247"/>
                    <a:pt x="365" y="1581"/>
                    <a:pt x="791" y="1581"/>
                  </a:cubicBezTo>
                  <a:cubicBezTo>
                    <a:pt x="1247" y="1581"/>
                    <a:pt x="1581" y="1247"/>
                    <a:pt x="1581" y="791"/>
                  </a:cubicBezTo>
                  <a:cubicBezTo>
                    <a:pt x="1581" y="366"/>
                    <a:pt x="1247" y="1"/>
                    <a:pt x="7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6" name="Google Shape;216;p3"/>
            <p:cNvSpPr/>
            <p:nvPr/>
          </p:nvSpPr>
          <p:spPr>
            <a:xfrm>
              <a:off x="1293727" y="4814539"/>
              <a:ext cx="51540" cy="51540"/>
            </a:xfrm>
            <a:custGeom>
              <a:avLst/>
              <a:gdLst/>
              <a:ahLst/>
              <a:cxnLst/>
              <a:rect l="l" t="t" r="r" b="b"/>
              <a:pathLst>
                <a:path w="1612" h="1612" extrusionOk="0">
                  <a:moveTo>
                    <a:pt x="822" y="1"/>
                  </a:moveTo>
                  <a:cubicBezTo>
                    <a:pt x="396" y="1"/>
                    <a:pt x="1" y="335"/>
                    <a:pt x="1" y="791"/>
                  </a:cubicBezTo>
                  <a:cubicBezTo>
                    <a:pt x="1" y="1216"/>
                    <a:pt x="366" y="1612"/>
                    <a:pt x="822" y="1612"/>
                  </a:cubicBezTo>
                  <a:cubicBezTo>
                    <a:pt x="1217" y="1612"/>
                    <a:pt x="1612" y="1247"/>
                    <a:pt x="1612" y="791"/>
                  </a:cubicBezTo>
                  <a:cubicBezTo>
                    <a:pt x="1581" y="335"/>
                    <a:pt x="1217" y="1"/>
                    <a:pt x="8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" name="Google Shape;217;p3"/>
            <p:cNvSpPr/>
            <p:nvPr/>
          </p:nvSpPr>
          <p:spPr>
            <a:xfrm>
              <a:off x="1366625" y="4156033"/>
              <a:ext cx="95278" cy="88436"/>
            </a:xfrm>
            <a:custGeom>
              <a:avLst/>
              <a:gdLst/>
              <a:ahLst/>
              <a:cxnLst/>
              <a:rect l="l" t="t" r="r" b="b"/>
              <a:pathLst>
                <a:path w="2980" h="2766" extrusionOk="0">
                  <a:moveTo>
                    <a:pt x="1501" y="0"/>
                  </a:moveTo>
                  <a:cubicBezTo>
                    <a:pt x="835" y="0"/>
                    <a:pt x="258" y="462"/>
                    <a:pt x="122" y="1143"/>
                  </a:cubicBezTo>
                  <a:cubicBezTo>
                    <a:pt x="1" y="1903"/>
                    <a:pt x="517" y="2602"/>
                    <a:pt x="1277" y="2754"/>
                  </a:cubicBezTo>
                  <a:cubicBezTo>
                    <a:pt x="1338" y="2762"/>
                    <a:pt x="1399" y="2765"/>
                    <a:pt x="1459" y="2765"/>
                  </a:cubicBezTo>
                  <a:cubicBezTo>
                    <a:pt x="2142" y="2765"/>
                    <a:pt x="2718" y="2298"/>
                    <a:pt x="2858" y="1599"/>
                  </a:cubicBezTo>
                  <a:cubicBezTo>
                    <a:pt x="2979" y="840"/>
                    <a:pt x="2493" y="110"/>
                    <a:pt x="1733" y="19"/>
                  </a:cubicBezTo>
                  <a:cubicBezTo>
                    <a:pt x="1655" y="6"/>
                    <a:pt x="1577" y="0"/>
                    <a:pt x="15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8" name="Google Shape;218;p3"/>
            <p:cNvSpPr/>
            <p:nvPr/>
          </p:nvSpPr>
          <p:spPr>
            <a:xfrm>
              <a:off x="5891187" y="955048"/>
              <a:ext cx="94319" cy="88660"/>
            </a:xfrm>
            <a:custGeom>
              <a:avLst/>
              <a:gdLst/>
              <a:ahLst/>
              <a:cxnLst/>
              <a:rect l="l" t="t" r="r" b="b"/>
              <a:pathLst>
                <a:path w="2950" h="2773" extrusionOk="0">
                  <a:moveTo>
                    <a:pt x="1471" y="1"/>
                  </a:moveTo>
                  <a:cubicBezTo>
                    <a:pt x="805" y="1"/>
                    <a:pt x="228" y="462"/>
                    <a:pt x="92" y="1144"/>
                  </a:cubicBezTo>
                  <a:cubicBezTo>
                    <a:pt x="1" y="1904"/>
                    <a:pt x="518" y="2633"/>
                    <a:pt x="1247" y="2755"/>
                  </a:cubicBezTo>
                  <a:cubicBezTo>
                    <a:pt x="1322" y="2767"/>
                    <a:pt x="1395" y="2773"/>
                    <a:pt x="1468" y="2773"/>
                  </a:cubicBezTo>
                  <a:cubicBezTo>
                    <a:pt x="2133" y="2773"/>
                    <a:pt x="2691" y="2285"/>
                    <a:pt x="2828" y="1600"/>
                  </a:cubicBezTo>
                  <a:cubicBezTo>
                    <a:pt x="2949" y="840"/>
                    <a:pt x="2463" y="171"/>
                    <a:pt x="1703" y="19"/>
                  </a:cubicBezTo>
                  <a:cubicBezTo>
                    <a:pt x="1625" y="7"/>
                    <a:pt x="1547" y="1"/>
                    <a:pt x="147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" name="Google Shape;219;p3"/>
            <p:cNvSpPr/>
            <p:nvPr/>
          </p:nvSpPr>
          <p:spPr>
            <a:xfrm>
              <a:off x="7016587" y="1414014"/>
              <a:ext cx="95246" cy="88436"/>
            </a:xfrm>
            <a:custGeom>
              <a:avLst/>
              <a:gdLst/>
              <a:ahLst/>
              <a:cxnLst/>
              <a:rect l="l" t="t" r="r" b="b"/>
              <a:pathLst>
                <a:path w="2979" h="2766" extrusionOk="0">
                  <a:moveTo>
                    <a:pt x="1550" y="0"/>
                  </a:moveTo>
                  <a:cubicBezTo>
                    <a:pt x="863" y="0"/>
                    <a:pt x="261" y="467"/>
                    <a:pt x="122" y="1166"/>
                  </a:cubicBezTo>
                  <a:cubicBezTo>
                    <a:pt x="0" y="1926"/>
                    <a:pt x="517" y="2655"/>
                    <a:pt x="1277" y="2747"/>
                  </a:cubicBezTo>
                  <a:cubicBezTo>
                    <a:pt x="1355" y="2759"/>
                    <a:pt x="1432" y="2765"/>
                    <a:pt x="1508" y="2765"/>
                  </a:cubicBezTo>
                  <a:cubicBezTo>
                    <a:pt x="2169" y="2765"/>
                    <a:pt x="2721" y="2304"/>
                    <a:pt x="2857" y="1622"/>
                  </a:cubicBezTo>
                  <a:cubicBezTo>
                    <a:pt x="2979" y="862"/>
                    <a:pt x="2492" y="163"/>
                    <a:pt x="1733" y="11"/>
                  </a:cubicBezTo>
                  <a:cubicBezTo>
                    <a:pt x="1671" y="4"/>
                    <a:pt x="1610" y="0"/>
                    <a:pt x="15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" name="Google Shape;220;p3"/>
            <p:cNvSpPr/>
            <p:nvPr/>
          </p:nvSpPr>
          <p:spPr>
            <a:xfrm>
              <a:off x="8736707" y="1601308"/>
              <a:ext cx="95278" cy="88660"/>
            </a:xfrm>
            <a:custGeom>
              <a:avLst/>
              <a:gdLst/>
              <a:ahLst/>
              <a:cxnLst/>
              <a:rect l="l" t="t" r="r" b="b"/>
              <a:pathLst>
                <a:path w="2980" h="2773" extrusionOk="0">
                  <a:moveTo>
                    <a:pt x="1501" y="1"/>
                  </a:moveTo>
                  <a:cubicBezTo>
                    <a:pt x="835" y="1"/>
                    <a:pt x="258" y="462"/>
                    <a:pt x="122" y="1144"/>
                  </a:cubicBezTo>
                  <a:cubicBezTo>
                    <a:pt x="0" y="1904"/>
                    <a:pt x="517" y="2633"/>
                    <a:pt x="1277" y="2755"/>
                  </a:cubicBezTo>
                  <a:cubicBezTo>
                    <a:pt x="1352" y="2767"/>
                    <a:pt x="1425" y="2773"/>
                    <a:pt x="1498" y="2773"/>
                  </a:cubicBezTo>
                  <a:cubicBezTo>
                    <a:pt x="2163" y="2773"/>
                    <a:pt x="2721" y="2285"/>
                    <a:pt x="2858" y="1600"/>
                  </a:cubicBezTo>
                  <a:cubicBezTo>
                    <a:pt x="2979" y="840"/>
                    <a:pt x="2493" y="171"/>
                    <a:pt x="1733" y="19"/>
                  </a:cubicBezTo>
                  <a:cubicBezTo>
                    <a:pt x="1655" y="7"/>
                    <a:pt x="1577" y="1"/>
                    <a:pt x="15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1" name="Google Shape;221;p3"/>
            <p:cNvSpPr/>
            <p:nvPr/>
          </p:nvSpPr>
          <p:spPr>
            <a:xfrm>
              <a:off x="6358656" y="485916"/>
              <a:ext cx="94287" cy="88436"/>
            </a:xfrm>
            <a:custGeom>
              <a:avLst/>
              <a:gdLst/>
              <a:ahLst/>
              <a:cxnLst/>
              <a:rect l="l" t="t" r="r" b="b"/>
              <a:pathLst>
                <a:path w="2949" h="2766" extrusionOk="0">
                  <a:moveTo>
                    <a:pt x="1520" y="0"/>
                  </a:moveTo>
                  <a:cubicBezTo>
                    <a:pt x="838" y="0"/>
                    <a:pt x="261" y="468"/>
                    <a:pt x="122" y="1166"/>
                  </a:cubicBezTo>
                  <a:cubicBezTo>
                    <a:pt x="0" y="1926"/>
                    <a:pt x="486" y="2595"/>
                    <a:pt x="1246" y="2747"/>
                  </a:cubicBezTo>
                  <a:cubicBezTo>
                    <a:pt x="1325" y="2759"/>
                    <a:pt x="1402" y="2765"/>
                    <a:pt x="1479" y="2765"/>
                  </a:cubicBezTo>
                  <a:cubicBezTo>
                    <a:pt x="2144" y="2765"/>
                    <a:pt x="2721" y="2304"/>
                    <a:pt x="2857" y="1622"/>
                  </a:cubicBezTo>
                  <a:cubicBezTo>
                    <a:pt x="2949" y="862"/>
                    <a:pt x="2462" y="163"/>
                    <a:pt x="1702" y="11"/>
                  </a:cubicBezTo>
                  <a:cubicBezTo>
                    <a:pt x="1641" y="4"/>
                    <a:pt x="1580" y="0"/>
                    <a:pt x="15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2" name="Google Shape;222;p3"/>
            <p:cNvSpPr/>
            <p:nvPr/>
          </p:nvSpPr>
          <p:spPr>
            <a:xfrm>
              <a:off x="3643360" y="1201972"/>
              <a:ext cx="54449" cy="50357"/>
            </a:xfrm>
            <a:custGeom>
              <a:avLst/>
              <a:gdLst/>
              <a:ahLst/>
              <a:cxnLst/>
              <a:rect l="l" t="t" r="r" b="b"/>
              <a:pathLst>
                <a:path w="1703" h="1575" extrusionOk="0">
                  <a:moveTo>
                    <a:pt x="851" y="1"/>
                  </a:moveTo>
                  <a:cubicBezTo>
                    <a:pt x="481" y="1"/>
                    <a:pt x="145" y="281"/>
                    <a:pt x="92" y="655"/>
                  </a:cubicBezTo>
                  <a:cubicBezTo>
                    <a:pt x="1" y="1081"/>
                    <a:pt x="305" y="1476"/>
                    <a:pt x="730" y="1567"/>
                  </a:cubicBezTo>
                  <a:cubicBezTo>
                    <a:pt x="764" y="1572"/>
                    <a:pt x="798" y="1575"/>
                    <a:pt x="833" y="1575"/>
                  </a:cubicBezTo>
                  <a:cubicBezTo>
                    <a:pt x="1196" y="1575"/>
                    <a:pt x="1559" y="1290"/>
                    <a:pt x="1642" y="929"/>
                  </a:cubicBezTo>
                  <a:cubicBezTo>
                    <a:pt x="1703" y="503"/>
                    <a:pt x="1399" y="78"/>
                    <a:pt x="1004" y="17"/>
                  </a:cubicBezTo>
                  <a:cubicBezTo>
                    <a:pt x="952" y="6"/>
                    <a:pt x="901" y="1"/>
                    <a:pt x="85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3" name="Google Shape;223;p3"/>
            <p:cNvSpPr/>
            <p:nvPr/>
          </p:nvSpPr>
          <p:spPr>
            <a:xfrm>
              <a:off x="790070" y="2384954"/>
              <a:ext cx="54449" cy="50357"/>
            </a:xfrm>
            <a:custGeom>
              <a:avLst/>
              <a:gdLst/>
              <a:ahLst/>
              <a:cxnLst/>
              <a:rect l="l" t="t" r="r" b="b"/>
              <a:pathLst>
                <a:path w="1703" h="1575" extrusionOk="0">
                  <a:moveTo>
                    <a:pt x="871" y="0"/>
                  </a:moveTo>
                  <a:cubicBezTo>
                    <a:pt x="507" y="0"/>
                    <a:pt x="145" y="285"/>
                    <a:pt x="62" y="647"/>
                  </a:cubicBezTo>
                  <a:cubicBezTo>
                    <a:pt x="1" y="1072"/>
                    <a:pt x="305" y="1498"/>
                    <a:pt x="700" y="1558"/>
                  </a:cubicBezTo>
                  <a:cubicBezTo>
                    <a:pt x="755" y="1569"/>
                    <a:pt x="809" y="1575"/>
                    <a:pt x="861" y="1575"/>
                  </a:cubicBezTo>
                  <a:cubicBezTo>
                    <a:pt x="1247" y="1575"/>
                    <a:pt x="1562" y="1294"/>
                    <a:pt x="1642" y="920"/>
                  </a:cubicBezTo>
                  <a:cubicBezTo>
                    <a:pt x="1703" y="495"/>
                    <a:pt x="1399" y="99"/>
                    <a:pt x="973" y="8"/>
                  </a:cubicBezTo>
                  <a:cubicBezTo>
                    <a:pt x="939" y="3"/>
                    <a:pt x="905" y="0"/>
                    <a:pt x="8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4" name="Google Shape;224;p3"/>
            <p:cNvSpPr/>
            <p:nvPr/>
          </p:nvSpPr>
          <p:spPr>
            <a:xfrm>
              <a:off x="4112954" y="4043162"/>
              <a:ext cx="66119" cy="63465"/>
            </a:xfrm>
            <a:custGeom>
              <a:avLst/>
              <a:gdLst/>
              <a:ahLst/>
              <a:cxnLst/>
              <a:rect l="l" t="t" r="r" b="b"/>
              <a:pathLst>
                <a:path w="2068" h="1985" extrusionOk="0">
                  <a:moveTo>
                    <a:pt x="1065" y="1"/>
                  </a:moveTo>
                  <a:cubicBezTo>
                    <a:pt x="571" y="1"/>
                    <a:pt x="118" y="358"/>
                    <a:pt x="31" y="884"/>
                  </a:cubicBezTo>
                  <a:cubicBezTo>
                    <a:pt x="0" y="1401"/>
                    <a:pt x="365" y="1887"/>
                    <a:pt x="912" y="1978"/>
                  </a:cubicBezTo>
                  <a:cubicBezTo>
                    <a:pt x="954" y="1983"/>
                    <a:pt x="996" y="1985"/>
                    <a:pt x="1037" y="1985"/>
                  </a:cubicBezTo>
                  <a:cubicBezTo>
                    <a:pt x="1558" y="1985"/>
                    <a:pt x="1978" y="1632"/>
                    <a:pt x="2006" y="1097"/>
                  </a:cubicBezTo>
                  <a:cubicBezTo>
                    <a:pt x="2067" y="580"/>
                    <a:pt x="1672" y="63"/>
                    <a:pt x="1125" y="3"/>
                  </a:cubicBezTo>
                  <a:cubicBezTo>
                    <a:pt x="1105" y="1"/>
                    <a:pt x="1085" y="1"/>
                    <a:pt x="106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5" name="Google Shape;225;p3"/>
            <p:cNvSpPr/>
            <p:nvPr/>
          </p:nvSpPr>
          <p:spPr>
            <a:xfrm>
              <a:off x="2491004" y="4341952"/>
              <a:ext cx="65128" cy="63306"/>
            </a:xfrm>
            <a:custGeom>
              <a:avLst/>
              <a:gdLst/>
              <a:ahLst/>
              <a:cxnLst/>
              <a:rect l="l" t="t" r="r" b="b"/>
              <a:pathLst>
                <a:path w="2037" h="1980" extrusionOk="0">
                  <a:moveTo>
                    <a:pt x="1065" y="1"/>
                  </a:moveTo>
                  <a:cubicBezTo>
                    <a:pt x="571" y="1"/>
                    <a:pt x="118" y="358"/>
                    <a:pt x="31" y="884"/>
                  </a:cubicBezTo>
                  <a:cubicBezTo>
                    <a:pt x="0" y="1401"/>
                    <a:pt x="365" y="1887"/>
                    <a:pt x="912" y="1978"/>
                  </a:cubicBezTo>
                  <a:cubicBezTo>
                    <a:pt x="932" y="1979"/>
                    <a:pt x="952" y="1980"/>
                    <a:pt x="972" y="1980"/>
                  </a:cubicBezTo>
                  <a:cubicBezTo>
                    <a:pt x="1468" y="1980"/>
                    <a:pt x="1948" y="1623"/>
                    <a:pt x="2006" y="1097"/>
                  </a:cubicBezTo>
                  <a:cubicBezTo>
                    <a:pt x="2037" y="580"/>
                    <a:pt x="1672" y="63"/>
                    <a:pt x="1125" y="2"/>
                  </a:cubicBezTo>
                  <a:cubicBezTo>
                    <a:pt x="1105" y="1"/>
                    <a:pt x="1085" y="1"/>
                    <a:pt x="106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6" name="Google Shape;226;p3"/>
            <p:cNvSpPr/>
            <p:nvPr/>
          </p:nvSpPr>
          <p:spPr>
            <a:xfrm>
              <a:off x="3552235" y="4064942"/>
              <a:ext cx="37919" cy="35202"/>
            </a:xfrm>
            <a:custGeom>
              <a:avLst/>
              <a:gdLst/>
              <a:ahLst/>
              <a:cxnLst/>
              <a:rect l="l" t="t" r="r" b="b"/>
              <a:pathLst>
                <a:path w="1186" h="1101" extrusionOk="0">
                  <a:moveTo>
                    <a:pt x="611" y="1"/>
                  </a:moveTo>
                  <a:cubicBezTo>
                    <a:pt x="331" y="1"/>
                    <a:pt x="90" y="206"/>
                    <a:pt x="61" y="490"/>
                  </a:cubicBezTo>
                  <a:cubicBezTo>
                    <a:pt x="0" y="794"/>
                    <a:pt x="244" y="1068"/>
                    <a:pt x="547" y="1098"/>
                  </a:cubicBezTo>
                  <a:cubicBezTo>
                    <a:pt x="567" y="1100"/>
                    <a:pt x="586" y="1101"/>
                    <a:pt x="605" y="1101"/>
                  </a:cubicBezTo>
                  <a:cubicBezTo>
                    <a:pt x="885" y="1101"/>
                    <a:pt x="1127" y="896"/>
                    <a:pt x="1155" y="612"/>
                  </a:cubicBezTo>
                  <a:cubicBezTo>
                    <a:pt x="1186" y="308"/>
                    <a:pt x="973" y="34"/>
                    <a:pt x="669" y="4"/>
                  </a:cubicBezTo>
                  <a:cubicBezTo>
                    <a:pt x="650" y="2"/>
                    <a:pt x="630" y="1"/>
                    <a:pt x="6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7" name="Google Shape;227;p3"/>
            <p:cNvSpPr/>
            <p:nvPr/>
          </p:nvSpPr>
          <p:spPr>
            <a:xfrm>
              <a:off x="8284808" y="2187844"/>
              <a:ext cx="37919" cy="36161"/>
            </a:xfrm>
            <a:custGeom>
              <a:avLst/>
              <a:gdLst/>
              <a:ahLst/>
              <a:cxnLst/>
              <a:rect l="l" t="t" r="r" b="b"/>
              <a:pathLst>
                <a:path w="1186" h="1131" extrusionOk="0">
                  <a:moveTo>
                    <a:pt x="618" y="0"/>
                  </a:moveTo>
                  <a:cubicBezTo>
                    <a:pt x="335" y="0"/>
                    <a:pt x="90" y="233"/>
                    <a:pt x="61" y="520"/>
                  </a:cubicBezTo>
                  <a:cubicBezTo>
                    <a:pt x="0" y="824"/>
                    <a:pt x="244" y="1097"/>
                    <a:pt x="548" y="1128"/>
                  </a:cubicBezTo>
                  <a:cubicBezTo>
                    <a:pt x="567" y="1130"/>
                    <a:pt x="586" y="1130"/>
                    <a:pt x="605" y="1130"/>
                  </a:cubicBezTo>
                  <a:cubicBezTo>
                    <a:pt x="885" y="1130"/>
                    <a:pt x="1127" y="924"/>
                    <a:pt x="1155" y="611"/>
                  </a:cubicBezTo>
                  <a:cubicBezTo>
                    <a:pt x="1186" y="337"/>
                    <a:pt x="973" y="64"/>
                    <a:pt x="669" y="3"/>
                  </a:cubicBezTo>
                  <a:cubicBezTo>
                    <a:pt x="652" y="1"/>
                    <a:pt x="635" y="0"/>
                    <a:pt x="61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8" name="Google Shape;228;p3"/>
            <p:cNvSpPr/>
            <p:nvPr/>
          </p:nvSpPr>
          <p:spPr>
            <a:xfrm>
              <a:off x="992381" y="2502349"/>
              <a:ext cx="658953" cy="618956"/>
            </a:xfrm>
            <a:custGeom>
              <a:avLst/>
              <a:gdLst/>
              <a:ahLst/>
              <a:cxnLst/>
              <a:rect l="l" t="t" r="r" b="b"/>
              <a:pathLst>
                <a:path w="20610" h="19359" extrusionOk="0">
                  <a:moveTo>
                    <a:pt x="10791" y="6017"/>
                  </a:moveTo>
                  <a:lnTo>
                    <a:pt x="11187" y="7415"/>
                  </a:lnTo>
                  <a:lnTo>
                    <a:pt x="10457" y="8327"/>
                  </a:lnTo>
                  <a:lnTo>
                    <a:pt x="10032" y="7263"/>
                  </a:lnTo>
                  <a:lnTo>
                    <a:pt x="10791" y="6017"/>
                  </a:lnTo>
                  <a:close/>
                  <a:moveTo>
                    <a:pt x="7752" y="7445"/>
                  </a:moveTo>
                  <a:lnTo>
                    <a:pt x="8816" y="7749"/>
                  </a:lnTo>
                  <a:lnTo>
                    <a:pt x="9241" y="8813"/>
                  </a:lnTo>
                  <a:lnTo>
                    <a:pt x="8694" y="8752"/>
                  </a:lnTo>
                  <a:lnTo>
                    <a:pt x="7752" y="7445"/>
                  </a:lnTo>
                  <a:close/>
                  <a:moveTo>
                    <a:pt x="12250" y="8205"/>
                  </a:moveTo>
                  <a:lnTo>
                    <a:pt x="13345" y="8266"/>
                  </a:lnTo>
                  <a:lnTo>
                    <a:pt x="12038" y="9208"/>
                  </a:lnTo>
                  <a:lnTo>
                    <a:pt x="11521" y="9117"/>
                  </a:lnTo>
                  <a:lnTo>
                    <a:pt x="12250" y="8205"/>
                  </a:lnTo>
                  <a:close/>
                  <a:moveTo>
                    <a:pt x="8542" y="10029"/>
                  </a:moveTo>
                  <a:lnTo>
                    <a:pt x="9089" y="10120"/>
                  </a:lnTo>
                  <a:lnTo>
                    <a:pt x="8360" y="11032"/>
                  </a:lnTo>
                  <a:lnTo>
                    <a:pt x="7266" y="11002"/>
                  </a:lnTo>
                  <a:lnTo>
                    <a:pt x="8542" y="10029"/>
                  </a:lnTo>
                  <a:close/>
                  <a:moveTo>
                    <a:pt x="11369" y="10394"/>
                  </a:moveTo>
                  <a:lnTo>
                    <a:pt x="11886" y="10454"/>
                  </a:lnTo>
                  <a:lnTo>
                    <a:pt x="12858" y="11761"/>
                  </a:lnTo>
                  <a:lnTo>
                    <a:pt x="12858" y="11761"/>
                  </a:lnTo>
                  <a:lnTo>
                    <a:pt x="11794" y="11458"/>
                  </a:lnTo>
                  <a:lnTo>
                    <a:pt x="11369" y="10394"/>
                  </a:lnTo>
                  <a:close/>
                  <a:moveTo>
                    <a:pt x="10153" y="10910"/>
                  </a:moveTo>
                  <a:lnTo>
                    <a:pt x="10579" y="11974"/>
                  </a:lnTo>
                  <a:lnTo>
                    <a:pt x="9819" y="13220"/>
                  </a:lnTo>
                  <a:lnTo>
                    <a:pt x="9424" y="11822"/>
                  </a:lnTo>
                  <a:lnTo>
                    <a:pt x="10153" y="10910"/>
                  </a:lnTo>
                  <a:close/>
                  <a:moveTo>
                    <a:pt x="6651" y="0"/>
                  </a:moveTo>
                  <a:cubicBezTo>
                    <a:pt x="6563" y="0"/>
                    <a:pt x="6472" y="19"/>
                    <a:pt x="6384" y="59"/>
                  </a:cubicBezTo>
                  <a:cubicBezTo>
                    <a:pt x="6050" y="211"/>
                    <a:pt x="5898" y="546"/>
                    <a:pt x="6050" y="880"/>
                  </a:cubicBezTo>
                  <a:lnTo>
                    <a:pt x="6931" y="3038"/>
                  </a:lnTo>
                  <a:lnTo>
                    <a:pt x="5807" y="2582"/>
                  </a:lnTo>
                  <a:cubicBezTo>
                    <a:pt x="5720" y="2542"/>
                    <a:pt x="5630" y="2524"/>
                    <a:pt x="5544" y="2524"/>
                  </a:cubicBezTo>
                  <a:cubicBezTo>
                    <a:pt x="5299" y="2524"/>
                    <a:pt x="5076" y="2677"/>
                    <a:pt x="4986" y="2947"/>
                  </a:cubicBezTo>
                  <a:cubicBezTo>
                    <a:pt x="4834" y="3281"/>
                    <a:pt x="4986" y="3646"/>
                    <a:pt x="5320" y="3767"/>
                  </a:cubicBezTo>
                  <a:lnTo>
                    <a:pt x="7600" y="4710"/>
                  </a:lnTo>
                  <a:lnTo>
                    <a:pt x="8208" y="6290"/>
                  </a:lnTo>
                  <a:lnTo>
                    <a:pt x="8208" y="6290"/>
                  </a:lnTo>
                  <a:lnTo>
                    <a:pt x="6262" y="5743"/>
                  </a:lnTo>
                  <a:cubicBezTo>
                    <a:pt x="6214" y="5731"/>
                    <a:pt x="6164" y="5725"/>
                    <a:pt x="6114" y="5725"/>
                  </a:cubicBezTo>
                  <a:cubicBezTo>
                    <a:pt x="5914" y="5725"/>
                    <a:pt x="5709" y="5822"/>
                    <a:pt x="5563" y="6017"/>
                  </a:cubicBezTo>
                  <a:cubicBezTo>
                    <a:pt x="5411" y="6230"/>
                    <a:pt x="5411" y="6533"/>
                    <a:pt x="5594" y="6777"/>
                  </a:cubicBezTo>
                  <a:lnTo>
                    <a:pt x="6931" y="8509"/>
                  </a:lnTo>
                  <a:lnTo>
                    <a:pt x="6931" y="8509"/>
                  </a:lnTo>
                  <a:lnTo>
                    <a:pt x="4864" y="8266"/>
                  </a:lnTo>
                  <a:lnTo>
                    <a:pt x="3375" y="6290"/>
                  </a:lnTo>
                  <a:cubicBezTo>
                    <a:pt x="3251" y="6113"/>
                    <a:pt x="3065" y="6019"/>
                    <a:pt x="2871" y="6019"/>
                  </a:cubicBezTo>
                  <a:cubicBezTo>
                    <a:pt x="2733" y="6019"/>
                    <a:pt x="2590" y="6067"/>
                    <a:pt x="2463" y="6169"/>
                  </a:cubicBezTo>
                  <a:cubicBezTo>
                    <a:pt x="2159" y="6381"/>
                    <a:pt x="2129" y="6777"/>
                    <a:pt x="2372" y="7081"/>
                  </a:cubicBezTo>
                  <a:lnTo>
                    <a:pt x="3071" y="8023"/>
                  </a:lnTo>
                  <a:lnTo>
                    <a:pt x="761" y="7719"/>
                  </a:lnTo>
                  <a:cubicBezTo>
                    <a:pt x="740" y="7717"/>
                    <a:pt x="719" y="7716"/>
                    <a:pt x="698" y="7716"/>
                  </a:cubicBezTo>
                  <a:cubicBezTo>
                    <a:pt x="385" y="7716"/>
                    <a:pt x="88" y="7926"/>
                    <a:pt x="31" y="8296"/>
                  </a:cubicBezTo>
                  <a:cubicBezTo>
                    <a:pt x="1" y="8631"/>
                    <a:pt x="244" y="8965"/>
                    <a:pt x="609" y="9026"/>
                  </a:cubicBezTo>
                  <a:lnTo>
                    <a:pt x="2889" y="9330"/>
                  </a:lnTo>
                  <a:lnTo>
                    <a:pt x="1946" y="10029"/>
                  </a:lnTo>
                  <a:cubicBezTo>
                    <a:pt x="1642" y="10272"/>
                    <a:pt x="1612" y="10637"/>
                    <a:pt x="1825" y="10941"/>
                  </a:cubicBezTo>
                  <a:cubicBezTo>
                    <a:pt x="1964" y="11127"/>
                    <a:pt x="2174" y="11206"/>
                    <a:pt x="2388" y="11206"/>
                  </a:cubicBezTo>
                  <a:cubicBezTo>
                    <a:pt x="2454" y="11206"/>
                    <a:pt x="2520" y="11198"/>
                    <a:pt x="2585" y="11184"/>
                  </a:cubicBezTo>
                  <a:cubicBezTo>
                    <a:pt x="2615" y="11154"/>
                    <a:pt x="2706" y="11154"/>
                    <a:pt x="2737" y="11093"/>
                  </a:cubicBezTo>
                  <a:lnTo>
                    <a:pt x="4712" y="9634"/>
                  </a:lnTo>
                  <a:lnTo>
                    <a:pt x="6779" y="9877"/>
                  </a:lnTo>
                  <a:lnTo>
                    <a:pt x="5016" y="11214"/>
                  </a:lnTo>
                  <a:cubicBezTo>
                    <a:pt x="4803" y="11366"/>
                    <a:pt x="4712" y="11670"/>
                    <a:pt x="4803" y="11944"/>
                  </a:cubicBezTo>
                  <a:cubicBezTo>
                    <a:pt x="4864" y="12217"/>
                    <a:pt x="5138" y="12400"/>
                    <a:pt x="5411" y="12400"/>
                  </a:cubicBezTo>
                  <a:lnTo>
                    <a:pt x="7417" y="12430"/>
                  </a:lnTo>
                  <a:lnTo>
                    <a:pt x="6384" y="13768"/>
                  </a:lnTo>
                  <a:lnTo>
                    <a:pt x="3922" y="14072"/>
                  </a:lnTo>
                  <a:cubicBezTo>
                    <a:pt x="3588" y="14102"/>
                    <a:pt x="3314" y="14436"/>
                    <a:pt x="3344" y="14801"/>
                  </a:cubicBezTo>
                  <a:cubicBezTo>
                    <a:pt x="3372" y="15104"/>
                    <a:pt x="3674" y="15357"/>
                    <a:pt x="3979" y="15357"/>
                  </a:cubicBezTo>
                  <a:cubicBezTo>
                    <a:pt x="4010" y="15357"/>
                    <a:pt x="4042" y="15354"/>
                    <a:pt x="4074" y="15348"/>
                  </a:cubicBezTo>
                  <a:lnTo>
                    <a:pt x="5259" y="15196"/>
                  </a:lnTo>
                  <a:lnTo>
                    <a:pt x="3800" y="17020"/>
                  </a:lnTo>
                  <a:cubicBezTo>
                    <a:pt x="3588" y="17293"/>
                    <a:pt x="3648" y="17719"/>
                    <a:pt x="3922" y="17932"/>
                  </a:cubicBezTo>
                  <a:cubicBezTo>
                    <a:pt x="4037" y="18028"/>
                    <a:pt x="4177" y="18088"/>
                    <a:pt x="4318" y="18088"/>
                  </a:cubicBezTo>
                  <a:cubicBezTo>
                    <a:pt x="4400" y="18088"/>
                    <a:pt x="4482" y="18068"/>
                    <a:pt x="4560" y="18023"/>
                  </a:cubicBezTo>
                  <a:cubicBezTo>
                    <a:pt x="4682" y="17993"/>
                    <a:pt x="4743" y="17901"/>
                    <a:pt x="4834" y="17841"/>
                  </a:cubicBezTo>
                  <a:lnTo>
                    <a:pt x="6262" y="16017"/>
                  </a:lnTo>
                  <a:lnTo>
                    <a:pt x="6414" y="17172"/>
                  </a:lnTo>
                  <a:cubicBezTo>
                    <a:pt x="6472" y="17516"/>
                    <a:pt x="6773" y="17752"/>
                    <a:pt x="7087" y="17752"/>
                  </a:cubicBezTo>
                  <a:cubicBezTo>
                    <a:pt x="7106" y="17752"/>
                    <a:pt x="7125" y="17751"/>
                    <a:pt x="7144" y="17749"/>
                  </a:cubicBezTo>
                  <a:cubicBezTo>
                    <a:pt x="7235" y="17749"/>
                    <a:pt x="7266" y="17719"/>
                    <a:pt x="7296" y="17719"/>
                  </a:cubicBezTo>
                  <a:cubicBezTo>
                    <a:pt x="7569" y="17597"/>
                    <a:pt x="7721" y="17324"/>
                    <a:pt x="7721" y="17020"/>
                  </a:cubicBezTo>
                  <a:lnTo>
                    <a:pt x="7417" y="14558"/>
                  </a:lnTo>
                  <a:lnTo>
                    <a:pt x="8451" y="13220"/>
                  </a:lnTo>
                  <a:lnTo>
                    <a:pt x="8968" y="15166"/>
                  </a:lnTo>
                  <a:cubicBezTo>
                    <a:pt x="9059" y="15439"/>
                    <a:pt x="9241" y="15622"/>
                    <a:pt x="9515" y="15622"/>
                  </a:cubicBezTo>
                  <a:cubicBezTo>
                    <a:pt x="9545" y="15625"/>
                    <a:pt x="9575" y="15627"/>
                    <a:pt x="9604" y="15627"/>
                  </a:cubicBezTo>
                  <a:cubicBezTo>
                    <a:pt x="9816" y="15627"/>
                    <a:pt x="10020" y="15531"/>
                    <a:pt x="10153" y="15318"/>
                  </a:cubicBezTo>
                  <a:lnTo>
                    <a:pt x="11187" y="13585"/>
                  </a:lnTo>
                  <a:lnTo>
                    <a:pt x="11794" y="15135"/>
                  </a:lnTo>
                  <a:lnTo>
                    <a:pt x="10822" y="17415"/>
                  </a:lnTo>
                  <a:cubicBezTo>
                    <a:pt x="10670" y="17749"/>
                    <a:pt x="10822" y="18145"/>
                    <a:pt x="11187" y="18236"/>
                  </a:cubicBezTo>
                  <a:cubicBezTo>
                    <a:pt x="11275" y="18276"/>
                    <a:pt x="11365" y="18295"/>
                    <a:pt x="11453" y="18295"/>
                  </a:cubicBezTo>
                  <a:cubicBezTo>
                    <a:pt x="11697" y="18295"/>
                    <a:pt x="11918" y="18148"/>
                    <a:pt x="12007" y="17901"/>
                  </a:cubicBezTo>
                  <a:lnTo>
                    <a:pt x="12463" y="16807"/>
                  </a:lnTo>
                  <a:lnTo>
                    <a:pt x="13345" y="18965"/>
                  </a:lnTo>
                  <a:cubicBezTo>
                    <a:pt x="13457" y="19211"/>
                    <a:pt x="13667" y="19359"/>
                    <a:pt x="13904" y="19359"/>
                  </a:cubicBezTo>
                  <a:cubicBezTo>
                    <a:pt x="13989" y="19359"/>
                    <a:pt x="14077" y="19340"/>
                    <a:pt x="14165" y="19300"/>
                  </a:cubicBezTo>
                  <a:cubicBezTo>
                    <a:pt x="14500" y="19148"/>
                    <a:pt x="14652" y="18813"/>
                    <a:pt x="14500" y="18479"/>
                  </a:cubicBezTo>
                  <a:lnTo>
                    <a:pt x="13649" y="16290"/>
                  </a:lnTo>
                  <a:lnTo>
                    <a:pt x="13649" y="16290"/>
                  </a:lnTo>
                  <a:lnTo>
                    <a:pt x="14743" y="16746"/>
                  </a:lnTo>
                  <a:cubicBezTo>
                    <a:pt x="14819" y="16792"/>
                    <a:pt x="14902" y="16815"/>
                    <a:pt x="14986" y="16815"/>
                  </a:cubicBezTo>
                  <a:cubicBezTo>
                    <a:pt x="15070" y="16815"/>
                    <a:pt x="15153" y="16792"/>
                    <a:pt x="15229" y="16746"/>
                  </a:cubicBezTo>
                  <a:cubicBezTo>
                    <a:pt x="15381" y="16686"/>
                    <a:pt x="15503" y="16564"/>
                    <a:pt x="15594" y="16412"/>
                  </a:cubicBezTo>
                  <a:cubicBezTo>
                    <a:pt x="15746" y="16078"/>
                    <a:pt x="15594" y="15683"/>
                    <a:pt x="15229" y="15591"/>
                  </a:cubicBezTo>
                  <a:lnTo>
                    <a:pt x="12950" y="14619"/>
                  </a:lnTo>
                  <a:lnTo>
                    <a:pt x="12342" y="13069"/>
                  </a:lnTo>
                  <a:lnTo>
                    <a:pt x="14317" y="13616"/>
                  </a:lnTo>
                  <a:cubicBezTo>
                    <a:pt x="14380" y="13628"/>
                    <a:pt x="14438" y="13636"/>
                    <a:pt x="14495" y="13636"/>
                  </a:cubicBezTo>
                  <a:cubicBezTo>
                    <a:pt x="14575" y="13636"/>
                    <a:pt x="14654" y="13621"/>
                    <a:pt x="14743" y="13585"/>
                  </a:cubicBezTo>
                  <a:cubicBezTo>
                    <a:pt x="14864" y="13524"/>
                    <a:pt x="14956" y="13464"/>
                    <a:pt x="15047" y="13342"/>
                  </a:cubicBezTo>
                  <a:cubicBezTo>
                    <a:pt x="15199" y="13129"/>
                    <a:pt x="15199" y="12825"/>
                    <a:pt x="15016" y="12582"/>
                  </a:cubicBezTo>
                  <a:lnTo>
                    <a:pt x="13679" y="10850"/>
                  </a:lnTo>
                  <a:lnTo>
                    <a:pt x="15746" y="11093"/>
                  </a:lnTo>
                  <a:lnTo>
                    <a:pt x="17205" y="13069"/>
                  </a:lnTo>
                  <a:cubicBezTo>
                    <a:pt x="17367" y="13254"/>
                    <a:pt x="17583" y="13334"/>
                    <a:pt x="17784" y="13334"/>
                  </a:cubicBezTo>
                  <a:cubicBezTo>
                    <a:pt x="17847" y="13334"/>
                    <a:pt x="17907" y="13326"/>
                    <a:pt x="17965" y="13312"/>
                  </a:cubicBezTo>
                  <a:cubicBezTo>
                    <a:pt x="18026" y="13251"/>
                    <a:pt x="18086" y="13251"/>
                    <a:pt x="18117" y="13220"/>
                  </a:cubicBezTo>
                  <a:cubicBezTo>
                    <a:pt x="18421" y="13008"/>
                    <a:pt x="18482" y="12613"/>
                    <a:pt x="18238" y="12309"/>
                  </a:cubicBezTo>
                  <a:lnTo>
                    <a:pt x="17509" y="11366"/>
                  </a:lnTo>
                  <a:lnTo>
                    <a:pt x="19789" y="11670"/>
                  </a:lnTo>
                  <a:cubicBezTo>
                    <a:pt x="19910" y="11670"/>
                    <a:pt x="20032" y="11670"/>
                    <a:pt x="20153" y="11640"/>
                  </a:cubicBezTo>
                  <a:cubicBezTo>
                    <a:pt x="20336" y="11549"/>
                    <a:pt x="20518" y="11366"/>
                    <a:pt x="20518" y="11154"/>
                  </a:cubicBezTo>
                  <a:cubicBezTo>
                    <a:pt x="20609" y="10698"/>
                    <a:pt x="20366" y="10394"/>
                    <a:pt x="20001" y="10303"/>
                  </a:cubicBezTo>
                  <a:lnTo>
                    <a:pt x="17661" y="9999"/>
                  </a:lnTo>
                  <a:lnTo>
                    <a:pt x="18634" y="9269"/>
                  </a:lnTo>
                  <a:cubicBezTo>
                    <a:pt x="18937" y="9056"/>
                    <a:pt x="18968" y="8661"/>
                    <a:pt x="18725" y="8357"/>
                  </a:cubicBezTo>
                  <a:cubicBezTo>
                    <a:pt x="18603" y="8183"/>
                    <a:pt x="18420" y="8098"/>
                    <a:pt x="18230" y="8098"/>
                  </a:cubicBezTo>
                  <a:cubicBezTo>
                    <a:pt x="18088" y="8098"/>
                    <a:pt x="17942" y="8145"/>
                    <a:pt x="17813" y="8236"/>
                  </a:cubicBezTo>
                  <a:lnTo>
                    <a:pt x="15837" y="9725"/>
                  </a:lnTo>
                  <a:lnTo>
                    <a:pt x="13801" y="9451"/>
                  </a:lnTo>
                  <a:lnTo>
                    <a:pt x="15533" y="8144"/>
                  </a:lnTo>
                  <a:cubicBezTo>
                    <a:pt x="15776" y="7992"/>
                    <a:pt x="15837" y="7688"/>
                    <a:pt x="15776" y="7415"/>
                  </a:cubicBezTo>
                  <a:cubicBezTo>
                    <a:pt x="15685" y="7141"/>
                    <a:pt x="15442" y="6959"/>
                    <a:pt x="15168" y="6959"/>
                  </a:cubicBezTo>
                  <a:lnTo>
                    <a:pt x="13162" y="6929"/>
                  </a:lnTo>
                  <a:lnTo>
                    <a:pt x="14165" y="5591"/>
                  </a:lnTo>
                  <a:lnTo>
                    <a:pt x="16658" y="5287"/>
                  </a:lnTo>
                  <a:cubicBezTo>
                    <a:pt x="16719" y="5287"/>
                    <a:pt x="16749" y="5257"/>
                    <a:pt x="16810" y="5257"/>
                  </a:cubicBezTo>
                  <a:cubicBezTo>
                    <a:pt x="17053" y="5135"/>
                    <a:pt x="17205" y="4862"/>
                    <a:pt x="17205" y="4558"/>
                  </a:cubicBezTo>
                  <a:cubicBezTo>
                    <a:pt x="17176" y="4240"/>
                    <a:pt x="16873" y="3978"/>
                    <a:pt x="16557" y="3978"/>
                  </a:cubicBezTo>
                  <a:cubicBezTo>
                    <a:pt x="16540" y="3978"/>
                    <a:pt x="16523" y="3979"/>
                    <a:pt x="16506" y="3980"/>
                  </a:cubicBezTo>
                  <a:lnTo>
                    <a:pt x="15320" y="4132"/>
                  </a:lnTo>
                  <a:lnTo>
                    <a:pt x="16749" y="2308"/>
                  </a:lnTo>
                  <a:cubicBezTo>
                    <a:pt x="16992" y="2065"/>
                    <a:pt x="16901" y="1640"/>
                    <a:pt x="16658" y="1397"/>
                  </a:cubicBezTo>
                  <a:cubicBezTo>
                    <a:pt x="16546" y="1310"/>
                    <a:pt x="16410" y="1269"/>
                    <a:pt x="16273" y="1269"/>
                  </a:cubicBezTo>
                  <a:cubicBezTo>
                    <a:pt x="16073" y="1269"/>
                    <a:pt x="15872" y="1356"/>
                    <a:pt x="15746" y="1518"/>
                  </a:cubicBezTo>
                  <a:lnTo>
                    <a:pt x="14287" y="3342"/>
                  </a:lnTo>
                  <a:lnTo>
                    <a:pt x="14135" y="2156"/>
                  </a:lnTo>
                  <a:cubicBezTo>
                    <a:pt x="14106" y="1841"/>
                    <a:pt x="13780" y="1607"/>
                    <a:pt x="13462" y="1607"/>
                  </a:cubicBezTo>
                  <a:cubicBezTo>
                    <a:pt x="13443" y="1607"/>
                    <a:pt x="13424" y="1608"/>
                    <a:pt x="13405" y="1609"/>
                  </a:cubicBezTo>
                  <a:cubicBezTo>
                    <a:pt x="13071" y="1640"/>
                    <a:pt x="12798" y="1974"/>
                    <a:pt x="12828" y="2339"/>
                  </a:cubicBezTo>
                  <a:lnTo>
                    <a:pt x="13132" y="4801"/>
                  </a:lnTo>
                  <a:lnTo>
                    <a:pt x="12129" y="6138"/>
                  </a:lnTo>
                  <a:lnTo>
                    <a:pt x="11582" y="4193"/>
                  </a:lnTo>
                  <a:cubicBezTo>
                    <a:pt x="11521" y="3919"/>
                    <a:pt x="11339" y="3737"/>
                    <a:pt x="11065" y="3737"/>
                  </a:cubicBezTo>
                  <a:cubicBezTo>
                    <a:pt x="11031" y="3733"/>
                    <a:pt x="10998" y="3731"/>
                    <a:pt x="10965" y="3731"/>
                  </a:cubicBezTo>
                  <a:cubicBezTo>
                    <a:pt x="10733" y="3731"/>
                    <a:pt x="10533" y="3828"/>
                    <a:pt x="10427" y="4041"/>
                  </a:cubicBezTo>
                  <a:lnTo>
                    <a:pt x="9393" y="5774"/>
                  </a:lnTo>
                  <a:lnTo>
                    <a:pt x="8785" y="4223"/>
                  </a:lnTo>
                  <a:lnTo>
                    <a:pt x="9728" y="1944"/>
                  </a:lnTo>
                  <a:cubicBezTo>
                    <a:pt x="9880" y="1609"/>
                    <a:pt x="9728" y="1214"/>
                    <a:pt x="9393" y="1123"/>
                  </a:cubicBezTo>
                  <a:cubicBezTo>
                    <a:pt x="9305" y="1083"/>
                    <a:pt x="9212" y="1064"/>
                    <a:pt x="9122" y="1064"/>
                  </a:cubicBezTo>
                  <a:cubicBezTo>
                    <a:pt x="8869" y="1064"/>
                    <a:pt x="8632" y="1211"/>
                    <a:pt x="8542" y="1457"/>
                  </a:cubicBezTo>
                  <a:lnTo>
                    <a:pt x="8086" y="2552"/>
                  </a:lnTo>
                  <a:lnTo>
                    <a:pt x="7235" y="394"/>
                  </a:lnTo>
                  <a:cubicBezTo>
                    <a:pt x="7123" y="147"/>
                    <a:pt x="6896" y="0"/>
                    <a:pt x="66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9" name="Google Shape;229;p3"/>
            <p:cNvSpPr/>
            <p:nvPr/>
          </p:nvSpPr>
          <p:spPr>
            <a:xfrm>
              <a:off x="8779454" y="3657556"/>
              <a:ext cx="364487" cy="330947"/>
            </a:xfrm>
            <a:custGeom>
              <a:avLst/>
              <a:gdLst/>
              <a:ahLst/>
              <a:cxnLst/>
              <a:rect l="l" t="t" r="r" b="b"/>
              <a:pathLst>
                <a:path w="11400" h="10351" extrusionOk="0">
                  <a:moveTo>
                    <a:pt x="6019" y="3245"/>
                  </a:moveTo>
                  <a:lnTo>
                    <a:pt x="6232" y="4066"/>
                  </a:lnTo>
                  <a:lnTo>
                    <a:pt x="5867" y="4552"/>
                  </a:lnTo>
                  <a:lnTo>
                    <a:pt x="5624" y="3975"/>
                  </a:lnTo>
                  <a:lnTo>
                    <a:pt x="6019" y="3245"/>
                  </a:lnTo>
                  <a:close/>
                  <a:moveTo>
                    <a:pt x="4287" y="4096"/>
                  </a:moveTo>
                  <a:lnTo>
                    <a:pt x="4895" y="4248"/>
                  </a:lnTo>
                  <a:lnTo>
                    <a:pt x="5138" y="4796"/>
                  </a:lnTo>
                  <a:lnTo>
                    <a:pt x="5138" y="4796"/>
                  </a:lnTo>
                  <a:lnTo>
                    <a:pt x="4834" y="4765"/>
                  </a:lnTo>
                  <a:lnTo>
                    <a:pt x="4287" y="4096"/>
                  </a:lnTo>
                  <a:close/>
                  <a:moveTo>
                    <a:pt x="6718" y="4492"/>
                  </a:moveTo>
                  <a:lnTo>
                    <a:pt x="7387" y="4522"/>
                  </a:lnTo>
                  <a:lnTo>
                    <a:pt x="6658" y="5039"/>
                  </a:lnTo>
                  <a:lnTo>
                    <a:pt x="6354" y="5008"/>
                  </a:lnTo>
                  <a:lnTo>
                    <a:pt x="6718" y="4492"/>
                  </a:lnTo>
                  <a:close/>
                  <a:moveTo>
                    <a:pt x="4743" y="5495"/>
                  </a:moveTo>
                  <a:lnTo>
                    <a:pt x="5047" y="5525"/>
                  </a:lnTo>
                  <a:lnTo>
                    <a:pt x="4682" y="6042"/>
                  </a:lnTo>
                  <a:lnTo>
                    <a:pt x="4043" y="6042"/>
                  </a:lnTo>
                  <a:lnTo>
                    <a:pt x="4743" y="5495"/>
                  </a:lnTo>
                  <a:close/>
                  <a:moveTo>
                    <a:pt x="6262" y="5738"/>
                  </a:moveTo>
                  <a:lnTo>
                    <a:pt x="6566" y="5768"/>
                  </a:lnTo>
                  <a:lnTo>
                    <a:pt x="7113" y="6437"/>
                  </a:lnTo>
                  <a:lnTo>
                    <a:pt x="7113" y="6437"/>
                  </a:lnTo>
                  <a:lnTo>
                    <a:pt x="6506" y="6285"/>
                  </a:lnTo>
                  <a:lnTo>
                    <a:pt x="6262" y="5738"/>
                  </a:lnTo>
                  <a:close/>
                  <a:moveTo>
                    <a:pt x="5594" y="5951"/>
                  </a:moveTo>
                  <a:lnTo>
                    <a:pt x="5806" y="6528"/>
                  </a:lnTo>
                  <a:lnTo>
                    <a:pt x="5442" y="7258"/>
                  </a:lnTo>
                  <a:lnTo>
                    <a:pt x="5199" y="6437"/>
                  </a:lnTo>
                  <a:lnTo>
                    <a:pt x="5594" y="5951"/>
                  </a:lnTo>
                  <a:close/>
                  <a:moveTo>
                    <a:pt x="3723" y="1"/>
                  </a:moveTo>
                  <a:cubicBezTo>
                    <a:pt x="3679" y="1"/>
                    <a:pt x="3633" y="8"/>
                    <a:pt x="3588" y="23"/>
                  </a:cubicBezTo>
                  <a:cubicBezTo>
                    <a:pt x="3375" y="84"/>
                    <a:pt x="3314" y="297"/>
                    <a:pt x="3375" y="479"/>
                  </a:cubicBezTo>
                  <a:lnTo>
                    <a:pt x="3891" y="1665"/>
                  </a:lnTo>
                  <a:lnTo>
                    <a:pt x="3284" y="1391"/>
                  </a:lnTo>
                  <a:cubicBezTo>
                    <a:pt x="3230" y="1376"/>
                    <a:pt x="3179" y="1368"/>
                    <a:pt x="3131" y="1368"/>
                  </a:cubicBezTo>
                  <a:cubicBezTo>
                    <a:pt x="2985" y="1368"/>
                    <a:pt x="2866" y="1437"/>
                    <a:pt x="2797" y="1574"/>
                  </a:cubicBezTo>
                  <a:cubicBezTo>
                    <a:pt x="2736" y="1786"/>
                    <a:pt x="2797" y="1969"/>
                    <a:pt x="3010" y="2030"/>
                  </a:cubicBezTo>
                  <a:lnTo>
                    <a:pt x="4256" y="2577"/>
                  </a:lnTo>
                  <a:lnTo>
                    <a:pt x="4591" y="3397"/>
                  </a:lnTo>
                  <a:lnTo>
                    <a:pt x="4591" y="3397"/>
                  </a:lnTo>
                  <a:lnTo>
                    <a:pt x="3527" y="3093"/>
                  </a:lnTo>
                  <a:cubicBezTo>
                    <a:pt x="3493" y="3087"/>
                    <a:pt x="3458" y="3083"/>
                    <a:pt x="3425" y="3083"/>
                  </a:cubicBezTo>
                  <a:cubicBezTo>
                    <a:pt x="3311" y="3083"/>
                    <a:pt x="3209" y="3128"/>
                    <a:pt x="3162" y="3245"/>
                  </a:cubicBezTo>
                  <a:cubicBezTo>
                    <a:pt x="3071" y="3367"/>
                    <a:pt x="3071" y="3549"/>
                    <a:pt x="3162" y="3671"/>
                  </a:cubicBezTo>
                  <a:lnTo>
                    <a:pt x="3861" y="4613"/>
                  </a:lnTo>
                  <a:lnTo>
                    <a:pt x="3861" y="4613"/>
                  </a:lnTo>
                  <a:lnTo>
                    <a:pt x="2736" y="4461"/>
                  </a:lnTo>
                  <a:lnTo>
                    <a:pt x="1885" y="3367"/>
                  </a:lnTo>
                  <a:cubicBezTo>
                    <a:pt x="1832" y="3278"/>
                    <a:pt x="1728" y="3231"/>
                    <a:pt x="1619" y="3231"/>
                  </a:cubicBezTo>
                  <a:cubicBezTo>
                    <a:pt x="1542" y="3231"/>
                    <a:pt x="1462" y="3255"/>
                    <a:pt x="1399" y="3306"/>
                  </a:cubicBezTo>
                  <a:cubicBezTo>
                    <a:pt x="1247" y="3397"/>
                    <a:pt x="1217" y="3641"/>
                    <a:pt x="1338" y="3793"/>
                  </a:cubicBezTo>
                  <a:lnTo>
                    <a:pt x="1703" y="4309"/>
                  </a:lnTo>
                  <a:lnTo>
                    <a:pt x="457" y="4127"/>
                  </a:lnTo>
                  <a:cubicBezTo>
                    <a:pt x="441" y="4124"/>
                    <a:pt x="425" y="4123"/>
                    <a:pt x="409" y="4123"/>
                  </a:cubicBezTo>
                  <a:cubicBezTo>
                    <a:pt x="239" y="4123"/>
                    <a:pt x="59" y="4264"/>
                    <a:pt x="31" y="4431"/>
                  </a:cubicBezTo>
                  <a:cubicBezTo>
                    <a:pt x="1" y="4613"/>
                    <a:pt x="153" y="4826"/>
                    <a:pt x="335" y="4856"/>
                  </a:cubicBezTo>
                  <a:lnTo>
                    <a:pt x="1581" y="5039"/>
                  </a:lnTo>
                  <a:lnTo>
                    <a:pt x="1065" y="5434"/>
                  </a:lnTo>
                  <a:cubicBezTo>
                    <a:pt x="913" y="5525"/>
                    <a:pt x="882" y="5768"/>
                    <a:pt x="974" y="5920"/>
                  </a:cubicBezTo>
                  <a:cubicBezTo>
                    <a:pt x="1063" y="6009"/>
                    <a:pt x="1168" y="6066"/>
                    <a:pt x="1277" y="6066"/>
                  </a:cubicBezTo>
                  <a:cubicBezTo>
                    <a:pt x="1318" y="6066"/>
                    <a:pt x="1358" y="6058"/>
                    <a:pt x="1399" y="6042"/>
                  </a:cubicBezTo>
                  <a:cubicBezTo>
                    <a:pt x="1429" y="6042"/>
                    <a:pt x="1429" y="5981"/>
                    <a:pt x="1490" y="5981"/>
                  </a:cubicBezTo>
                  <a:lnTo>
                    <a:pt x="2584" y="5160"/>
                  </a:lnTo>
                  <a:lnTo>
                    <a:pt x="3709" y="5312"/>
                  </a:lnTo>
                  <a:lnTo>
                    <a:pt x="2767" y="6042"/>
                  </a:lnTo>
                  <a:cubicBezTo>
                    <a:pt x="2645" y="6103"/>
                    <a:pt x="2584" y="6285"/>
                    <a:pt x="2645" y="6407"/>
                  </a:cubicBezTo>
                  <a:cubicBezTo>
                    <a:pt x="2706" y="6559"/>
                    <a:pt x="2858" y="6650"/>
                    <a:pt x="3010" y="6650"/>
                  </a:cubicBezTo>
                  <a:lnTo>
                    <a:pt x="4104" y="6650"/>
                  </a:lnTo>
                  <a:lnTo>
                    <a:pt x="3527" y="7349"/>
                  </a:lnTo>
                  <a:lnTo>
                    <a:pt x="2159" y="7501"/>
                  </a:lnTo>
                  <a:cubicBezTo>
                    <a:pt x="1977" y="7562"/>
                    <a:pt x="1825" y="7683"/>
                    <a:pt x="1855" y="7896"/>
                  </a:cubicBezTo>
                  <a:cubicBezTo>
                    <a:pt x="1883" y="8063"/>
                    <a:pt x="2012" y="8204"/>
                    <a:pt x="2196" y="8204"/>
                  </a:cubicBezTo>
                  <a:cubicBezTo>
                    <a:pt x="2214" y="8204"/>
                    <a:pt x="2232" y="8202"/>
                    <a:pt x="2250" y="8200"/>
                  </a:cubicBezTo>
                  <a:lnTo>
                    <a:pt x="2888" y="8109"/>
                  </a:lnTo>
                  <a:lnTo>
                    <a:pt x="2888" y="8109"/>
                  </a:lnTo>
                  <a:lnTo>
                    <a:pt x="2098" y="9142"/>
                  </a:lnTo>
                  <a:cubicBezTo>
                    <a:pt x="1977" y="9294"/>
                    <a:pt x="2007" y="9537"/>
                    <a:pt x="2159" y="9628"/>
                  </a:cubicBezTo>
                  <a:cubicBezTo>
                    <a:pt x="2237" y="9687"/>
                    <a:pt x="2316" y="9721"/>
                    <a:pt x="2386" y="9721"/>
                  </a:cubicBezTo>
                  <a:cubicBezTo>
                    <a:pt x="2425" y="9721"/>
                    <a:pt x="2461" y="9711"/>
                    <a:pt x="2493" y="9689"/>
                  </a:cubicBezTo>
                  <a:cubicBezTo>
                    <a:pt x="2554" y="9628"/>
                    <a:pt x="2615" y="9598"/>
                    <a:pt x="2645" y="9568"/>
                  </a:cubicBezTo>
                  <a:lnTo>
                    <a:pt x="3466" y="8534"/>
                  </a:lnTo>
                  <a:lnTo>
                    <a:pt x="3527" y="9173"/>
                  </a:lnTo>
                  <a:cubicBezTo>
                    <a:pt x="3553" y="9353"/>
                    <a:pt x="3666" y="9490"/>
                    <a:pt x="3830" y="9490"/>
                  </a:cubicBezTo>
                  <a:cubicBezTo>
                    <a:pt x="3859" y="9490"/>
                    <a:pt x="3890" y="9486"/>
                    <a:pt x="3922" y="9476"/>
                  </a:cubicBezTo>
                  <a:cubicBezTo>
                    <a:pt x="3952" y="9476"/>
                    <a:pt x="3983" y="9476"/>
                    <a:pt x="3983" y="9446"/>
                  </a:cubicBezTo>
                  <a:cubicBezTo>
                    <a:pt x="4135" y="9385"/>
                    <a:pt x="4226" y="9203"/>
                    <a:pt x="4226" y="9081"/>
                  </a:cubicBezTo>
                  <a:lnTo>
                    <a:pt x="4074" y="7683"/>
                  </a:lnTo>
                  <a:lnTo>
                    <a:pt x="4651" y="6984"/>
                  </a:lnTo>
                  <a:lnTo>
                    <a:pt x="4955" y="8048"/>
                  </a:lnTo>
                  <a:cubicBezTo>
                    <a:pt x="4986" y="8200"/>
                    <a:pt x="5077" y="8261"/>
                    <a:pt x="5229" y="8321"/>
                  </a:cubicBezTo>
                  <a:cubicBezTo>
                    <a:pt x="5249" y="8326"/>
                    <a:pt x="5269" y="8327"/>
                    <a:pt x="5288" y="8327"/>
                  </a:cubicBezTo>
                  <a:cubicBezTo>
                    <a:pt x="5413" y="8327"/>
                    <a:pt x="5515" y="8248"/>
                    <a:pt x="5594" y="8169"/>
                  </a:cubicBezTo>
                  <a:lnTo>
                    <a:pt x="6141" y="7197"/>
                  </a:lnTo>
                  <a:lnTo>
                    <a:pt x="6506" y="8048"/>
                  </a:lnTo>
                  <a:lnTo>
                    <a:pt x="5958" y="9294"/>
                  </a:lnTo>
                  <a:cubicBezTo>
                    <a:pt x="5898" y="9476"/>
                    <a:pt x="5958" y="9689"/>
                    <a:pt x="6141" y="9750"/>
                  </a:cubicBezTo>
                  <a:cubicBezTo>
                    <a:pt x="6198" y="9774"/>
                    <a:pt x="6253" y="9786"/>
                    <a:pt x="6304" y="9786"/>
                  </a:cubicBezTo>
                  <a:cubicBezTo>
                    <a:pt x="6443" y="9786"/>
                    <a:pt x="6552" y="9701"/>
                    <a:pt x="6597" y="9568"/>
                  </a:cubicBezTo>
                  <a:lnTo>
                    <a:pt x="6870" y="8960"/>
                  </a:lnTo>
                  <a:lnTo>
                    <a:pt x="7357" y="10145"/>
                  </a:lnTo>
                  <a:cubicBezTo>
                    <a:pt x="7425" y="10282"/>
                    <a:pt x="7545" y="10350"/>
                    <a:pt x="7690" y="10350"/>
                  </a:cubicBezTo>
                  <a:cubicBezTo>
                    <a:pt x="7738" y="10350"/>
                    <a:pt x="7790" y="10343"/>
                    <a:pt x="7843" y="10328"/>
                  </a:cubicBezTo>
                  <a:cubicBezTo>
                    <a:pt x="8025" y="10236"/>
                    <a:pt x="8086" y="10054"/>
                    <a:pt x="8025" y="9872"/>
                  </a:cubicBezTo>
                  <a:lnTo>
                    <a:pt x="7539" y="8686"/>
                  </a:lnTo>
                  <a:lnTo>
                    <a:pt x="8147" y="8960"/>
                  </a:lnTo>
                  <a:cubicBezTo>
                    <a:pt x="8177" y="8975"/>
                    <a:pt x="8223" y="8983"/>
                    <a:pt x="8268" y="8983"/>
                  </a:cubicBezTo>
                  <a:cubicBezTo>
                    <a:pt x="8314" y="8983"/>
                    <a:pt x="8360" y="8975"/>
                    <a:pt x="8390" y="8960"/>
                  </a:cubicBezTo>
                  <a:cubicBezTo>
                    <a:pt x="8481" y="8899"/>
                    <a:pt x="8542" y="8838"/>
                    <a:pt x="8603" y="8777"/>
                  </a:cubicBezTo>
                  <a:cubicBezTo>
                    <a:pt x="8664" y="8565"/>
                    <a:pt x="8603" y="8382"/>
                    <a:pt x="8390" y="8321"/>
                  </a:cubicBezTo>
                  <a:lnTo>
                    <a:pt x="7144" y="7774"/>
                  </a:lnTo>
                  <a:lnTo>
                    <a:pt x="6809" y="6954"/>
                  </a:lnTo>
                  <a:lnTo>
                    <a:pt x="7873" y="7258"/>
                  </a:lnTo>
                  <a:cubicBezTo>
                    <a:pt x="7894" y="7268"/>
                    <a:pt x="7917" y="7271"/>
                    <a:pt x="7942" y="7271"/>
                  </a:cubicBezTo>
                  <a:cubicBezTo>
                    <a:pt x="7992" y="7271"/>
                    <a:pt x="8046" y="7258"/>
                    <a:pt x="8086" y="7258"/>
                  </a:cubicBezTo>
                  <a:cubicBezTo>
                    <a:pt x="8177" y="7197"/>
                    <a:pt x="8208" y="7166"/>
                    <a:pt x="8238" y="7136"/>
                  </a:cubicBezTo>
                  <a:cubicBezTo>
                    <a:pt x="8329" y="7014"/>
                    <a:pt x="8329" y="6832"/>
                    <a:pt x="8238" y="6710"/>
                  </a:cubicBezTo>
                  <a:lnTo>
                    <a:pt x="7539" y="5768"/>
                  </a:lnTo>
                  <a:lnTo>
                    <a:pt x="8664" y="5920"/>
                  </a:lnTo>
                  <a:lnTo>
                    <a:pt x="9515" y="7014"/>
                  </a:lnTo>
                  <a:cubicBezTo>
                    <a:pt x="9581" y="7103"/>
                    <a:pt x="9681" y="7160"/>
                    <a:pt x="9789" y="7160"/>
                  </a:cubicBezTo>
                  <a:cubicBezTo>
                    <a:pt x="9828" y="7160"/>
                    <a:pt x="9869" y="7152"/>
                    <a:pt x="9910" y="7136"/>
                  </a:cubicBezTo>
                  <a:cubicBezTo>
                    <a:pt x="9971" y="7136"/>
                    <a:pt x="9971" y="7075"/>
                    <a:pt x="10001" y="7075"/>
                  </a:cubicBezTo>
                  <a:cubicBezTo>
                    <a:pt x="10153" y="6984"/>
                    <a:pt x="10183" y="6741"/>
                    <a:pt x="10062" y="6589"/>
                  </a:cubicBezTo>
                  <a:lnTo>
                    <a:pt x="9697" y="6072"/>
                  </a:lnTo>
                  <a:lnTo>
                    <a:pt x="9697" y="6072"/>
                  </a:lnTo>
                  <a:lnTo>
                    <a:pt x="10943" y="6255"/>
                  </a:lnTo>
                  <a:cubicBezTo>
                    <a:pt x="11034" y="6255"/>
                    <a:pt x="11065" y="6255"/>
                    <a:pt x="11126" y="6224"/>
                  </a:cubicBezTo>
                  <a:cubicBezTo>
                    <a:pt x="11247" y="6163"/>
                    <a:pt x="11338" y="6072"/>
                    <a:pt x="11369" y="5951"/>
                  </a:cubicBezTo>
                  <a:cubicBezTo>
                    <a:pt x="11399" y="5829"/>
                    <a:pt x="11247" y="5677"/>
                    <a:pt x="11065" y="5647"/>
                  </a:cubicBezTo>
                  <a:lnTo>
                    <a:pt x="9819" y="5464"/>
                  </a:lnTo>
                  <a:lnTo>
                    <a:pt x="10335" y="5069"/>
                  </a:lnTo>
                  <a:cubicBezTo>
                    <a:pt x="10487" y="4978"/>
                    <a:pt x="10518" y="4735"/>
                    <a:pt x="10427" y="4583"/>
                  </a:cubicBezTo>
                  <a:cubicBezTo>
                    <a:pt x="10356" y="4494"/>
                    <a:pt x="10244" y="4447"/>
                    <a:pt x="10132" y="4447"/>
                  </a:cubicBezTo>
                  <a:cubicBezTo>
                    <a:pt x="10053" y="4447"/>
                    <a:pt x="9973" y="4471"/>
                    <a:pt x="9910" y="4522"/>
                  </a:cubicBezTo>
                  <a:lnTo>
                    <a:pt x="8816" y="5343"/>
                  </a:lnTo>
                  <a:lnTo>
                    <a:pt x="7691" y="5191"/>
                  </a:lnTo>
                  <a:lnTo>
                    <a:pt x="8633" y="4461"/>
                  </a:lnTo>
                  <a:cubicBezTo>
                    <a:pt x="8755" y="4400"/>
                    <a:pt x="8816" y="4218"/>
                    <a:pt x="8755" y="4096"/>
                  </a:cubicBezTo>
                  <a:cubicBezTo>
                    <a:pt x="8694" y="3944"/>
                    <a:pt x="8542" y="3853"/>
                    <a:pt x="8390" y="3853"/>
                  </a:cubicBezTo>
                  <a:lnTo>
                    <a:pt x="7296" y="3853"/>
                  </a:lnTo>
                  <a:lnTo>
                    <a:pt x="7873" y="3154"/>
                  </a:lnTo>
                  <a:lnTo>
                    <a:pt x="9241" y="3002"/>
                  </a:lnTo>
                  <a:cubicBezTo>
                    <a:pt x="9272" y="3002"/>
                    <a:pt x="9302" y="3002"/>
                    <a:pt x="9302" y="2941"/>
                  </a:cubicBezTo>
                  <a:cubicBezTo>
                    <a:pt x="9454" y="2881"/>
                    <a:pt x="9545" y="2729"/>
                    <a:pt x="9545" y="2577"/>
                  </a:cubicBezTo>
                  <a:cubicBezTo>
                    <a:pt x="9517" y="2410"/>
                    <a:pt x="9388" y="2269"/>
                    <a:pt x="9204" y="2269"/>
                  </a:cubicBezTo>
                  <a:cubicBezTo>
                    <a:pt x="9186" y="2269"/>
                    <a:pt x="9168" y="2270"/>
                    <a:pt x="9150" y="2273"/>
                  </a:cubicBezTo>
                  <a:lnTo>
                    <a:pt x="8512" y="2334"/>
                  </a:lnTo>
                  <a:lnTo>
                    <a:pt x="9302" y="1330"/>
                  </a:lnTo>
                  <a:cubicBezTo>
                    <a:pt x="9424" y="1178"/>
                    <a:pt x="9393" y="935"/>
                    <a:pt x="9241" y="814"/>
                  </a:cubicBezTo>
                  <a:cubicBezTo>
                    <a:pt x="9184" y="780"/>
                    <a:pt x="9114" y="762"/>
                    <a:pt x="9045" y="762"/>
                  </a:cubicBezTo>
                  <a:cubicBezTo>
                    <a:pt x="8928" y="762"/>
                    <a:pt x="8812" y="810"/>
                    <a:pt x="8755" y="905"/>
                  </a:cubicBezTo>
                  <a:lnTo>
                    <a:pt x="7934" y="1938"/>
                  </a:lnTo>
                  <a:lnTo>
                    <a:pt x="7873" y="1270"/>
                  </a:lnTo>
                  <a:cubicBezTo>
                    <a:pt x="7846" y="1103"/>
                    <a:pt x="7716" y="962"/>
                    <a:pt x="7532" y="962"/>
                  </a:cubicBezTo>
                  <a:cubicBezTo>
                    <a:pt x="7515" y="962"/>
                    <a:pt x="7497" y="963"/>
                    <a:pt x="7478" y="966"/>
                  </a:cubicBezTo>
                  <a:cubicBezTo>
                    <a:pt x="7296" y="1027"/>
                    <a:pt x="7144" y="1178"/>
                    <a:pt x="7174" y="1361"/>
                  </a:cubicBezTo>
                  <a:lnTo>
                    <a:pt x="7326" y="2729"/>
                  </a:lnTo>
                  <a:lnTo>
                    <a:pt x="6779" y="3367"/>
                  </a:lnTo>
                  <a:lnTo>
                    <a:pt x="6475" y="2303"/>
                  </a:lnTo>
                  <a:cubicBezTo>
                    <a:pt x="6414" y="2151"/>
                    <a:pt x="6323" y="2060"/>
                    <a:pt x="6171" y="2030"/>
                  </a:cubicBezTo>
                  <a:cubicBezTo>
                    <a:pt x="6151" y="2025"/>
                    <a:pt x="6131" y="2024"/>
                    <a:pt x="6112" y="2024"/>
                  </a:cubicBezTo>
                  <a:cubicBezTo>
                    <a:pt x="5987" y="2024"/>
                    <a:pt x="5885" y="2103"/>
                    <a:pt x="5806" y="2182"/>
                  </a:cubicBezTo>
                  <a:lnTo>
                    <a:pt x="5259" y="3124"/>
                  </a:lnTo>
                  <a:lnTo>
                    <a:pt x="4895" y="2303"/>
                  </a:lnTo>
                  <a:lnTo>
                    <a:pt x="5442" y="1057"/>
                  </a:lnTo>
                  <a:cubicBezTo>
                    <a:pt x="5502" y="844"/>
                    <a:pt x="5442" y="662"/>
                    <a:pt x="5259" y="601"/>
                  </a:cubicBezTo>
                  <a:cubicBezTo>
                    <a:pt x="5202" y="577"/>
                    <a:pt x="5147" y="565"/>
                    <a:pt x="5097" y="565"/>
                  </a:cubicBezTo>
                  <a:cubicBezTo>
                    <a:pt x="4958" y="565"/>
                    <a:pt x="4848" y="650"/>
                    <a:pt x="4803" y="783"/>
                  </a:cubicBezTo>
                  <a:lnTo>
                    <a:pt x="4530" y="1391"/>
                  </a:lnTo>
                  <a:lnTo>
                    <a:pt x="4043" y="206"/>
                  </a:lnTo>
                  <a:cubicBezTo>
                    <a:pt x="3975" y="69"/>
                    <a:pt x="3855" y="1"/>
                    <a:pt x="37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0" name="Google Shape;230;p3"/>
            <p:cNvSpPr/>
            <p:nvPr/>
          </p:nvSpPr>
          <p:spPr>
            <a:xfrm>
              <a:off x="6482291" y="4361295"/>
              <a:ext cx="363495" cy="331331"/>
            </a:xfrm>
            <a:custGeom>
              <a:avLst/>
              <a:gdLst/>
              <a:ahLst/>
              <a:cxnLst/>
              <a:rect l="l" t="t" r="r" b="b"/>
              <a:pathLst>
                <a:path w="11369" h="10363" extrusionOk="0">
                  <a:moveTo>
                    <a:pt x="5988" y="3197"/>
                  </a:moveTo>
                  <a:lnTo>
                    <a:pt x="6201" y="3987"/>
                  </a:lnTo>
                  <a:lnTo>
                    <a:pt x="5836" y="4474"/>
                  </a:lnTo>
                  <a:lnTo>
                    <a:pt x="5593" y="3926"/>
                  </a:lnTo>
                  <a:lnTo>
                    <a:pt x="5988" y="3197"/>
                  </a:lnTo>
                  <a:close/>
                  <a:moveTo>
                    <a:pt x="4317" y="4018"/>
                  </a:moveTo>
                  <a:lnTo>
                    <a:pt x="4925" y="4170"/>
                  </a:lnTo>
                  <a:lnTo>
                    <a:pt x="5137" y="4747"/>
                  </a:lnTo>
                  <a:lnTo>
                    <a:pt x="4833" y="4717"/>
                  </a:lnTo>
                  <a:lnTo>
                    <a:pt x="4317" y="4018"/>
                  </a:lnTo>
                  <a:close/>
                  <a:moveTo>
                    <a:pt x="7387" y="4443"/>
                  </a:moveTo>
                  <a:lnTo>
                    <a:pt x="6657" y="4990"/>
                  </a:lnTo>
                  <a:lnTo>
                    <a:pt x="6353" y="4929"/>
                  </a:lnTo>
                  <a:lnTo>
                    <a:pt x="6748" y="4443"/>
                  </a:lnTo>
                  <a:close/>
                  <a:moveTo>
                    <a:pt x="4742" y="5446"/>
                  </a:moveTo>
                  <a:lnTo>
                    <a:pt x="5046" y="5477"/>
                  </a:lnTo>
                  <a:lnTo>
                    <a:pt x="4681" y="5963"/>
                  </a:lnTo>
                  <a:lnTo>
                    <a:pt x="4043" y="5963"/>
                  </a:lnTo>
                  <a:lnTo>
                    <a:pt x="4742" y="5446"/>
                  </a:lnTo>
                  <a:close/>
                  <a:moveTo>
                    <a:pt x="6262" y="5659"/>
                  </a:moveTo>
                  <a:lnTo>
                    <a:pt x="6566" y="5689"/>
                  </a:lnTo>
                  <a:lnTo>
                    <a:pt x="7113" y="6388"/>
                  </a:lnTo>
                  <a:lnTo>
                    <a:pt x="6505" y="6236"/>
                  </a:lnTo>
                  <a:lnTo>
                    <a:pt x="6262" y="5659"/>
                  </a:lnTo>
                  <a:close/>
                  <a:moveTo>
                    <a:pt x="5593" y="5902"/>
                  </a:moveTo>
                  <a:lnTo>
                    <a:pt x="5836" y="6449"/>
                  </a:lnTo>
                  <a:lnTo>
                    <a:pt x="5441" y="7179"/>
                  </a:lnTo>
                  <a:lnTo>
                    <a:pt x="5228" y="6388"/>
                  </a:lnTo>
                  <a:lnTo>
                    <a:pt x="5593" y="5902"/>
                  </a:lnTo>
                  <a:close/>
                  <a:moveTo>
                    <a:pt x="3732" y="0"/>
                  </a:moveTo>
                  <a:cubicBezTo>
                    <a:pt x="3685" y="0"/>
                    <a:pt x="3636" y="11"/>
                    <a:pt x="3587" y="36"/>
                  </a:cubicBezTo>
                  <a:cubicBezTo>
                    <a:pt x="3405" y="97"/>
                    <a:pt x="3314" y="309"/>
                    <a:pt x="3405" y="492"/>
                  </a:cubicBezTo>
                  <a:lnTo>
                    <a:pt x="3891" y="1677"/>
                  </a:lnTo>
                  <a:lnTo>
                    <a:pt x="3891" y="1677"/>
                  </a:lnTo>
                  <a:lnTo>
                    <a:pt x="3283" y="1404"/>
                  </a:lnTo>
                  <a:cubicBezTo>
                    <a:pt x="3234" y="1379"/>
                    <a:pt x="3183" y="1368"/>
                    <a:pt x="3134" y="1368"/>
                  </a:cubicBezTo>
                  <a:cubicBezTo>
                    <a:pt x="2998" y="1368"/>
                    <a:pt x="2872" y="1452"/>
                    <a:pt x="2827" y="1586"/>
                  </a:cubicBezTo>
                  <a:cubicBezTo>
                    <a:pt x="2736" y="1768"/>
                    <a:pt x="2827" y="1981"/>
                    <a:pt x="3010" y="2042"/>
                  </a:cubicBezTo>
                  <a:lnTo>
                    <a:pt x="4256" y="2589"/>
                  </a:lnTo>
                  <a:lnTo>
                    <a:pt x="4621" y="3410"/>
                  </a:lnTo>
                  <a:lnTo>
                    <a:pt x="3557" y="3106"/>
                  </a:lnTo>
                  <a:cubicBezTo>
                    <a:pt x="3523" y="3099"/>
                    <a:pt x="3488" y="3095"/>
                    <a:pt x="3455" y="3095"/>
                  </a:cubicBezTo>
                  <a:cubicBezTo>
                    <a:pt x="3339" y="3095"/>
                    <a:pt x="3232" y="3140"/>
                    <a:pt x="3162" y="3258"/>
                  </a:cubicBezTo>
                  <a:cubicBezTo>
                    <a:pt x="3101" y="3379"/>
                    <a:pt x="3101" y="3562"/>
                    <a:pt x="3162" y="3683"/>
                  </a:cubicBezTo>
                  <a:lnTo>
                    <a:pt x="3891" y="4626"/>
                  </a:lnTo>
                  <a:lnTo>
                    <a:pt x="3891" y="4626"/>
                  </a:lnTo>
                  <a:lnTo>
                    <a:pt x="2736" y="4474"/>
                  </a:lnTo>
                  <a:lnTo>
                    <a:pt x="1915" y="3379"/>
                  </a:lnTo>
                  <a:cubicBezTo>
                    <a:pt x="1839" y="3284"/>
                    <a:pt x="1728" y="3237"/>
                    <a:pt x="1618" y="3237"/>
                  </a:cubicBezTo>
                  <a:cubicBezTo>
                    <a:pt x="1552" y="3237"/>
                    <a:pt x="1486" y="3254"/>
                    <a:pt x="1429" y="3288"/>
                  </a:cubicBezTo>
                  <a:cubicBezTo>
                    <a:pt x="1277" y="3410"/>
                    <a:pt x="1216" y="3653"/>
                    <a:pt x="1338" y="3805"/>
                  </a:cubicBezTo>
                  <a:lnTo>
                    <a:pt x="1703" y="4322"/>
                  </a:lnTo>
                  <a:lnTo>
                    <a:pt x="456" y="4139"/>
                  </a:lnTo>
                  <a:cubicBezTo>
                    <a:pt x="441" y="4137"/>
                    <a:pt x="425" y="4135"/>
                    <a:pt x="409" y="4135"/>
                  </a:cubicBezTo>
                  <a:cubicBezTo>
                    <a:pt x="244" y="4135"/>
                    <a:pt x="89" y="4277"/>
                    <a:pt x="61" y="4443"/>
                  </a:cubicBezTo>
                  <a:cubicBezTo>
                    <a:pt x="0" y="4626"/>
                    <a:pt x="152" y="4808"/>
                    <a:pt x="335" y="4869"/>
                  </a:cubicBezTo>
                  <a:lnTo>
                    <a:pt x="1611" y="5051"/>
                  </a:lnTo>
                  <a:lnTo>
                    <a:pt x="1064" y="5416"/>
                  </a:lnTo>
                  <a:cubicBezTo>
                    <a:pt x="912" y="5537"/>
                    <a:pt x="882" y="5781"/>
                    <a:pt x="1003" y="5933"/>
                  </a:cubicBezTo>
                  <a:cubicBezTo>
                    <a:pt x="1068" y="5997"/>
                    <a:pt x="1163" y="6061"/>
                    <a:pt x="1267" y="6061"/>
                  </a:cubicBezTo>
                  <a:cubicBezTo>
                    <a:pt x="1310" y="6061"/>
                    <a:pt x="1354" y="6050"/>
                    <a:pt x="1399" y="6024"/>
                  </a:cubicBezTo>
                  <a:cubicBezTo>
                    <a:pt x="1459" y="6024"/>
                    <a:pt x="1459" y="5993"/>
                    <a:pt x="1490" y="5993"/>
                  </a:cubicBezTo>
                  <a:lnTo>
                    <a:pt x="2584" y="5173"/>
                  </a:lnTo>
                  <a:lnTo>
                    <a:pt x="3739" y="5325"/>
                  </a:lnTo>
                  <a:lnTo>
                    <a:pt x="2766" y="6054"/>
                  </a:lnTo>
                  <a:cubicBezTo>
                    <a:pt x="2675" y="6115"/>
                    <a:pt x="2584" y="6297"/>
                    <a:pt x="2675" y="6419"/>
                  </a:cubicBezTo>
                  <a:cubicBezTo>
                    <a:pt x="2706" y="6571"/>
                    <a:pt x="2858" y="6662"/>
                    <a:pt x="3010" y="6662"/>
                  </a:cubicBezTo>
                  <a:lnTo>
                    <a:pt x="4104" y="6662"/>
                  </a:lnTo>
                  <a:lnTo>
                    <a:pt x="3526" y="7361"/>
                  </a:lnTo>
                  <a:lnTo>
                    <a:pt x="2159" y="7513"/>
                  </a:lnTo>
                  <a:cubicBezTo>
                    <a:pt x="1976" y="7544"/>
                    <a:pt x="1824" y="7695"/>
                    <a:pt x="1855" y="7908"/>
                  </a:cubicBezTo>
                  <a:cubicBezTo>
                    <a:pt x="1910" y="8075"/>
                    <a:pt x="2042" y="8216"/>
                    <a:pt x="2203" y="8216"/>
                  </a:cubicBezTo>
                  <a:cubicBezTo>
                    <a:pt x="2218" y="8216"/>
                    <a:pt x="2234" y="8215"/>
                    <a:pt x="2250" y="8212"/>
                  </a:cubicBezTo>
                  <a:lnTo>
                    <a:pt x="2888" y="8121"/>
                  </a:lnTo>
                  <a:lnTo>
                    <a:pt x="2888" y="8121"/>
                  </a:lnTo>
                  <a:lnTo>
                    <a:pt x="2098" y="9154"/>
                  </a:lnTo>
                  <a:cubicBezTo>
                    <a:pt x="1976" y="9306"/>
                    <a:pt x="2007" y="9519"/>
                    <a:pt x="2189" y="9641"/>
                  </a:cubicBezTo>
                  <a:cubicBezTo>
                    <a:pt x="2248" y="9700"/>
                    <a:pt x="2319" y="9733"/>
                    <a:pt x="2395" y="9733"/>
                  </a:cubicBezTo>
                  <a:cubicBezTo>
                    <a:pt x="2437" y="9733"/>
                    <a:pt x="2480" y="9723"/>
                    <a:pt x="2523" y="9702"/>
                  </a:cubicBezTo>
                  <a:cubicBezTo>
                    <a:pt x="2554" y="9641"/>
                    <a:pt x="2614" y="9610"/>
                    <a:pt x="2675" y="9580"/>
                  </a:cubicBezTo>
                  <a:lnTo>
                    <a:pt x="3466" y="8547"/>
                  </a:lnTo>
                  <a:lnTo>
                    <a:pt x="3557" y="9185"/>
                  </a:lnTo>
                  <a:cubicBezTo>
                    <a:pt x="3584" y="9351"/>
                    <a:pt x="3714" y="9493"/>
                    <a:pt x="3875" y="9493"/>
                  </a:cubicBezTo>
                  <a:cubicBezTo>
                    <a:pt x="3890" y="9493"/>
                    <a:pt x="3906" y="9491"/>
                    <a:pt x="3921" y="9489"/>
                  </a:cubicBezTo>
                  <a:cubicBezTo>
                    <a:pt x="3952" y="9489"/>
                    <a:pt x="4013" y="9489"/>
                    <a:pt x="4013" y="9458"/>
                  </a:cubicBezTo>
                  <a:cubicBezTo>
                    <a:pt x="4165" y="9367"/>
                    <a:pt x="4225" y="9215"/>
                    <a:pt x="4225" y="9063"/>
                  </a:cubicBezTo>
                  <a:lnTo>
                    <a:pt x="4073" y="7695"/>
                  </a:lnTo>
                  <a:lnTo>
                    <a:pt x="4651" y="6996"/>
                  </a:lnTo>
                  <a:lnTo>
                    <a:pt x="4955" y="8060"/>
                  </a:lnTo>
                  <a:cubicBezTo>
                    <a:pt x="4985" y="8212"/>
                    <a:pt x="5107" y="8273"/>
                    <a:pt x="5259" y="8303"/>
                  </a:cubicBezTo>
                  <a:cubicBezTo>
                    <a:pt x="5293" y="8317"/>
                    <a:pt x="5326" y="8323"/>
                    <a:pt x="5357" y="8323"/>
                  </a:cubicBezTo>
                  <a:cubicBezTo>
                    <a:pt x="5463" y="8323"/>
                    <a:pt x="5546" y="8252"/>
                    <a:pt x="5593" y="8182"/>
                  </a:cubicBezTo>
                  <a:lnTo>
                    <a:pt x="6171" y="7209"/>
                  </a:lnTo>
                  <a:lnTo>
                    <a:pt x="6505" y="8060"/>
                  </a:lnTo>
                  <a:lnTo>
                    <a:pt x="5988" y="9306"/>
                  </a:lnTo>
                  <a:cubicBezTo>
                    <a:pt x="5897" y="9489"/>
                    <a:pt x="5988" y="9702"/>
                    <a:pt x="6171" y="9762"/>
                  </a:cubicBezTo>
                  <a:cubicBezTo>
                    <a:pt x="6216" y="9778"/>
                    <a:pt x="6262" y="9785"/>
                    <a:pt x="6306" y="9785"/>
                  </a:cubicBezTo>
                  <a:cubicBezTo>
                    <a:pt x="6439" y="9785"/>
                    <a:pt x="6558" y="9717"/>
                    <a:pt x="6627" y="9580"/>
                  </a:cubicBezTo>
                  <a:lnTo>
                    <a:pt x="6900" y="8972"/>
                  </a:lnTo>
                  <a:lnTo>
                    <a:pt x="7387" y="10127"/>
                  </a:lnTo>
                  <a:cubicBezTo>
                    <a:pt x="7433" y="10288"/>
                    <a:pt x="7566" y="10362"/>
                    <a:pt x="7707" y="10362"/>
                  </a:cubicBezTo>
                  <a:cubicBezTo>
                    <a:pt x="7752" y="10362"/>
                    <a:pt x="7798" y="10355"/>
                    <a:pt x="7842" y="10340"/>
                  </a:cubicBezTo>
                  <a:cubicBezTo>
                    <a:pt x="8025" y="10249"/>
                    <a:pt x="8116" y="10066"/>
                    <a:pt x="8025" y="9884"/>
                  </a:cubicBezTo>
                  <a:lnTo>
                    <a:pt x="7539" y="8699"/>
                  </a:lnTo>
                  <a:lnTo>
                    <a:pt x="8146" y="8972"/>
                  </a:lnTo>
                  <a:cubicBezTo>
                    <a:pt x="8177" y="8987"/>
                    <a:pt x="8222" y="8995"/>
                    <a:pt x="8272" y="8995"/>
                  </a:cubicBezTo>
                  <a:cubicBezTo>
                    <a:pt x="8321" y="8995"/>
                    <a:pt x="8374" y="8987"/>
                    <a:pt x="8420" y="8972"/>
                  </a:cubicBezTo>
                  <a:cubicBezTo>
                    <a:pt x="8481" y="8911"/>
                    <a:pt x="8572" y="8851"/>
                    <a:pt x="8602" y="8759"/>
                  </a:cubicBezTo>
                  <a:cubicBezTo>
                    <a:pt x="8663" y="8577"/>
                    <a:pt x="8602" y="8395"/>
                    <a:pt x="8420" y="8303"/>
                  </a:cubicBezTo>
                  <a:lnTo>
                    <a:pt x="7143" y="7787"/>
                  </a:lnTo>
                  <a:lnTo>
                    <a:pt x="6809" y="6966"/>
                  </a:lnTo>
                  <a:lnTo>
                    <a:pt x="7873" y="7270"/>
                  </a:lnTo>
                  <a:cubicBezTo>
                    <a:pt x="7903" y="7280"/>
                    <a:pt x="7930" y="7283"/>
                    <a:pt x="7956" y="7283"/>
                  </a:cubicBezTo>
                  <a:cubicBezTo>
                    <a:pt x="8008" y="7283"/>
                    <a:pt x="8055" y="7270"/>
                    <a:pt x="8116" y="7270"/>
                  </a:cubicBezTo>
                  <a:cubicBezTo>
                    <a:pt x="8177" y="7209"/>
                    <a:pt x="8207" y="7179"/>
                    <a:pt x="8268" y="7148"/>
                  </a:cubicBezTo>
                  <a:cubicBezTo>
                    <a:pt x="8329" y="7027"/>
                    <a:pt x="8329" y="6844"/>
                    <a:pt x="8268" y="6723"/>
                  </a:cubicBezTo>
                  <a:lnTo>
                    <a:pt x="7539" y="5781"/>
                  </a:lnTo>
                  <a:lnTo>
                    <a:pt x="7539" y="5781"/>
                  </a:lnTo>
                  <a:lnTo>
                    <a:pt x="8663" y="5933"/>
                  </a:lnTo>
                  <a:lnTo>
                    <a:pt x="9514" y="7027"/>
                  </a:lnTo>
                  <a:cubicBezTo>
                    <a:pt x="9603" y="7116"/>
                    <a:pt x="9709" y="7172"/>
                    <a:pt x="9818" y="7172"/>
                  </a:cubicBezTo>
                  <a:cubicBezTo>
                    <a:pt x="9858" y="7172"/>
                    <a:pt x="9899" y="7165"/>
                    <a:pt x="9940" y="7148"/>
                  </a:cubicBezTo>
                  <a:cubicBezTo>
                    <a:pt x="9970" y="7148"/>
                    <a:pt x="9970" y="7088"/>
                    <a:pt x="10001" y="7088"/>
                  </a:cubicBezTo>
                  <a:cubicBezTo>
                    <a:pt x="10153" y="6996"/>
                    <a:pt x="10183" y="6753"/>
                    <a:pt x="10092" y="6601"/>
                  </a:cubicBezTo>
                  <a:lnTo>
                    <a:pt x="9697" y="6085"/>
                  </a:lnTo>
                  <a:lnTo>
                    <a:pt x="10943" y="6267"/>
                  </a:lnTo>
                  <a:cubicBezTo>
                    <a:pt x="11034" y="6267"/>
                    <a:pt x="11064" y="6267"/>
                    <a:pt x="11156" y="6236"/>
                  </a:cubicBezTo>
                  <a:cubicBezTo>
                    <a:pt x="11247" y="6176"/>
                    <a:pt x="11338" y="6085"/>
                    <a:pt x="11368" y="5963"/>
                  </a:cubicBezTo>
                  <a:cubicBezTo>
                    <a:pt x="11368" y="5781"/>
                    <a:pt x="11247" y="5629"/>
                    <a:pt x="11064" y="5598"/>
                  </a:cubicBezTo>
                  <a:lnTo>
                    <a:pt x="9818" y="5385"/>
                  </a:lnTo>
                  <a:lnTo>
                    <a:pt x="10335" y="5021"/>
                  </a:lnTo>
                  <a:cubicBezTo>
                    <a:pt x="10487" y="4899"/>
                    <a:pt x="10548" y="4686"/>
                    <a:pt x="10426" y="4534"/>
                  </a:cubicBezTo>
                  <a:cubicBezTo>
                    <a:pt x="10349" y="4438"/>
                    <a:pt x="10236" y="4378"/>
                    <a:pt x="10124" y="4378"/>
                  </a:cubicBezTo>
                  <a:cubicBezTo>
                    <a:pt x="10060" y="4378"/>
                    <a:pt x="9996" y="4399"/>
                    <a:pt x="9940" y="4443"/>
                  </a:cubicBezTo>
                  <a:lnTo>
                    <a:pt x="8815" y="5294"/>
                  </a:lnTo>
                  <a:lnTo>
                    <a:pt x="7691" y="5142"/>
                  </a:lnTo>
                  <a:lnTo>
                    <a:pt x="8633" y="4413"/>
                  </a:lnTo>
                  <a:cubicBezTo>
                    <a:pt x="8754" y="4322"/>
                    <a:pt x="8815" y="4139"/>
                    <a:pt x="8754" y="4018"/>
                  </a:cubicBezTo>
                  <a:cubicBezTo>
                    <a:pt x="8724" y="3866"/>
                    <a:pt x="8572" y="3805"/>
                    <a:pt x="8420" y="3805"/>
                  </a:cubicBezTo>
                  <a:lnTo>
                    <a:pt x="7295" y="3805"/>
                  </a:lnTo>
                  <a:lnTo>
                    <a:pt x="7873" y="3075"/>
                  </a:lnTo>
                  <a:lnTo>
                    <a:pt x="9241" y="2923"/>
                  </a:lnTo>
                  <a:cubicBezTo>
                    <a:pt x="9271" y="2923"/>
                    <a:pt x="9332" y="2923"/>
                    <a:pt x="9332" y="2893"/>
                  </a:cubicBezTo>
                  <a:cubicBezTo>
                    <a:pt x="9484" y="2802"/>
                    <a:pt x="9545" y="2650"/>
                    <a:pt x="9545" y="2498"/>
                  </a:cubicBezTo>
                  <a:cubicBezTo>
                    <a:pt x="9517" y="2331"/>
                    <a:pt x="9388" y="2190"/>
                    <a:pt x="9226" y="2190"/>
                  </a:cubicBezTo>
                  <a:cubicBezTo>
                    <a:pt x="9211" y="2190"/>
                    <a:pt x="9196" y="2191"/>
                    <a:pt x="9180" y="2194"/>
                  </a:cubicBezTo>
                  <a:lnTo>
                    <a:pt x="8511" y="2285"/>
                  </a:lnTo>
                  <a:lnTo>
                    <a:pt x="8511" y="2285"/>
                  </a:lnTo>
                  <a:lnTo>
                    <a:pt x="9332" y="1252"/>
                  </a:lnTo>
                  <a:cubicBezTo>
                    <a:pt x="9423" y="1100"/>
                    <a:pt x="9393" y="856"/>
                    <a:pt x="9241" y="765"/>
                  </a:cubicBezTo>
                  <a:cubicBezTo>
                    <a:pt x="9177" y="715"/>
                    <a:pt x="9103" y="690"/>
                    <a:pt x="9030" y="690"/>
                  </a:cubicBezTo>
                  <a:cubicBezTo>
                    <a:pt x="8927" y="690"/>
                    <a:pt x="8825" y="738"/>
                    <a:pt x="8754" y="826"/>
                  </a:cubicBezTo>
                  <a:lnTo>
                    <a:pt x="7964" y="1860"/>
                  </a:lnTo>
                  <a:lnTo>
                    <a:pt x="7873" y="1221"/>
                  </a:lnTo>
                  <a:cubicBezTo>
                    <a:pt x="7847" y="1041"/>
                    <a:pt x="7734" y="904"/>
                    <a:pt x="7588" y="904"/>
                  </a:cubicBezTo>
                  <a:cubicBezTo>
                    <a:pt x="7563" y="904"/>
                    <a:pt x="7536" y="908"/>
                    <a:pt x="7508" y="917"/>
                  </a:cubicBezTo>
                  <a:cubicBezTo>
                    <a:pt x="7295" y="948"/>
                    <a:pt x="7143" y="1100"/>
                    <a:pt x="7204" y="1282"/>
                  </a:cubicBezTo>
                  <a:lnTo>
                    <a:pt x="7356" y="2650"/>
                  </a:lnTo>
                  <a:lnTo>
                    <a:pt x="6779" y="3379"/>
                  </a:lnTo>
                  <a:lnTo>
                    <a:pt x="6475" y="2315"/>
                  </a:lnTo>
                  <a:cubicBezTo>
                    <a:pt x="6444" y="2163"/>
                    <a:pt x="6323" y="2072"/>
                    <a:pt x="6171" y="2042"/>
                  </a:cubicBezTo>
                  <a:cubicBezTo>
                    <a:pt x="6145" y="2037"/>
                    <a:pt x="6119" y="2034"/>
                    <a:pt x="6095" y="2034"/>
                  </a:cubicBezTo>
                  <a:cubicBezTo>
                    <a:pt x="5979" y="2034"/>
                    <a:pt x="5887" y="2093"/>
                    <a:pt x="5836" y="2194"/>
                  </a:cubicBezTo>
                  <a:lnTo>
                    <a:pt x="5259" y="3136"/>
                  </a:lnTo>
                  <a:lnTo>
                    <a:pt x="4925" y="2315"/>
                  </a:lnTo>
                  <a:lnTo>
                    <a:pt x="5441" y="1069"/>
                  </a:lnTo>
                  <a:cubicBezTo>
                    <a:pt x="5532" y="856"/>
                    <a:pt x="5441" y="674"/>
                    <a:pt x="5259" y="613"/>
                  </a:cubicBezTo>
                  <a:cubicBezTo>
                    <a:pt x="5210" y="589"/>
                    <a:pt x="5159" y="578"/>
                    <a:pt x="5109" y="578"/>
                  </a:cubicBezTo>
                  <a:cubicBezTo>
                    <a:pt x="4973" y="578"/>
                    <a:pt x="4847" y="662"/>
                    <a:pt x="4803" y="796"/>
                  </a:cubicBezTo>
                  <a:lnTo>
                    <a:pt x="4529" y="1404"/>
                  </a:lnTo>
                  <a:lnTo>
                    <a:pt x="4043" y="218"/>
                  </a:lnTo>
                  <a:cubicBezTo>
                    <a:pt x="3976" y="85"/>
                    <a:pt x="3861" y="0"/>
                    <a:pt x="37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1" name="Google Shape;231;p3"/>
            <p:cNvSpPr/>
            <p:nvPr/>
          </p:nvSpPr>
          <p:spPr>
            <a:xfrm>
              <a:off x="4884593" y="3991981"/>
              <a:ext cx="365446" cy="331363"/>
            </a:xfrm>
            <a:custGeom>
              <a:avLst/>
              <a:gdLst/>
              <a:ahLst/>
              <a:cxnLst/>
              <a:rect l="l" t="t" r="r" b="b"/>
              <a:pathLst>
                <a:path w="11430" h="10364" extrusionOk="0">
                  <a:moveTo>
                    <a:pt x="6019" y="3228"/>
                  </a:moveTo>
                  <a:lnTo>
                    <a:pt x="6262" y="4018"/>
                  </a:lnTo>
                  <a:lnTo>
                    <a:pt x="5867" y="4535"/>
                  </a:lnTo>
                  <a:lnTo>
                    <a:pt x="5654" y="3958"/>
                  </a:lnTo>
                  <a:lnTo>
                    <a:pt x="6019" y="3228"/>
                  </a:lnTo>
                  <a:close/>
                  <a:moveTo>
                    <a:pt x="4347" y="4018"/>
                  </a:moveTo>
                  <a:lnTo>
                    <a:pt x="4955" y="4170"/>
                  </a:lnTo>
                  <a:lnTo>
                    <a:pt x="5199" y="4748"/>
                  </a:lnTo>
                  <a:lnTo>
                    <a:pt x="4895" y="4717"/>
                  </a:lnTo>
                  <a:lnTo>
                    <a:pt x="4347" y="4018"/>
                  </a:lnTo>
                  <a:close/>
                  <a:moveTo>
                    <a:pt x="7387" y="4444"/>
                  </a:moveTo>
                  <a:lnTo>
                    <a:pt x="6658" y="4991"/>
                  </a:lnTo>
                  <a:lnTo>
                    <a:pt x="6354" y="4930"/>
                  </a:lnTo>
                  <a:lnTo>
                    <a:pt x="6749" y="4444"/>
                  </a:lnTo>
                  <a:close/>
                  <a:moveTo>
                    <a:pt x="4803" y="5447"/>
                  </a:moveTo>
                  <a:lnTo>
                    <a:pt x="5107" y="5477"/>
                  </a:lnTo>
                  <a:lnTo>
                    <a:pt x="4743" y="5964"/>
                  </a:lnTo>
                  <a:lnTo>
                    <a:pt x="4074" y="5964"/>
                  </a:lnTo>
                  <a:lnTo>
                    <a:pt x="4803" y="5447"/>
                  </a:lnTo>
                  <a:close/>
                  <a:moveTo>
                    <a:pt x="6293" y="5660"/>
                  </a:moveTo>
                  <a:lnTo>
                    <a:pt x="6597" y="5690"/>
                  </a:lnTo>
                  <a:lnTo>
                    <a:pt x="7113" y="6389"/>
                  </a:lnTo>
                  <a:lnTo>
                    <a:pt x="6506" y="6237"/>
                  </a:lnTo>
                  <a:lnTo>
                    <a:pt x="6293" y="5660"/>
                  </a:lnTo>
                  <a:close/>
                  <a:moveTo>
                    <a:pt x="5594" y="5903"/>
                  </a:moveTo>
                  <a:lnTo>
                    <a:pt x="5837" y="6450"/>
                  </a:lnTo>
                  <a:lnTo>
                    <a:pt x="5442" y="7179"/>
                  </a:lnTo>
                  <a:lnTo>
                    <a:pt x="5229" y="6389"/>
                  </a:lnTo>
                  <a:lnTo>
                    <a:pt x="5594" y="5903"/>
                  </a:lnTo>
                  <a:close/>
                  <a:moveTo>
                    <a:pt x="3737" y="1"/>
                  </a:moveTo>
                  <a:cubicBezTo>
                    <a:pt x="3687" y="1"/>
                    <a:pt x="3636" y="12"/>
                    <a:pt x="3588" y="36"/>
                  </a:cubicBezTo>
                  <a:cubicBezTo>
                    <a:pt x="3405" y="97"/>
                    <a:pt x="3314" y="310"/>
                    <a:pt x="3405" y="492"/>
                  </a:cubicBezTo>
                  <a:lnTo>
                    <a:pt x="3892" y="1678"/>
                  </a:lnTo>
                  <a:lnTo>
                    <a:pt x="3284" y="1404"/>
                  </a:lnTo>
                  <a:cubicBezTo>
                    <a:pt x="3235" y="1380"/>
                    <a:pt x="3186" y="1369"/>
                    <a:pt x="3139" y="1369"/>
                  </a:cubicBezTo>
                  <a:cubicBezTo>
                    <a:pt x="3010" y="1369"/>
                    <a:pt x="2894" y="1453"/>
                    <a:pt x="2828" y="1587"/>
                  </a:cubicBezTo>
                  <a:cubicBezTo>
                    <a:pt x="2767" y="1769"/>
                    <a:pt x="2828" y="1982"/>
                    <a:pt x="3010" y="2043"/>
                  </a:cubicBezTo>
                  <a:lnTo>
                    <a:pt x="4287" y="2590"/>
                  </a:lnTo>
                  <a:lnTo>
                    <a:pt x="4621" y="3410"/>
                  </a:lnTo>
                  <a:lnTo>
                    <a:pt x="4621" y="3410"/>
                  </a:lnTo>
                  <a:lnTo>
                    <a:pt x="3557" y="3106"/>
                  </a:lnTo>
                  <a:cubicBezTo>
                    <a:pt x="3523" y="3100"/>
                    <a:pt x="3489" y="3096"/>
                    <a:pt x="3455" y="3096"/>
                  </a:cubicBezTo>
                  <a:cubicBezTo>
                    <a:pt x="3340" y="3096"/>
                    <a:pt x="3233" y="3141"/>
                    <a:pt x="3162" y="3258"/>
                  </a:cubicBezTo>
                  <a:cubicBezTo>
                    <a:pt x="3101" y="3380"/>
                    <a:pt x="3101" y="3562"/>
                    <a:pt x="3162" y="3684"/>
                  </a:cubicBezTo>
                  <a:lnTo>
                    <a:pt x="3892" y="4626"/>
                  </a:lnTo>
                  <a:lnTo>
                    <a:pt x="3892" y="4626"/>
                  </a:lnTo>
                  <a:lnTo>
                    <a:pt x="2767" y="4474"/>
                  </a:lnTo>
                  <a:lnTo>
                    <a:pt x="1916" y="3380"/>
                  </a:lnTo>
                  <a:cubicBezTo>
                    <a:pt x="1840" y="3285"/>
                    <a:pt x="1728" y="3238"/>
                    <a:pt x="1618" y="3238"/>
                  </a:cubicBezTo>
                  <a:cubicBezTo>
                    <a:pt x="1552" y="3238"/>
                    <a:pt x="1486" y="3255"/>
                    <a:pt x="1429" y="3289"/>
                  </a:cubicBezTo>
                  <a:cubicBezTo>
                    <a:pt x="1277" y="3410"/>
                    <a:pt x="1247" y="3654"/>
                    <a:pt x="1338" y="3806"/>
                  </a:cubicBezTo>
                  <a:lnTo>
                    <a:pt x="1733" y="4322"/>
                  </a:lnTo>
                  <a:lnTo>
                    <a:pt x="487" y="4140"/>
                  </a:lnTo>
                  <a:cubicBezTo>
                    <a:pt x="469" y="4137"/>
                    <a:pt x="451" y="4136"/>
                    <a:pt x="433" y="4136"/>
                  </a:cubicBezTo>
                  <a:cubicBezTo>
                    <a:pt x="244" y="4136"/>
                    <a:pt x="89" y="4277"/>
                    <a:pt x="62" y="4444"/>
                  </a:cubicBezTo>
                  <a:cubicBezTo>
                    <a:pt x="1" y="4626"/>
                    <a:pt x="183" y="4809"/>
                    <a:pt x="366" y="4869"/>
                  </a:cubicBezTo>
                  <a:lnTo>
                    <a:pt x="1612" y="5052"/>
                  </a:lnTo>
                  <a:lnTo>
                    <a:pt x="1095" y="5416"/>
                  </a:lnTo>
                  <a:cubicBezTo>
                    <a:pt x="943" y="5538"/>
                    <a:pt x="882" y="5781"/>
                    <a:pt x="1004" y="5933"/>
                  </a:cubicBezTo>
                  <a:cubicBezTo>
                    <a:pt x="1090" y="5998"/>
                    <a:pt x="1191" y="6062"/>
                    <a:pt x="1297" y="6062"/>
                  </a:cubicBezTo>
                  <a:cubicBezTo>
                    <a:pt x="1340" y="6062"/>
                    <a:pt x="1385" y="6051"/>
                    <a:pt x="1429" y="6024"/>
                  </a:cubicBezTo>
                  <a:cubicBezTo>
                    <a:pt x="1460" y="6024"/>
                    <a:pt x="1460" y="5994"/>
                    <a:pt x="1490" y="5994"/>
                  </a:cubicBezTo>
                  <a:lnTo>
                    <a:pt x="2615" y="5173"/>
                  </a:lnTo>
                  <a:lnTo>
                    <a:pt x="3740" y="5325"/>
                  </a:lnTo>
                  <a:lnTo>
                    <a:pt x="2797" y="6055"/>
                  </a:lnTo>
                  <a:cubicBezTo>
                    <a:pt x="2676" y="6116"/>
                    <a:pt x="2615" y="6298"/>
                    <a:pt x="2676" y="6420"/>
                  </a:cubicBezTo>
                  <a:cubicBezTo>
                    <a:pt x="2706" y="6572"/>
                    <a:pt x="2858" y="6663"/>
                    <a:pt x="3010" y="6663"/>
                  </a:cubicBezTo>
                  <a:lnTo>
                    <a:pt x="4135" y="6663"/>
                  </a:lnTo>
                  <a:lnTo>
                    <a:pt x="3557" y="7362"/>
                  </a:lnTo>
                  <a:lnTo>
                    <a:pt x="2189" y="7514"/>
                  </a:lnTo>
                  <a:cubicBezTo>
                    <a:pt x="1977" y="7575"/>
                    <a:pt x="1855" y="7727"/>
                    <a:pt x="1885" y="7909"/>
                  </a:cubicBezTo>
                  <a:cubicBezTo>
                    <a:pt x="1913" y="8076"/>
                    <a:pt x="2042" y="8217"/>
                    <a:pt x="2204" y="8217"/>
                  </a:cubicBezTo>
                  <a:cubicBezTo>
                    <a:pt x="2219" y="8217"/>
                    <a:pt x="2234" y="8216"/>
                    <a:pt x="2250" y="8213"/>
                  </a:cubicBezTo>
                  <a:lnTo>
                    <a:pt x="2888" y="8122"/>
                  </a:lnTo>
                  <a:lnTo>
                    <a:pt x="2098" y="9155"/>
                  </a:lnTo>
                  <a:cubicBezTo>
                    <a:pt x="1977" y="9307"/>
                    <a:pt x="2037" y="9550"/>
                    <a:pt x="2189" y="9641"/>
                  </a:cubicBezTo>
                  <a:cubicBezTo>
                    <a:pt x="2248" y="9700"/>
                    <a:pt x="2320" y="9734"/>
                    <a:pt x="2396" y="9734"/>
                  </a:cubicBezTo>
                  <a:cubicBezTo>
                    <a:pt x="2438" y="9734"/>
                    <a:pt x="2481" y="9724"/>
                    <a:pt x="2524" y="9702"/>
                  </a:cubicBezTo>
                  <a:cubicBezTo>
                    <a:pt x="2554" y="9641"/>
                    <a:pt x="2645" y="9611"/>
                    <a:pt x="2676" y="9581"/>
                  </a:cubicBezTo>
                  <a:lnTo>
                    <a:pt x="3466" y="8547"/>
                  </a:lnTo>
                  <a:lnTo>
                    <a:pt x="3557" y="9186"/>
                  </a:lnTo>
                  <a:cubicBezTo>
                    <a:pt x="3583" y="9366"/>
                    <a:pt x="3696" y="9503"/>
                    <a:pt x="3842" y="9503"/>
                  </a:cubicBezTo>
                  <a:cubicBezTo>
                    <a:pt x="3868" y="9503"/>
                    <a:pt x="3894" y="9499"/>
                    <a:pt x="3922" y="9489"/>
                  </a:cubicBezTo>
                  <a:cubicBezTo>
                    <a:pt x="3952" y="9489"/>
                    <a:pt x="4013" y="9489"/>
                    <a:pt x="4013" y="9459"/>
                  </a:cubicBezTo>
                  <a:cubicBezTo>
                    <a:pt x="4165" y="9398"/>
                    <a:pt x="4226" y="9246"/>
                    <a:pt x="4226" y="9094"/>
                  </a:cubicBezTo>
                  <a:lnTo>
                    <a:pt x="4074" y="7727"/>
                  </a:lnTo>
                  <a:lnTo>
                    <a:pt x="4651" y="6997"/>
                  </a:lnTo>
                  <a:lnTo>
                    <a:pt x="4955" y="8061"/>
                  </a:lnTo>
                  <a:cubicBezTo>
                    <a:pt x="4986" y="8213"/>
                    <a:pt x="5107" y="8274"/>
                    <a:pt x="5259" y="8334"/>
                  </a:cubicBezTo>
                  <a:cubicBezTo>
                    <a:pt x="5280" y="8339"/>
                    <a:pt x="5300" y="8340"/>
                    <a:pt x="5319" y="8340"/>
                  </a:cubicBezTo>
                  <a:cubicBezTo>
                    <a:pt x="5443" y="8340"/>
                    <a:pt x="5541" y="8261"/>
                    <a:pt x="5594" y="8182"/>
                  </a:cubicBezTo>
                  <a:lnTo>
                    <a:pt x="6171" y="7210"/>
                  </a:lnTo>
                  <a:lnTo>
                    <a:pt x="6506" y="8061"/>
                  </a:lnTo>
                  <a:lnTo>
                    <a:pt x="5989" y="9307"/>
                  </a:lnTo>
                  <a:cubicBezTo>
                    <a:pt x="5898" y="9489"/>
                    <a:pt x="5989" y="9702"/>
                    <a:pt x="6171" y="9763"/>
                  </a:cubicBezTo>
                  <a:cubicBezTo>
                    <a:pt x="6220" y="9787"/>
                    <a:pt x="6269" y="9799"/>
                    <a:pt x="6316" y="9799"/>
                  </a:cubicBezTo>
                  <a:cubicBezTo>
                    <a:pt x="6445" y="9799"/>
                    <a:pt x="6560" y="9714"/>
                    <a:pt x="6627" y="9581"/>
                  </a:cubicBezTo>
                  <a:lnTo>
                    <a:pt x="6901" y="8973"/>
                  </a:lnTo>
                  <a:lnTo>
                    <a:pt x="7387" y="10158"/>
                  </a:lnTo>
                  <a:cubicBezTo>
                    <a:pt x="7433" y="10295"/>
                    <a:pt x="7564" y="10363"/>
                    <a:pt x="7703" y="10363"/>
                  </a:cubicBezTo>
                  <a:cubicBezTo>
                    <a:pt x="7750" y="10363"/>
                    <a:pt x="7797" y="10356"/>
                    <a:pt x="7843" y="10341"/>
                  </a:cubicBezTo>
                  <a:cubicBezTo>
                    <a:pt x="8025" y="10249"/>
                    <a:pt x="8117" y="10067"/>
                    <a:pt x="8025" y="9885"/>
                  </a:cubicBezTo>
                  <a:lnTo>
                    <a:pt x="7539" y="8699"/>
                  </a:lnTo>
                  <a:lnTo>
                    <a:pt x="8147" y="8973"/>
                  </a:lnTo>
                  <a:cubicBezTo>
                    <a:pt x="8177" y="8988"/>
                    <a:pt x="8223" y="8996"/>
                    <a:pt x="8272" y="8996"/>
                  </a:cubicBezTo>
                  <a:cubicBezTo>
                    <a:pt x="8322" y="8996"/>
                    <a:pt x="8375" y="8988"/>
                    <a:pt x="8420" y="8973"/>
                  </a:cubicBezTo>
                  <a:cubicBezTo>
                    <a:pt x="8481" y="8942"/>
                    <a:pt x="8572" y="8851"/>
                    <a:pt x="8603" y="8790"/>
                  </a:cubicBezTo>
                  <a:cubicBezTo>
                    <a:pt x="8664" y="8578"/>
                    <a:pt x="8603" y="8395"/>
                    <a:pt x="8420" y="8334"/>
                  </a:cubicBezTo>
                  <a:lnTo>
                    <a:pt x="7144" y="7787"/>
                  </a:lnTo>
                  <a:lnTo>
                    <a:pt x="6810" y="6967"/>
                  </a:lnTo>
                  <a:lnTo>
                    <a:pt x="7873" y="7271"/>
                  </a:lnTo>
                  <a:cubicBezTo>
                    <a:pt x="7904" y="7281"/>
                    <a:pt x="7931" y="7284"/>
                    <a:pt x="7957" y="7284"/>
                  </a:cubicBezTo>
                  <a:cubicBezTo>
                    <a:pt x="8008" y="7284"/>
                    <a:pt x="8056" y="7271"/>
                    <a:pt x="8117" y="7271"/>
                  </a:cubicBezTo>
                  <a:cubicBezTo>
                    <a:pt x="8177" y="7210"/>
                    <a:pt x="8208" y="7179"/>
                    <a:pt x="8269" y="7149"/>
                  </a:cubicBezTo>
                  <a:cubicBezTo>
                    <a:pt x="8329" y="7027"/>
                    <a:pt x="8329" y="6845"/>
                    <a:pt x="8269" y="6724"/>
                  </a:cubicBezTo>
                  <a:lnTo>
                    <a:pt x="7539" y="5781"/>
                  </a:lnTo>
                  <a:lnTo>
                    <a:pt x="7539" y="5781"/>
                  </a:lnTo>
                  <a:lnTo>
                    <a:pt x="8664" y="5933"/>
                  </a:lnTo>
                  <a:lnTo>
                    <a:pt x="9515" y="7027"/>
                  </a:lnTo>
                  <a:cubicBezTo>
                    <a:pt x="9604" y="7116"/>
                    <a:pt x="9709" y="7173"/>
                    <a:pt x="9819" y="7173"/>
                  </a:cubicBezTo>
                  <a:cubicBezTo>
                    <a:pt x="9859" y="7173"/>
                    <a:pt x="9900" y="7165"/>
                    <a:pt x="9940" y="7149"/>
                  </a:cubicBezTo>
                  <a:cubicBezTo>
                    <a:pt x="9971" y="7149"/>
                    <a:pt x="9971" y="7119"/>
                    <a:pt x="10001" y="7119"/>
                  </a:cubicBezTo>
                  <a:cubicBezTo>
                    <a:pt x="10153" y="6997"/>
                    <a:pt x="10183" y="6754"/>
                    <a:pt x="10092" y="6602"/>
                  </a:cubicBezTo>
                  <a:lnTo>
                    <a:pt x="9697" y="6085"/>
                  </a:lnTo>
                  <a:lnTo>
                    <a:pt x="10943" y="6268"/>
                  </a:lnTo>
                  <a:cubicBezTo>
                    <a:pt x="11035" y="6268"/>
                    <a:pt x="11065" y="6268"/>
                    <a:pt x="11156" y="6237"/>
                  </a:cubicBezTo>
                  <a:cubicBezTo>
                    <a:pt x="11247" y="6207"/>
                    <a:pt x="11338" y="6085"/>
                    <a:pt x="11369" y="5964"/>
                  </a:cubicBezTo>
                  <a:cubicBezTo>
                    <a:pt x="11430" y="5812"/>
                    <a:pt x="11278" y="5629"/>
                    <a:pt x="11065" y="5599"/>
                  </a:cubicBezTo>
                  <a:lnTo>
                    <a:pt x="9819" y="5386"/>
                  </a:lnTo>
                  <a:lnTo>
                    <a:pt x="10335" y="5021"/>
                  </a:lnTo>
                  <a:cubicBezTo>
                    <a:pt x="10487" y="4900"/>
                    <a:pt x="10548" y="4687"/>
                    <a:pt x="10427" y="4535"/>
                  </a:cubicBezTo>
                  <a:cubicBezTo>
                    <a:pt x="10350" y="4439"/>
                    <a:pt x="10236" y="4379"/>
                    <a:pt x="10125" y="4379"/>
                  </a:cubicBezTo>
                  <a:cubicBezTo>
                    <a:pt x="10060" y="4379"/>
                    <a:pt x="9996" y="4399"/>
                    <a:pt x="9940" y="4444"/>
                  </a:cubicBezTo>
                  <a:lnTo>
                    <a:pt x="8816" y="5295"/>
                  </a:lnTo>
                  <a:lnTo>
                    <a:pt x="7691" y="5143"/>
                  </a:lnTo>
                  <a:lnTo>
                    <a:pt x="8633" y="4413"/>
                  </a:lnTo>
                  <a:cubicBezTo>
                    <a:pt x="8755" y="4322"/>
                    <a:pt x="8816" y="4140"/>
                    <a:pt x="8755" y="4018"/>
                  </a:cubicBezTo>
                  <a:cubicBezTo>
                    <a:pt x="8724" y="3866"/>
                    <a:pt x="8572" y="3806"/>
                    <a:pt x="8420" y="3806"/>
                  </a:cubicBezTo>
                  <a:lnTo>
                    <a:pt x="7326" y="3806"/>
                  </a:lnTo>
                  <a:lnTo>
                    <a:pt x="7873" y="3076"/>
                  </a:lnTo>
                  <a:lnTo>
                    <a:pt x="9241" y="2924"/>
                  </a:lnTo>
                  <a:cubicBezTo>
                    <a:pt x="9302" y="2924"/>
                    <a:pt x="9332" y="2924"/>
                    <a:pt x="9332" y="2894"/>
                  </a:cubicBezTo>
                  <a:cubicBezTo>
                    <a:pt x="9484" y="2802"/>
                    <a:pt x="9545" y="2650"/>
                    <a:pt x="9545" y="2499"/>
                  </a:cubicBezTo>
                  <a:cubicBezTo>
                    <a:pt x="9517" y="2332"/>
                    <a:pt x="9388" y="2191"/>
                    <a:pt x="9227" y="2191"/>
                  </a:cubicBezTo>
                  <a:cubicBezTo>
                    <a:pt x="9212" y="2191"/>
                    <a:pt x="9196" y="2192"/>
                    <a:pt x="9180" y="2195"/>
                  </a:cubicBezTo>
                  <a:lnTo>
                    <a:pt x="8542" y="2286"/>
                  </a:lnTo>
                  <a:lnTo>
                    <a:pt x="8542" y="2286"/>
                  </a:lnTo>
                  <a:lnTo>
                    <a:pt x="9332" y="1252"/>
                  </a:lnTo>
                  <a:cubicBezTo>
                    <a:pt x="9454" y="1100"/>
                    <a:pt x="9393" y="857"/>
                    <a:pt x="9241" y="766"/>
                  </a:cubicBezTo>
                  <a:cubicBezTo>
                    <a:pt x="9178" y="715"/>
                    <a:pt x="9104" y="691"/>
                    <a:pt x="9030" y="691"/>
                  </a:cubicBezTo>
                  <a:cubicBezTo>
                    <a:pt x="8927" y="691"/>
                    <a:pt x="8826" y="738"/>
                    <a:pt x="8755" y="827"/>
                  </a:cubicBezTo>
                  <a:lnTo>
                    <a:pt x="7965" y="1860"/>
                  </a:lnTo>
                  <a:lnTo>
                    <a:pt x="7873" y="1222"/>
                  </a:lnTo>
                  <a:cubicBezTo>
                    <a:pt x="7848" y="1041"/>
                    <a:pt x="7734" y="904"/>
                    <a:pt x="7589" y="904"/>
                  </a:cubicBezTo>
                  <a:cubicBezTo>
                    <a:pt x="7563" y="904"/>
                    <a:pt x="7536" y="909"/>
                    <a:pt x="7509" y="918"/>
                  </a:cubicBezTo>
                  <a:cubicBezTo>
                    <a:pt x="7326" y="948"/>
                    <a:pt x="7174" y="1100"/>
                    <a:pt x="7205" y="1283"/>
                  </a:cubicBezTo>
                  <a:lnTo>
                    <a:pt x="7357" y="2650"/>
                  </a:lnTo>
                  <a:lnTo>
                    <a:pt x="6779" y="3380"/>
                  </a:lnTo>
                  <a:lnTo>
                    <a:pt x="6475" y="2316"/>
                  </a:lnTo>
                  <a:cubicBezTo>
                    <a:pt x="6445" y="2164"/>
                    <a:pt x="6323" y="2073"/>
                    <a:pt x="6171" y="2043"/>
                  </a:cubicBezTo>
                  <a:cubicBezTo>
                    <a:pt x="6145" y="2037"/>
                    <a:pt x="6120" y="2035"/>
                    <a:pt x="6096" y="2035"/>
                  </a:cubicBezTo>
                  <a:cubicBezTo>
                    <a:pt x="5979" y="2035"/>
                    <a:pt x="5887" y="2094"/>
                    <a:pt x="5837" y="2195"/>
                  </a:cubicBezTo>
                  <a:lnTo>
                    <a:pt x="5259" y="3137"/>
                  </a:lnTo>
                  <a:lnTo>
                    <a:pt x="4925" y="2316"/>
                  </a:lnTo>
                  <a:lnTo>
                    <a:pt x="5442" y="1070"/>
                  </a:lnTo>
                  <a:cubicBezTo>
                    <a:pt x="5533" y="857"/>
                    <a:pt x="5442" y="675"/>
                    <a:pt x="5259" y="614"/>
                  </a:cubicBezTo>
                  <a:cubicBezTo>
                    <a:pt x="5210" y="590"/>
                    <a:pt x="5162" y="578"/>
                    <a:pt x="5114" y="578"/>
                  </a:cubicBezTo>
                  <a:cubicBezTo>
                    <a:pt x="4986" y="578"/>
                    <a:pt x="4870" y="663"/>
                    <a:pt x="4803" y="796"/>
                  </a:cubicBezTo>
                  <a:lnTo>
                    <a:pt x="4530" y="1404"/>
                  </a:lnTo>
                  <a:lnTo>
                    <a:pt x="4043" y="219"/>
                  </a:lnTo>
                  <a:cubicBezTo>
                    <a:pt x="3999" y="85"/>
                    <a:pt x="3873" y="1"/>
                    <a:pt x="373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2" name="Google Shape;232;p3"/>
            <p:cNvSpPr/>
            <p:nvPr/>
          </p:nvSpPr>
          <p:spPr>
            <a:xfrm>
              <a:off x="295424" y="2916625"/>
              <a:ext cx="369314" cy="337150"/>
            </a:xfrm>
            <a:custGeom>
              <a:avLst/>
              <a:gdLst/>
              <a:ahLst/>
              <a:cxnLst/>
              <a:rect l="l" t="t" r="r" b="b"/>
              <a:pathLst>
                <a:path w="11551" h="10545" extrusionOk="0">
                  <a:moveTo>
                    <a:pt x="6079" y="3319"/>
                  </a:moveTo>
                  <a:lnTo>
                    <a:pt x="6323" y="4139"/>
                  </a:lnTo>
                  <a:lnTo>
                    <a:pt x="5928" y="4626"/>
                  </a:lnTo>
                  <a:lnTo>
                    <a:pt x="5715" y="4018"/>
                  </a:lnTo>
                  <a:lnTo>
                    <a:pt x="6079" y="3319"/>
                  </a:lnTo>
                  <a:close/>
                  <a:moveTo>
                    <a:pt x="4408" y="4139"/>
                  </a:moveTo>
                  <a:lnTo>
                    <a:pt x="5016" y="4291"/>
                  </a:lnTo>
                  <a:lnTo>
                    <a:pt x="5259" y="4899"/>
                  </a:lnTo>
                  <a:lnTo>
                    <a:pt x="4955" y="4839"/>
                  </a:lnTo>
                  <a:lnTo>
                    <a:pt x="4408" y="4139"/>
                  </a:lnTo>
                  <a:close/>
                  <a:moveTo>
                    <a:pt x="7478" y="4535"/>
                  </a:moveTo>
                  <a:lnTo>
                    <a:pt x="6779" y="5082"/>
                  </a:lnTo>
                  <a:lnTo>
                    <a:pt x="6475" y="5051"/>
                  </a:lnTo>
                  <a:lnTo>
                    <a:pt x="6839" y="4535"/>
                  </a:lnTo>
                  <a:close/>
                  <a:moveTo>
                    <a:pt x="4864" y="5568"/>
                  </a:moveTo>
                  <a:lnTo>
                    <a:pt x="5168" y="5598"/>
                  </a:lnTo>
                  <a:lnTo>
                    <a:pt x="4803" y="6115"/>
                  </a:lnTo>
                  <a:lnTo>
                    <a:pt x="4134" y="6115"/>
                  </a:lnTo>
                  <a:lnTo>
                    <a:pt x="4864" y="5568"/>
                  </a:lnTo>
                  <a:close/>
                  <a:moveTo>
                    <a:pt x="6383" y="5750"/>
                  </a:moveTo>
                  <a:lnTo>
                    <a:pt x="6687" y="5811"/>
                  </a:lnTo>
                  <a:lnTo>
                    <a:pt x="7235" y="6510"/>
                  </a:lnTo>
                  <a:lnTo>
                    <a:pt x="6627" y="6358"/>
                  </a:lnTo>
                  <a:lnTo>
                    <a:pt x="6383" y="5750"/>
                  </a:lnTo>
                  <a:close/>
                  <a:moveTo>
                    <a:pt x="5654" y="6024"/>
                  </a:moveTo>
                  <a:lnTo>
                    <a:pt x="5897" y="6632"/>
                  </a:lnTo>
                  <a:lnTo>
                    <a:pt x="5502" y="7331"/>
                  </a:lnTo>
                  <a:lnTo>
                    <a:pt x="5289" y="6510"/>
                  </a:lnTo>
                  <a:lnTo>
                    <a:pt x="5654" y="6024"/>
                  </a:lnTo>
                  <a:close/>
                  <a:moveTo>
                    <a:pt x="3797" y="0"/>
                  </a:moveTo>
                  <a:cubicBezTo>
                    <a:pt x="3748" y="0"/>
                    <a:pt x="3697" y="12"/>
                    <a:pt x="3648" y="36"/>
                  </a:cubicBezTo>
                  <a:cubicBezTo>
                    <a:pt x="3465" y="97"/>
                    <a:pt x="3374" y="279"/>
                    <a:pt x="3465" y="462"/>
                  </a:cubicBezTo>
                  <a:lnTo>
                    <a:pt x="3952" y="1647"/>
                  </a:lnTo>
                  <a:lnTo>
                    <a:pt x="3344" y="1404"/>
                  </a:lnTo>
                  <a:cubicBezTo>
                    <a:pt x="3295" y="1379"/>
                    <a:pt x="3244" y="1368"/>
                    <a:pt x="3194" y="1368"/>
                  </a:cubicBezTo>
                  <a:cubicBezTo>
                    <a:pt x="3058" y="1368"/>
                    <a:pt x="2932" y="1453"/>
                    <a:pt x="2888" y="1586"/>
                  </a:cubicBezTo>
                  <a:cubicBezTo>
                    <a:pt x="2797" y="1769"/>
                    <a:pt x="2888" y="1951"/>
                    <a:pt x="3070" y="2042"/>
                  </a:cubicBezTo>
                  <a:lnTo>
                    <a:pt x="4317" y="2559"/>
                  </a:lnTo>
                  <a:lnTo>
                    <a:pt x="4681" y="3440"/>
                  </a:lnTo>
                  <a:lnTo>
                    <a:pt x="3557" y="3136"/>
                  </a:lnTo>
                  <a:cubicBezTo>
                    <a:pt x="3522" y="3130"/>
                    <a:pt x="3488" y="3126"/>
                    <a:pt x="3455" y="3126"/>
                  </a:cubicBezTo>
                  <a:cubicBezTo>
                    <a:pt x="3341" y="3126"/>
                    <a:pt x="3239" y="3171"/>
                    <a:pt x="3192" y="3288"/>
                  </a:cubicBezTo>
                  <a:cubicBezTo>
                    <a:pt x="3101" y="3410"/>
                    <a:pt x="3101" y="3592"/>
                    <a:pt x="3192" y="3714"/>
                  </a:cubicBezTo>
                  <a:lnTo>
                    <a:pt x="3921" y="4687"/>
                  </a:lnTo>
                  <a:lnTo>
                    <a:pt x="2766" y="4535"/>
                  </a:lnTo>
                  <a:lnTo>
                    <a:pt x="1946" y="3440"/>
                  </a:lnTo>
                  <a:cubicBezTo>
                    <a:pt x="1870" y="3345"/>
                    <a:pt x="1746" y="3298"/>
                    <a:pt x="1627" y="3298"/>
                  </a:cubicBezTo>
                  <a:cubicBezTo>
                    <a:pt x="1556" y="3298"/>
                    <a:pt x="1486" y="3315"/>
                    <a:pt x="1429" y="3349"/>
                  </a:cubicBezTo>
                  <a:cubicBezTo>
                    <a:pt x="1277" y="3471"/>
                    <a:pt x="1247" y="3714"/>
                    <a:pt x="1368" y="3866"/>
                  </a:cubicBezTo>
                  <a:lnTo>
                    <a:pt x="1733" y="4383"/>
                  </a:lnTo>
                  <a:lnTo>
                    <a:pt x="1733" y="4383"/>
                  </a:lnTo>
                  <a:lnTo>
                    <a:pt x="456" y="4200"/>
                  </a:lnTo>
                  <a:cubicBezTo>
                    <a:pt x="441" y="4198"/>
                    <a:pt x="425" y="4196"/>
                    <a:pt x="408" y="4196"/>
                  </a:cubicBezTo>
                  <a:cubicBezTo>
                    <a:pt x="238" y="4196"/>
                    <a:pt x="59" y="4338"/>
                    <a:pt x="31" y="4504"/>
                  </a:cubicBezTo>
                  <a:cubicBezTo>
                    <a:pt x="0" y="4687"/>
                    <a:pt x="152" y="4899"/>
                    <a:pt x="335" y="4930"/>
                  </a:cubicBezTo>
                  <a:lnTo>
                    <a:pt x="1642" y="5112"/>
                  </a:lnTo>
                  <a:lnTo>
                    <a:pt x="1095" y="5507"/>
                  </a:lnTo>
                  <a:cubicBezTo>
                    <a:pt x="943" y="5598"/>
                    <a:pt x="912" y="5842"/>
                    <a:pt x="1034" y="5994"/>
                  </a:cubicBezTo>
                  <a:cubicBezTo>
                    <a:pt x="1096" y="6097"/>
                    <a:pt x="1187" y="6144"/>
                    <a:pt x="1287" y="6144"/>
                  </a:cubicBezTo>
                  <a:cubicBezTo>
                    <a:pt x="1333" y="6144"/>
                    <a:pt x="1381" y="6134"/>
                    <a:pt x="1429" y="6115"/>
                  </a:cubicBezTo>
                  <a:cubicBezTo>
                    <a:pt x="1490" y="6115"/>
                    <a:pt x="1490" y="6054"/>
                    <a:pt x="1520" y="6054"/>
                  </a:cubicBezTo>
                  <a:lnTo>
                    <a:pt x="2614" y="5234"/>
                  </a:lnTo>
                  <a:lnTo>
                    <a:pt x="3769" y="5386"/>
                  </a:lnTo>
                  <a:lnTo>
                    <a:pt x="2766" y="6115"/>
                  </a:lnTo>
                  <a:cubicBezTo>
                    <a:pt x="2645" y="6176"/>
                    <a:pt x="2584" y="6358"/>
                    <a:pt x="2645" y="6480"/>
                  </a:cubicBezTo>
                  <a:cubicBezTo>
                    <a:pt x="2706" y="6632"/>
                    <a:pt x="2858" y="6723"/>
                    <a:pt x="3010" y="6753"/>
                  </a:cubicBezTo>
                  <a:lnTo>
                    <a:pt x="4134" y="6753"/>
                  </a:lnTo>
                  <a:lnTo>
                    <a:pt x="3557" y="7483"/>
                  </a:lnTo>
                  <a:lnTo>
                    <a:pt x="2189" y="7635"/>
                  </a:lnTo>
                  <a:cubicBezTo>
                    <a:pt x="2006" y="7665"/>
                    <a:pt x="1854" y="7817"/>
                    <a:pt x="1885" y="8030"/>
                  </a:cubicBezTo>
                  <a:cubicBezTo>
                    <a:pt x="1936" y="8211"/>
                    <a:pt x="2054" y="8348"/>
                    <a:pt x="2218" y="8348"/>
                  </a:cubicBezTo>
                  <a:cubicBezTo>
                    <a:pt x="2248" y="8348"/>
                    <a:pt x="2278" y="8343"/>
                    <a:pt x="2310" y="8334"/>
                  </a:cubicBezTo>
                  <a:lnTo>
                    <a:pt x="2949" y="8273"/>
                  </a:lnTo>
                  <a:lnTo>
                    <a:pt x="2158" y="9307"/>
                  </a:lnTo>
                  <a:cubicBezTo>
                    <a:pt x="2037" y="9459"/>
                    <a:pt x="2098" y="9671"/>
                    <a:pt x="2250" y="9793"/>
                  </a:cubicBezTo>
                  <a:cubicBezTo>
                    <a:pt x="2307" y="9831"/>
                    <a:pt x="2377" y="9870"/>
                    <a:pt x="2451" y="9870"/>
                  </a:cubicBezTo>
                  <a:cubicBezTo>
                    <a:pt x="2495" y="9870"/>
                    <a:pt x="2539" y="9857"/>
                    <a:pt x="2584" y="9823"/>
                  </a:cubicBezTo>
                  <a:cubicBezTo>
                    <a:pt x="2614" y="9793"/>
                    <a:pt x="2706" y="9763"/>
                    <a:pt x="2736" y="9702"/>
                  </a:cubicBezTo>
                  <a:lnTo>
                    <a:pt x="3526" y="8699"/>
                  </a:lnTo>
                  <a:lnTo>
                    <a:pt x="3617" y="9337"/>
                  </a:lnTo>
                  <a:cubicBezTo>
                    <a:pt x="3645" y="9504"/>
                    <a:pt x="3774" y="9645"/>
                    <a:pt x="3982" y="9645"/>
                  </a:cubicBezTo>
                  <a:cubicBezTo>
                    <a:pt x="4002" y="9645"/>
                    <a:pt x="4022" y="9644"/>
                    <a:pt x="4043" y="9641"/>
                  </a:cubicBezTo>
                  <a:cubicBezTo>
                    <a:pt x="4073" y="9641"/>
                    <a:pt x="4104" y="9641"/>
                    <a:pt x="4104" y="9611"/>
                  </a:cubicBezTo>
                  <a:cubicBezTo>
                    <a:pt x="4256" y="9519"/>
                    <a:pt x="4347" y="9367"/>
                    <a:pt x="4347" y="9215"/>
                  </a:cubicBezTo>
                  <a:lnTo>
                    <a:pt x="4195" y="7848"/>
                  </a:lnTo>
                  <a:lnTo>
                    <a:pt x="4742" y="7118"/>
                  </a:lnTo>
                  <a:lnTo>
                    <a:pt x="5046" y="8243"/>
                  </a:lnTo>
                  <a:cubicBezTo>
                    <a:pt x="5107" y="8395"/>
                    <a:pt x="5198" y="8456"/>
                    <a:pt x="5350" y="8486"/>
                  </a:cubicBezTo>
                  <a:cubicBezTo>
                    <a:pt x="5382" y="8499"/>
                    <a:pt x="5414" y="8505"/>
                    <a:pt x="5443" y="8505"/>
                  </a:cubicBezTo>
                  <a:cubicBezTo>
                    <a:pt x="5553" y="8505"/>
                    <a:pt x="5643" y="8423"/>
                    <a:pt x="5715" y="8304"/>
                  </a:cubicBezTo>
                  <a:lnTo>
                    <a:pt x="6262" y="7361"/>
                  </a:lnTo>
                  <a:lnTo>
                    <a:pt x="6627" y="8243"/>
                  </a:lnTo>
                  <a:lnTo>
                    <a:pt x="6079" y="9489"/>
                  </a:lnTo>
                  <a:cubicBezTo>
                    <a:pt x="5988" y="9671"/>
                    <a:pt x="6079" y="9854"/>
                    <a:pt x="6262" y="9945"/>
                  </a:cubicBezTo>
                  <a:cubicBezTo>
                    <a:pt x="6315" y="9960"/>
                    <a:pt x="6366" y="9968"/>
                    <a:pt x="6414" y="9968"/>
                  </a:cubicBezTo>
                  <a:cubicBezTo>
                    <a:pt x="6558" y="9968"/>
                    <a:pt x="6672" y="9899"/>
                    <a:pt x="6718" y="9763"/>
                  </a:cubicBezTo>
                  <a:lnTo>
                    <a:pt x="6991" y="9155"/>
                  </a:lnTo>
                  <a:lnTo>
                    <a:pt x="7478" y="10310"/>
                  </a:lnTo>
                  <a:cubicBezTo>
                    <a:pt x="7547" y="10471"/>
                    <a:pt x="7668" y="10545"/>
                    <a:pt x="7802" y="10545"/>
                  </a:cubicBezTo>
                  <a:cubicBezTo>
                    <a:pt x="7845" y="10545"/>
                    <a:pt x="7889" y="10537"/>
                    <a:pt x="7934" y="10522"/>
                  </a:cubicBezTo>
                  <a:cubicBezTo>
                    <a:pt x="8146" y="10431"/>
                    <a:pt x="8207" y="10249"/>
                    <a:pt x="8146" y="10067"/>
                  </a:cubicBezTo>
                  <a:lnTo>
                    <a:pt x="7630" y="8881"/>
                  </a:lnTo>
                  <a:lnTo>
                    <a:pt x="8238" y="9155"/>
                  </a:lnTo>
                  <a:cubicBezTo>
                    <a:pt x="8283" y="9170"/>
                    <a:pt x="8336" y="9177"/>
                    <a:pt x="8386" y="9177"/>
                  </a:cubicBezTo>
                  <a:cubicBezTo>
                    <a:pt x="8435" y="9177"/>
                    <a:pt x="8481" y="9170"/>
                    <a:pt x="8511" y="9155"/>
                  </a:cubicBezTo>
                  <a:cubicBezTo>
                    <a:pt x="8602" y="9094"/>
                    <a:pt x="8663" y="9033"/>
                    <a:pt x="8694" y="8942"/>
                  </a:cubicBezTo>
                  <a:cubicBezTo>
                    <a:pt x="8785" y="8760"/>
                    <a:pt x="8694" y="8577"/>
                    <a:pt x="8511" y="8486"/>
                  </a:cubicBezTo>
                  <a:lnTo>
                    <a:pt x="7265" y="7969"/>
                  </a:lnTo>
                  <a:lnTo>
                    <a:pt x="6931" y="7088"/>
                  </a:lnTo>
                  <a:lnTo>
                    <a:pt x="6931" y="7088"/>
                  </a:lnTo>
                  <a:lnTo>
                    <a:pt x="8025" y="7392"/>
                  </a:lnTo>
                  <a:cubicBezTo>
                    <a:pt x="8045" y="7402"/>
                    <a:pt x="8069" y="7405"/>
                    <a:pt x="8093" y="7405"/>
                  </a:cubicBezTo>
                  <a:cubicBezTo>
                    <a:pt x="8143" y="7405"/>
                    <a:pt x="8197" y="7392"/>
                    <a:pt x="8238" y="7392"/>
                  </a:cubicBezTo>
                  <a:cubicBezTo>
                    <a:pt x="8329" y="7361"/>
                    <a:pt x="8359" y="7331"/>
                    <a:pt x="8390" y="7270"/>
                  </a:cubicBezTo>
                  <a:cubicBezTo>
                    <a:pt x="8481" y="7179"/>
                    <a:pt x="8481" y="6966"/>
                    <a:pt x="8390" y="6875"/>
                  </a:cubicBezTo>
                  <a:lnTo>
                    <a:pt x="7690" y="5872"/>
                  </a:lnTo>
                  <a:lnTo>
                    <a:pt x="8815" y="6024"/>
                  </a:lnTo>
                  <a:lnTo>
                    <a:pt x="9666" y="7118"/>
                  </a:lnTo>
                  <a:cubicBezTo>
                    <a:pt x="9728" y="7221"/>
                    <a:pt x="9818" y="7283"/>
                    <a:pt x="9917" y="7283"/>
                  </a:cubicBezTo>
                  <a:cubicBezTo>
                    <a:pt x="9964" y="7283"/>
                    <a:pt x="10013" y="7269"/>
                    <a:pt x="10061" y="7240"/>
                  </a:cubicBezTo>
                  <a:cubicBezTo>
                    <a:pt x="10122" y="7240"/>
                    <a:pt x="10122" y="7209"/>
                    <a:pt x="10153" y="7209"/>
                  </a:cubicBezTo>
                  <a:cubicBezTo>
                    <a:pt x="10304" y="7088"/>
                    <a:pt x="10335" y="6875"/>
                    <a:pt x="10213" y="6723"/>
                  </a:cubicBezTo>
                  <a:lnTo>
                    <a:pt x="9849" y="6176"/>
                  </a:lnTo>
                  <a:lnTo>
                    <a:pt x="11095" y="6419"/>
                  </a:lnTo>
                  <a:cubicBezTo>
                    <a:pt x="11186" y="6419"/>
                    <a:pt x="11216" y="6419"/>
                    <a:pt x="11277" y="6358"/>
                  </a:cubicBezTo>
                  <a:cubicBezTo>
                    <a:pt x="11399" y="6328"/>
                    <a:pt x="11490" y="6206"/>
                    <a:pt x="11520" y="6115"/>
                  </a:cubicBezTo>
                  <a:cubicBezTo>
                    <a:pt x="11551" y="5902"/>
                    <a:pt x="11399" y="5720"/>
                    <a:pt x="11216" y="5720"/>
                  </a:cubicBezTo>
                  <a:lnTo>
                    <a:pt x="9909" y="5538"/>
                  </a:lnTo>
                  <a:lnTo>
                    <a:pt x="10456" y="5142"/>
                  </a:lnTo>
                  <a:cubicBezTo>
                    <a:pt x="10608" y="5021"/>
                    <a:pt x="10639" y="4808"/>
                    <a:pt x="10517" y="4656"/>
                  </a:cubicBezTo>
                  <a:cubicBezTo>
                    <a:pt x="10464" y="4568"/>
                    <a:pt x="10359" y="4520"/>
                    <a:pt x="10251" y="4520"/>
                  </a:cubicBezTo>
                  <a:cubicBezTo>
                    <a:pt x="10174" y="4520"/>
                    <a:pt x="10094" y="4545"/>
                    <a:pt x="10031" y="4595"/>
                  </a:cubicBezTo>
                  <a:lnTo>
                    <a:pt x="8937" y="5416"/>
                  </a:lnTo>
                  <a:lnTo>
                    <a:pt x="7782" y="5264"/>
                  </a:lnTo>
                  <a:lnTo>
                    <a:pt x="8785" y="4535"/>
                  </a:lnTo>
                  <a:cubicBezTo>
                    <a:pt x="8906" y="4474"/>
                    <a:pt x="8967" y="4261"/>
                    <a:pt x="8906" y="4109"/>
                  </a:cubicBezTo>
                  <a:cubicBezTo>
                    <a:pt x="8845" y="3957"/>
                    <a:pt x="8694" y="3896"/>
                    <a:pt x="8542" y="3866"/>
                  </a:cubicBezTo>
                  <a:lnTo>
                    <a:pt x="7417" y="3866"/>
                  </a:lnTo>
                  <a:lnTo>
                    <a:pt x="7994" y="3136"/>
                  </a:lnTo>
                  <a:lnTo>
                    <a:pt x="9362" y="2984"/>
                  </a:lnTo>
                  <a:cubicBezTo>
                    <a:pt x="9393" y="2984"/>
                    <a:pt x="9423" y="2984"/>
                    <a:pt x="9423" y="2954"/>
                  </a:cubicBezTo>
                  <a:cubicBezTo>
                    <a:pt x="9575" y="2863"/>
                    <a:pt x="9666" y="2711"/>
                    <a:pt x="9666" y="2559"/>
                  </a:cubicBezTo>
                  <a:cubicBezTo>
                    <a:pt x="9611" y="2392"/>
                    <a:pt x="9479" y="2251"/>
                    <a:pt x="9294" y="2251"/>
                  </a:cubicBezTo>
                  <a:cubicBezTo>
                    <a:pt x="9277" y="2251"/>
                    <a:pt x="9259" y="2252"/>
                    <a:pt x="9241" y="2255"/>
                  </a:cubicBezTo>
                  <a:lnTo>
                    <a:pt x="8602" y="2346"/>
                  </a:lnTo>
                  <a:lnTo>
                    <a:pt x="8602" y="2346"/>
                  </a:lnTo>
                  <a:lnTo>
                    <a:pt x="9393" y="1313"/>
                  </a:lnTo>
                  <a:cubicBezTo>
                    <a:pt x="9514" y="1161"/>
                    <a:pt x="9453" y="917"/>
                    <a:pt x="9301" y="826"/>
                  </a:cubicBezTo>
                  <a:cubicBezTo>
                    <a:pt x="9238" y="776"/>
                    <a:pt x="9164" y="751"/>
                    <a:pt x="9090" y="751"/>
                  </a:cubicBezTo>
                  <a:cubicBezTo>
                    <a:pt x="8988" y="751"/>
                    <a:pt x="8886" y="799"/>
                    <a:pt x="8815" y="887"/>
                  </a:cubicBezTo>
                  <a:lnTo>
                    <a:pt x="8055" y="1860"/>
                  </a:lnTo>
                  <a:lnTo>
                    <a:pt x="7994" y="1191"/>
                  </a:lnTo>
                  <a:cubicBezTo>
                    <a:pt x="7939" y="1024"/>
                    <a:pt x="7807" y="883"/>
                    <a:pt x="7623" y="883"/>
                  </a:cubicBezTo>
                  <a:cubicBezTo>
                    <a:pt x="7605" y="883"/>
                    <a:pt x="7587" y="884"/>
                    <a:pt x="7569" y="887"/>
                  </a:cubicBezTo>
                  <a:cubicBezTo>
                    <a:pt x="7387" y="948"/>
                    <a:pt x="7235" y="1100"/>
                    <a:pt x="7265" y="1313"/>
                  </a:cubicBezTo>
                  <a:lnTo>
                    <a:pt x="7417" y="2680"/>
                  </a:lnTo>
                  <a:lnTo>
                    <a:pt x="6839" y="3410"/>
                  </a:lnTo>
                  <a:lnTo>
                    <a:pt x="6535" y="2316"/>
                  </a:lnTo>
                  <a:cubicBezTo>
                    <a:pt x="6505" y="2164"/>
                    <a:pt x="6383" y="2073"/>
                    <a:pt x="6231" y="2042"/>
                  </a:cubicBezTo>
                  <a:cubicBezTo>
                    <a:pt x="6206" y="2037"/>
                    <a:pt x="6182" y="2035"/>
                    <a:pt x="6158" y="2035"/>
                  </a:cubicBezTo>
                  <a:cubicBezTo>
                    <a:pt x="6041" y="2035"/>
                    <a:pt x="5948" y="2098"/>
                    <a:pt x="5897" y="2225"/>
                  </a:cubicBezTo>
                  <a:lnTo>
                    <a:pt x="5320" y="3167"/>
                  </a:lnTo>
                  <a:lnTo>
                    <a:pt x="4985" y="2316"/>
                  </a:lnTo>
                  <a:lnTo>
                    <a:pt x="5502" y="1039"/>
                  </a:lnTo>
                  <a:cubicBezTo>
                    <a:pt x="5593" y="857"/>
                    <a:pt x="5502" y="674"/>
                    <a:pt x="5320" y="583"/>
                  </a:cubicBezTo>
                  <a:cubicBezTo>
                    <a:pt x="5275" y="568"/>
                    <a:pt x="5231" y="561"/>
                    <a:pt x="5188" y="561"/>
                  </a:cubicBezTo>
                  <a:cubicBezTo>
                    <a:pt x="5054" y="561"/>
                    <a:pt x="4933" y="635"/>
                    <a:pt x="4864" y="796"/>
                  </a:cubicBezTo>
                  <a:lnTo>
                    <a:pt x="4590" y="1404"/>
                  </a:lnTo>
                  <a:lnTo>
                    <a:pt x="4104" y="218"/>
                  </a:lnTo>
                  <a:cubicBezTo>
                    <a:pt x="4059" y="85"/>
                    <a:pt x="3933" y="0"/>
                    <a:pt x="37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3" name="Google Shape;233;p3"/>
            <p:cNvSpPr/>
            <p:nvPr/>
          </p:nvSpPr>
          <p:spPr>
            <a:xfrm>
              <a:off x="781342" y="551619"/>
              <a:ext cx="787195" cy="736199"/>
            </a:xfrm>
            <a:custGeom>
              <a:avLst/>
              <a:gdLst/>
              <a:ahLst/>
              <a:cxnLst/>
              <a:rect l="l" t="t" r="r" b="b"/>
              <a:pathLst>
                <a:path w="24621" h="23026" extrusionOk="0">
                  <a:moveTo>
                    <a:pt x="12918" y="7166"/>
                  </a:moveTo>
                  <a:lnTo>
                    <a:pt x="13374" y="8868"/>
                  </a:lnTo>
                  <a:lnTo>
                    <a:pt x="12554" y="9932"/>
                  </a:lnTo>
                  <a:lnTo>
                    <a:pt x="12007" y="8686"/>
                  </a:lnTo>
                  <a:lnTo>
                    <a:pt x="12918" y="7166"/>
                  </a:lnTo>
                  <a:close/>
                  <a:moveTo>
                    <a:pt x="9271" y="8899"/>
                  </a:moveTo>
                  <a:lnTo>
                    <a:pt x="10578" y="9263"/>
                  </a:lnTo>
                  <a:lnTo>
                    <a:pt x="11095" y="10510"/>
                  </a:lnTo>
                  <a:lnTo>
                    <a:pt x="10456" y="10418"/>
                  </a:lnTo>
                  <a:lnTo>
                    <a:pt x="9271" y="8899"/>
                  </a:lnTo>
                  <a:close/>
                  <a:moveTo>
                    <a:pt x="15928" y="9811"/>
                  </a:moveTo>
                  <a:lnTo>
                    <a:pt x="14408" y="10966"/>
                  </a:lnTo>
                  <a:lnTo>
                    <a:pt x="13769" y="10874"/>
                  </a:lnTo>
                  <a:lnTo>
                    <a:pt x="14590" y="9811"/>
                  </a:lnTo>
                  <a:close/>
                  <a:moveTo>
                    <a:pt x="10213" y="11999"/>
                  </a:moveTo>
                  <a:lnTo>
                    <a:pt x="10882" y="12060"/>
                  </a:lnTo>
                  <a:lnTo>
                    <a:pt x="10031" y="13124"/>
                  </a:lnTo>
                  <a:lnTo>
                    <a:pt x="8693" y="13124"/>
                  </a:lnTo>
                  <a:lnTo>
                    <a:pt x="10213" y="11999"/>
                  </a:lnTo>
                  <a:close/>
                  <a:moveTo>
                    <a:pt x="13496" y="12455"/>
                  </a:moveTo>
                  <a:lnTo>
                    <a:pt x="14134" y="12516"/>
                  </a:lnTo>
                  <a:lnTo>
                    <a:pt x="15320" y="14036"/>
                  </a:lnTo>
                  <a:lnTo>
                    <a:pt x="14013" y="13701"/>
                  </a:lnTo>
                  <a:lnTo>
                    <a:pt x="13496" y="12455"/>
                  </a:lnTo>
                  <a:close/>
                  <a:moveTo>
                    <a:pt x="12098" y="13002"/>
                  </a:moveTo>
                  <a:lnTo>
                    <a:pt x="12614" y="14279"/>
                  </a:lnTo>
                  <a:lnTo>
                    <a:pt x="11703" y="15798"/>
                  </a:lnTo>
                  <a:lnTo>
                    <a:pt x="11247" y="14066"/>
                  </a:lnTo>
                  <a:lnTo>
                    <a:pt x="12098" y="13002"/>
                  </a:lnTo>
                  <a:close/>
                  <a:moveTo>
                    <a:pt x="7916" y="0"/>
                  </a:moveTo>
                  <a:cubicBezTo>
                    <a:pt x="7821" y="0"/>
                    <a:pt x="7723" y="17"/>
                    <a:pt x="7630" y="54"/>
                  </a:cubicBezTo>
                  <a:cubicBezTo>
                    <a:pt x="7265" y="206"/>
                    <a:pt x="7082" y="661"/>
                    <a:pt x="7234" y="1057"/>
                  </a:cubicBezTo>
                  <a:lnTo>
                    <a:pt x="8237" y="3640"/>
                  </a:lnTo>
                  <a:lnTo>
                    <a:pt x="6961" y="3063"/>
                  </a:lnTo>
                  <a:cubicBezTo>
                    <a:pt x="6861" y="3024"/>
                    <a:pt x="6757" y="3005"/>
                    <a:pt x="6654" y="3005"/>
                  </a:cubicBezTo>
                  <a:cubicBezTo>
                    <a:pt x="6352" y="3005"/>
                    <a:pt x="6064" y="3170"/>
                    <a:pt x="5927" y="3488"/>
                  </a:cubicBezTo>
                  <a:cubicBezTo>
                    <a:pt x="5775" y="3853"/>
                    <a:pt x="5927" y="4309"/>
                    <a:pt x="6353" y="4491"/>
                  </a:cubicBezTo>
                  <a:lnTo>
                    <a:pt x="9089" y="5646"/>
                  </a:lnTo>
                  <a:lnTo>
                    <a:pt x="9848" y="7501"/>
                  </a:lnTo>
                  <a:lnTo>
                    <a:pt x="7538" y="6862"/>
                  </a:lnTo>
                  <a:cubicBezTo>
                    <a:pt x="7471" y="6842"/>
                    <a:pt x="7401" y="6832"/>
                    <a:pt x="7330" y="6832"/>
                  </a:cubicBezTo>
                  <a:cubicBezTo>
                    <a:pt x="7082" y="6832"/>
                    <a:pt x="6829" y="6953"/>
                    <a:pt x="6687" y="7166"/>
                  </a:cubicBezTo>
                  <a:cubicBezTo>
                    <a:pt x="6505" y="7440"/>
                    <a:pt x="6505" y="7804"/>
                    <a:pt x="6718" y="8078"/>
                  </a:cubicBezTo>
                  <a:lnTo>
                    <a:pt x="8268" y="10175"/>
                  </a:lnTo>
                  <a:lnTo>
                    <a:pt x="5836" y="9811"/>
                  </a:lnTo>
                  <a:lnTo>
                    <a:pt x="4073" y="7440"/>
                  </a:lnTo>
                  <a:cubicBezTo>
                    <a:pt x="3914" y="7227"/>
                    <a:pt x="3682" y="7118"/>
                    <a:pt x="3456" y="7118"/>
                  </a:cubicBezTo>
                  <a:cubicBezTo>
                    <a:pt x="3295" y="7118"/>
                    <a:pt x="3136" y="7174"/>
                    <a:pt x="3009" y="7288"/>
                  </a:cubicBezTo>
                  <a:cubicBezTo>
                    <a:pt x="2675" y="7531"/>
                    <a:pt x="2584" y="8048"/>
                    <a:pt x="2857" y="8352"/>
                  </a:cubicBezTo>
                  <a:lnTo>
                    <a:pt x="3678" y="9476"/>
                  </a:lnTo>
                  <a:lnTo>
                    <a:pt x="942" y="9111"/>
                  </a:lnTo>
                  <a:cubicBezTo>
                    <a:pt x="895" y="9100"/>
                    <a:pt x="847" y="9095"/>
                    <a:pt x="800" y="9095"/>
                  </a:cubicBezTo>
                  <a:cubicBezTo>
                    <a:pt x="457" y="9095"/>
                    <a:pt x="145" y="9375"/>
                    <a:pt x="91" y="9750"/>
                  </a:cubicBezTo>
                  <a:cubicBezTo>
                    <a:pt x="0" y="10175"/>
                    <a:pt x="304" y="10540"/>
                    <a:pt x="730" y="10631"/>
                  </a:cubicBezTo>
                  <a:lnTo>
                    <a:pt x="3465" y="10996"/>
                  </a:lnTo>
                  <a:lnTo>
                    <a:pt x="2310" y="11847"/>
                  </a:lnTo>
                  <a:cubicBezTo>
                    <a:pt x="1976" y="12090"/>
                    <a:pt x="1915" y="12607"/>
                    <a:pt x="2158" y="12911"/>
                  </a:cubicBezTo>
                  <a:cubicBezTo>
                    <a:pt x="2324" y="13119"/>
                    <a:pt x="2547" y="13213"/>
                    <a:pt x="2769" y="13213"/>
                  </a:cubicBezTo>
                  <a:cubicBezTo>
                    <a:pt x="2872" y="13213"/>
                    <a:pt x="2974" y="13193"/>
                    <a:pt x="3070" y="13154"/>
                  </a:cubicBezTo>
                  <a:cubicBezTo>
                    <a:pt x="3161" y="13124"/>
                    <a:pt x="3192" y="13093"/>
                    <a:pt x="3283" y="13063"/>
                  </a:cubicBezTo>
                  <a:lnTo>
                    <a:pt x="5623" y="11270"/>
                  </a:lnTo>
                  <a:lnTo>
                    <a:pt x="8055" y="11604"/>
                  </a:lnTo>
                  <a:lnTo>
                    <a:pt x="5958" y="13154"/>
                  </a:lnTo>
                  <a:cubicBezTo>
                    <a:pt x="5715" y="13367"/>
                    <a:pt x="5593" y="13701"/>
                    <a:pt x="5715" y="14036"/>
                  </a:cubicBezTo>
                  <a:cubicBezTo>
                    <a:pt x="5806" y="14340"/>
                    <a:pt x="6079" y="14583"/>
                    <a:pt x="6414" y="14583"/>
                  </a:cubicBezTo>
                  <a:lnTo>
                    <a:pt x="8845" y="14613"/>
                  </a:lnTo>
                  <a:lnTo>
                    <a:pt x="7630" y="16163"/>
                  </a:lnTo>
                  <a:lnTo>
                    <a:pt x="4712" y="16558"/>
                  </a:lnTo>
                  <a:cubicBezTo>
                    <a:pt x="4286" y="16589"/>
                    <a:pt x="3982" y="17014"/>
                    <a:pt x="4043" y="17409"/>
                  </a:cubicBezTo>
                  <a:cubicBezTo>
                    <a:pt x="4072" y="17815"/>
                    <a:pt x="4460" y="18111"/>
                    <a:pt x="4839" y="18111"/>
                  </a:cubicBezTo>
                  <a:cubicBezTo>
                    <a:pt x="4857" y="18111"/>
                    <a:pt x="4876" y="18110"/>
                    <a:pt x="4894" y="18109"/>
                  </a:cubicBezTo>
                  <a:lnTo>
                    <a:pt x="6323" y="17896"/>
                  </a:lnTo>
                  <a:lnTo>
                    <a:pt x="6323" y="17896"/>
                  </a:lnTo>
                  <a:lnTo>
                    <a:pt x="4590" y="20084"/>
                  </a:lnTo>
                  <a:cubicBezTo>
                    <a:pt x="4347" y="20419"/>
                    <a:pt x="4408" y="20905"/>
                    <a:pt x="4742" y="21179"/>
                  </a:cubicBezTo>
                  <a:cubicBezTo>
                    <a:pt x="4896" y="21294"/>
                    <a:pt x="5075" y="21336"/>
                    <a:pt x="5239" y="21336"/>
                  </a:cubicBezTo>
                  <a:cubicBezTo>
                    <a:pt x="5334" y="21336"/>
                    <a:pt x="5424" y="21322"/>
                    <a:pt x="5502" y="21300"/>
                  </a:cubicBezTo>
                  <a:cubicBezTo>
                    <a:pt x="5623" y="21270"/>
                    <a:pt x="5745" y="21179"/>
                    <a:pt x="5806" y="21057"/>
                  </a:cubicBezTo>
                  <a:lnTo>
                    <a:pt x="7538" y="18868"/>
                  </a:lnTo>
                  <a:lnTo>
                    <a:pt x="7721" y="20267"/>
                  </a:lnTo>
                  <a:cubicBezTo>
                    <a:pt x="7750" y="20673"/>
                    <a:pt x="8138" y="20968"/>
                    <a:pt x="8543" y="20968"/>
                  </a:cubicBezTo>
                  <a:cubicBezTo>
                    <a:pt x="8563" y="20968"/>
                    <a:pt x="8583" y="20967"/>
                    <a:pt x="8602" y="20966"/>
                  </a:cubicBezTo>
                  <a:cubicBezTo>
                    <a:pt x="8663" y="20966"/>
                    <a:pt x="8754" y="20905"/>
                    <a:pt x="8785" y="20905"/>
                  </a:cubicBezTo>
                  <a:cubicBezTo>
                    <a:pt x="9089" y="20814"/>
                    <a:pt x="9301" y="20449"/>
                    <a:pt x="9271" y="20115"/>
                  </a:cubicBezTo>
                  <a:lnTo>
                    <a:pt x="8906" y="17197"/>
                  </a:lnTo>
                  <a:lnTo>
                    <a:pt x="10122" y="15647"/>
                  </a:lnTo>
                  <a:lnTo>
                    <a:pt x="10730" y="17957"/>
                  </a:lnTo>
                  <a:cubicBezTo>
                    <a:pt x="10791" y="18261"/>
                    <a:pt x="11064" y="18473"/>
                    <a:pt x="11368" y="18534"/>
                  </a:cubicBezTo>
                  <a:cubicBezTo>
                    <a:pt x="11394" y="18537"/>
                    <a:pt x="11420" y="18538"/>
                    <a:pt x="11445" y="18538"/>
                  </a:cubicBezTo>
                  <a:cubicBezTo>
                    <a:pt x="11722" y="18538"/>
                    <a:pt x="11989" y="18389"/>
                    <a:pt x="12128" y="18139"/>
                  </a:cubicBezTo>
                  <a:lnTo>
                    <a:pt x="13374" y="16042"/>
                  </a:lnTo>
                  <a:lnTo>
                    <a:pt x="14134" y="17926"/>
                  </a:lnTo>
                  <a:lnTo>
                    <a:pt x="13010" y="20662"/>
                  </a:lnTo>
                  <a:cubicBezTo>
                    <a:pt x="12858" y="21027"/>
                    <a:pt x="13010" y="21482"/>
                    <a:pt x="13405" y="21665"/>
                  </a:cubicBezTo>
                  <a:cubicBezTo>
                    <a:pt x="13506" y="21704"/>
                    <a:pt x="13611" y="21723"/>
                    <a:pt x="13715" y="21723"/>
                  </a:cubicBezTo>
                  <a:cubicBezTo>
                    <a:pt x="14016" y="21723"/>
                    <a:pt x="14303" y="21563"/>
                    <a:pt x="14438" y="21270"/>
                  </a:cubicBezTo>
                  <a:lnTo>
                    <a:pt x="14985" y="19963"/>
                  </a:lnTo>
                  <a:lnTo>
                    <a:pt x="15988" y="22546"/>
                  </a:lnTo>
                  <a:cubicBezTo>
                    <a:pt x="16104" y="22848"/>
                    <a:pt x="16397" y="23025"/>
                    <a:pt x="16704" y="23025"/>
                  </a:cubicBezTo>
                  <a:cubicBezTo>
                    <a:pt x="16800" y="23025"/>
                    <a:pt x="16898" y="23008"/>
                    <a:pt x="16991" y="22972"/>
                  </a:cubicBezTo>
                  <a:cubicBezTo>
                    <a:pt x="17356" y="22820"/>
                    <a:pt x="17569" y="22364"/>
                    <a:pt x="17417" y="21969"/>
                  </a:cubicBezTo>
                  <a:lnTo>
                    <a:pt x="16383" y="19385"/>
                  </a:lnTo>
                  <a:lnTo>
                    <a:pt x="17660" y="19932"/>
                  </a:lnTo>
                  <a:cubicBezTo>
                    <a:pt x="17766" y="19963"/>
                    <a:pt x="17873" y="19978"/>
                    <a:pt x="17975" y="19978"/>
                  </a:cubicBezTo>
                  <a:cubicBezTo>
                    <a:pt x="18078" y="19978"/>
                    <a:pt x="18177" y="19963"/>
                    <a:pt x="18268" y="19932"/>
                  </a:cubicBezTo>
                  <a:cubicBezTo>
                    <a:pt x="18481" y="19841"/>
                    <a:pt x="18633" y="19689"/>
                    <a:pt x="18694" y="19507"/>
                  </a:cubicBezTo>
                  <a:cubicBezTo>
                    <a:pt x="18846" y="19142"/>
                    <a:pt x="18694" y="18686"/>
                    <a:pt x="18268" y="18473"/>
                  </a:cubicBezTo>
                  <a:lnTo>
                    <a:pt x="15532" y="17349"/>
                  </a:lnTo>
                  <a:lnTo>
                    <a:pt x="14773" y="15495"/>
                  </a:lnTo>
                  <a:lnTo>
                    <a:pt x="17113" y="16133"/>
                  </a:lnTo>
                  <a:cubicBezTo>
                    <a:pt x="17176" y="16145"/>
                    <a:pt x="17244" y="16153"/>
                    <a:pt x="17313" y="16153"/>
                  </a:cubicBezTo>
                  <a:cubicBezTo>
                    <a:pt x="17411" y="16153"/>
                    <a:pt x="17510" y="16138"/>
                    <a:pt x="17599" y="16102"/>
                  </a:cubicBezTo>
                  <a:cubicBezTo>
                    <a:pt x="17751" y="16042"/>
                    <a:pt x="17873" y="15950"/>
                    <a:pt x="17934" y="15829"/>
                  </a:cubicBezTo>
                  <a:cubicBezTo>
                    <a:pt x="18116" y="15555"/>
                    <a:pt x="18116" y="15191"/>
                    <a:pt x="17903" y="14917"/>
                  </a:cubicBezTo>
                  <a:lnTo>
                    <a:pt x="16353" y="12820"/>
                  </a:lnTo>
                  <a:lnTo>
                    <a:pt x="18785" y="13154"/>
                  </a:lnTo>
                  <a:lnTo>
                    <a:pt x="20548" y="15525"/>
                  </a:lnTo>
                  <a:cubicBezTo>
                    <a:pt x="20724" y="15745"/>
                    <a:pt x="20963" y="15837"/>
                    <a:pt x="21197" y="15837"/>
                  </a:cubicBezTo>
                  <a:cubicBezTo>
                    <a:pt x="21287" y="15837"/>
                    <a:pt x="21375" y="15824"/>
                    <a:pt x="21460" y="15798"/>
                  </a:cubicBezTo>
                  <a:cubicBezTo>
                    <a:pt x="21551" y="15738"/>
                    <a:pt x="21581" y="15707"/>
                    <a:pt x="21672" y="15677"/>
                  </a:cubicBezTo>
                  <a:cubicBezTo>
                    <a:pt x="22007" y="15403"/>
                    <a:pt x="22067" y="14917"/>
                    <a:pt x="21824" y="14613"/>
                  </a:cubicBezTo>
                  <a:lnTo>
                    <a:pt x="20973" y="13458"/>
                  </a:lnTo>
                  <a:lnTo>
                    <a:pt x="23709" y="13853"/>
                  </a:lnTo>
                  <a:cubicBezTo>
                    <a:pt x="23753" y="13862"/>
                    <a:pt x="23795" y="13866"/>
                    <a:pt x="23835" y="13866"/>
                  </a:cubicBezTo>
                  <a:cubicBezTo>
                    <a:pt x="23932" y="13866"/>
                    <a:pt x="24018" y="13844"/>
                    <a:pt x="24104" y="13823"/>
                  </a:cubicBezTo>
                  <a:cubicBezTo>
                    <a:pt x="24347" y="13701"/>
                    <a:pt x="24499" y="13458"/>
                    <a:pt x="24590" y="13215"/>
                  </a:cubicBezTo>
                  <a:cubicBezTo>
                    <a:pt x="24621" y="12759"/>
                    <a:pt x="24317" y="12364"/>
                    <a:pt x="23891" y="12333"/>
                  </a:cubicBezTo>
                  <a:lnTo>
                    <a:pt x="21156" y="11938"/>
                  </a:lnTo>
                  <a:lnTo>
                    <a:pt x="22311" y="11118"/>
                  </a:lnTo>
                  <a:cubicBezTo>
                    <a:pt x="22645" y="10844"/>
                    <a:pt x="22736" y="10358"/>
                    <a:pt x="22463" y="10054"/>
                  </a:cubicBezTo>
                  <a:cubicBezTo>
                    <a:pt x="22299" y="9854"/>
                    <a:pt x="22059" y="9741"/>
                    <a:pt x="21828" y="9741"/>
                  </a:cubicBezTo>
                  <a:cubicBezTo>
                    <a:pt x="21673" y="9741"/>
                    <a:pt x="21521" y="9792"/>
                    <a:pt x="21399" y="9902"/>
                  </a:cubicBezTo>
                  <a:lnTo>
                    <a:pt x="19028" y="11695"/>
                  </a:lnTo>
                  <a:lnTo>
                    <a:pt x="16596" y="11330"/>
                  </a:lnTo>
                  <a:lnTo>
                    <a:pt x="18694" y="9780"/>
                  </a:lnTo>
                  <a:cubicBezTo>
                    <a:pt x="18967" y="9598"/>
                    <a:pt x="19089" y="9263"/>
                    <a:pt x="18967" y="8899"/>
                  </a:cubicBezTo>
                  <a:cubicBezTo>
                    <a:pt x="18846" y="8595"/>
                    <a:pt x="18572" y="8382"/>
                    <a:pt x="18238" y="8382"/>
                  </a:cubicBezTo>
                  <a:lnTo>
                    <a:pt x="15806" y="8352"/>
                  </a:lnTo>
                  <a:lnTo>
                    <a:pt x="17022" y="6771"/>
                  </a:lnTo>
                  <a:lnTo>
                    <a:pt x="19940" y="6406"/>
                  </a:lnTo>
                  <a:cubicBezTo>
                    <a:pt x="20031" y="6406"/>
                    <a:pt x="20092" y="6376"/>
                    <a:pt x="20153" y="6376"/>
                  </a:cubicBezTo>
                  <a:cubicBezTo>
                    <a:pt x="20457" y="6254"/>
                    <a:pt x="20669" y="5920"/>
                    <a:pt x="20639" y="5555"/>
                  </a:cubicBezTo>
                  <a:cubicBezTo>
                    <a:pt x="20610" y="5178"/>
                    <a:pt x="20221" y="4884"/>
                    <a:pt x="19816" y="4884"/>
                  </a:cubicBezTo>
                  <a:cubicBezTo>
                    <a:pt x="19797" y="4884"/>
                    <a:pt x="19777" y="4885"/>
                    <a:pt x="19757" y="4886"/>
                  </a:cubicBezTo>
                  <a:lnTo>
                    <a:pt x="18359" y="5069"/>
                  </a:lnTo>
                  <a:lnTo>
                    <a:pt x="20061" y="2880"/>
                  </a:lnTo>
                  <a:cubicBezTo>
                    <a:pt x="20335" y="2516"/>
                    <a:pt x="20244" y="2029"/>
                    <a:pt x="19909" y="1756"/>
                  </a:cubicBezTo>
                  <a:cubicBezTo>
                    <a:pt x="19773" y="1656"/>
                    <a:pt x="19606" y="1608"/>
                    <a:pt x="19440" y="1608"/>
                  </a:cubicBezTo>
                  <a:cubicBezTo>
                    <a:pt x="19199" y="1608"/>
                    <a:pt x="18959" y="1710"/>
                    <a:pt x="18815" y="1908"/>
                  </a:cubicBezTo>
                  <a:lnTo>
                    <a:pt x="17083" y="4127"/>
                  </a:lnTo>
                  <a:lnTo>
                    <a:pt x="16900" y="2728"/>
                  </a:lnTo>
                  <a:cubicBezTo>
                    <a:pt x="16871" y="2322"/>
                    <a:pt x="16483" y="2027"/>
                    <a:pt x="16078" y="2027"/>
                  </a:cubicBezTo>
                  <a:cubicBezTo>
                    <a:pt x="16058" y="2027"/>
                    <a:pt x="16038" y="2028"/>
                    <a:pt x="16019" y="2029"/>
                  </a:cubicBezTo>
                  <a:cubicBezTo>
                    <a:pt x="15624" y="2060"/>
                    <a:pt x="15320" y="2485"/>
                    <a:pt x="15350" y="2911"/>
                  </a:cubicBezTo>
                  <a:lnTo>
                    <a:pt x="15715" y="5829"/>
                  </a:lnTo>
                  <a:lnTo>
                    <a:pt x="14499" y="7379"/>
                  </a:lnTo>
                  <a:lnTo>
                    <a:pt x="13921" y="5069"/>
                  </a:lnTo>
                  <a:cubicBezTo>
                    <a:pt x="13830" y="4765"/>
                    <a:pt x="13557" y="4552"/>
                    <a:pt x="13253" y="4491"/>
                  </a:cubicBezTo>
                  <a:cubicBezTo>
                    <a:pt x="13227" y="4489"/>
                    <a:pt x="13201" y="4488"/>
                    <a:pt x="13176" y="4488"/>
                  </a:cubicBezTo>
                  <a:cubicBezTo>
                    <a:pt x="12898" y="4488"/>
                    <a:pt x="12632" y="4636"/>
                    <a:pt x="12493" y="4886"/>
                  </a:cubicBezTo>
                  <a:lnTo>
                    <a:pt x="11247" y="6984"/>
                  </a:lnTo>
                  <a:lnTo>
                    <a:pt x="10487" y="5099"/>
                  </a:lnTo>
                  <a:lnTo>
                    <a:pt x="11642" y="2364"/>
                  </a:lnTo>
                  <a:cubicBezTo>
                    <a:pt x="11794" y="1999"/>
                    <a:pt x="11642" y="1543"/>
                    <a:pt x="11216" y="1361"/>
                  </a:cubicBezTo>
                  <a:cubicBezTo>
                    <a:pt x="11115" y="1322"/>
                    <a:pt x="11009" y="1303"/>
                    <a:pt x="10906" y="1303"/>
                  </a:cubicBezTo>
                  <a:cubicBezTo>
                    <a:pt x="10605" y="1303"/>
                    <a:pt x="10318" y="1462"/>
                    <a:pt x="10183" y="1756"/>
                  </a:cubicBezTo>
                  <a:lnTo>
                    <a:pt x="9636" y="3063"/>
                  </a:lnTo>
                  <a:lnTo>
                    <a:pt x="8633" y="479"/>
                  </a:lnTo>
                  <a:cubicBezTo>
                    <a:pt x="8517" y="178"/>
                    <a:pt x="8224" y="0"/>
                    <a:pt x="79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262278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oogle Shape;9;p2">
            <a:extLst>
              <a:ext uri="{FF2B5EF4-FFF2-40B4-BE49-F238E27FC236}">
                <a16:creationId xmlns:a16="http://schemas.microsoft.com/office/drawing/2014/main" id="{3A4B44DF-95CE-47FD-8045-BE04F19C7E7F}"/>
              </a:ext>
            </a:extLst>
          </p:cNvPr>
          <p:cNvGrpSpPr/>
          <p:nvPr userDrawn="1"/>
        </p:nvGrpSpPr>
        <p:grpSpPr>
          <a:xfrm>
            <a:off x="234104" y="356552"/>
            <a:ext cx="11558904" cy="6062833"/>
            <a:chOff x="232275" y="221325"/>
            <a:chExt cx="8620125" cy="4563850"/>
          </a:xfrm>
        </p:grpSpPr>
        <p:sp>
          <p:nvSpPr>
            <p:cNvPr id="31" name="Google Shape;10;p2">
              <a:extLst>
                <a:ext uri="{FF2B5EF4-FFF2-40B4-BE49-F238E27FC236}">
                  <a16:creationId xmlns:a16="http://schemas.microsoft.com/office/drawing/2014/main" id="{D005B526-6087-4F6B-9CF9-631BD69F0A7F}"/>
                </a:ext>
              </a:extLst>
            </p:cNvPr>
            <p:cNvSpPr/>
            <p:nvPr/>
          </p:nvSpPr>
          <p:spPr>
            <a:xfrm>
              <a:off x="291600" y="358375"/>
              <a:ext cx="8560800" cy="4426800"/>
            </a:xfrm>
            <a:prstGeom prst="roundRect">
              <a:avLst>
                <a:gd name="adj" fmla="val 4381"/>
              </a:avLst>
            </a:prstGeom>
            <a:solidFill>
              <a:schemeClr val="accent4">
                <a:lumMod val="90000"/>
              </a:schemeClr>
            </a:solidFill>
            <a:ln>
              <a:noFill/>
            </a:ln>
            <a:effectLst>
              <a:outerShdw dist="57150" dir="5460000" algn="bl" rotWithShape="0">
                <a:srgbClr val="4A8196">
                  <a:alpha val="33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Google Shape;11;p2">
              <a:extLst>
                <a:ext uri="{FF2B5EF4-FFF2-40B4-BE49-F238E27FC236}">
                  <a16:creationId xmlns:a16="http://schemas.microsoft.com/office/drawing/2014/main" id="{3265CADE-E3B6-45DD-B29D-A6B16D45E3A2}"/>
                </a:ext>
              </a:extLst>
            </p:cNvPr>
            <p:cNvSpPr/>
            <p:nvPr/>
          </p:nvSpPr>
          <p:spPr>
            <a:xfrm>
              <a:off x="3512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Google Shape;12;p2">
              <a:extLst>
                <a:ext uri="{FF2B5EF4-FFF2-40B4-BE49-F238E27FC236}">
                  <a16:creationId xmlns:a16="http://schemas.microsoft.com/office/drawing/2014/main" id="{C34CE525-6389-4A5F-A544-7D536DF0D34D}"/>
                </a:ext>
              </a:extLst>
            </p:cNvPr>
            <p:cNvSpPr/>
            <p:nvPr/>
          </p:nvSpPr>
          <p:spPr>
            <a:xfrm>
              <a:off x="7420850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93563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Google Shape;13;p2">
              <a:extLst>
                <a:ext uri="{FF2B5EF4-FFF2-40B4-BE49-F238E27FC236}">
                  <a16:creationId xmlns:a16="http://schemas.microsoft.com/office/drawing/2014/main" id="{36A5199A-69E2-462C-90A8-C9781A121D0C}"/>
                </a:ext>
              </a:extLst>
            </p:cNvPr>
            <p:cNvSpPr/>
            <p:nvPr/>
          </p:nvSpPr>
          <p:spPr>
            <a:xfrm>
              <a:off x="1402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Google Shape;14;p2">
              <a:extLst>
                <a:ext uri="{FF2B5EF4-FFF2-40B4-BE49-F238E27FC236}">
                  <a16:creationId xmlns:a16="http://schemas.microsoft.com/office/drawing/2014/main" id="{D1C11E03-AB60-4510-8AEF-73E5621EBD3C}"/>
                </a:ext>
              </a:extLst>
            </p:cNvPr>
            <p:cNvSpPr/>
            <p:nvPr/>
          </p:nvSpPr>
          <p:spPr>
            <a:xfrm>
              <a:off x="2105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D5B4C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Google Shape;15;p2">
              <a:extLst>
                <a:ext uri="{FF2B5EF4-FFF2-40B4-BE49-F238E27FC236}">
                  <a16:creationId xmlns:a16="http://schemas.microsoft.com/office/drawing/2014/main" id="{60DFB2CA-86EC-4737-92B3-B2FE425D91A8}"/>
                </a:ext>
              </a:extLst>
            </p:cNvPr>
            <p:cNvSpPr/>
            <p:nvPr/>
          </p:nvSpPr>
          <p:spPr>
            <a:xfrm>
              <a:off x="2809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E814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Google Shape;16;p2">
              <a:extLst>
                <a:ext uri="{FF2B5EF4-FFF2-40B4-BE49-F238E27FC236}">
                  <a16:creationId xmlns:a16="http://schemas.microsoft.com/office/drawing/2014/main" id="{691E309A-135E-45D6-B9FB-5C85427D277C}"/>
                </a:ext>
              </a:extLst>
            </p:cNvPr>
            <p:cNvSpPr/>
            <p:nvPr/>
          </p:nvSpPr>
          <p:spPr>
            <a:xfrm>
              <a:off x="500400" y="551125"/>
              <a:ext cx="8143200" cy="4041300"/>
            </a:xfrm>
            <a:prstGeom prst="roundRect">
              <a:avLst>
                <a:gd name="adj" fmla="val 2751"/>
              </a:avLst>
            </a:prstGeom>
            <a:solidFill>
              <a:srgbClr val="FFFFFF"/>
            </a:solidFill>
            <a:ln>
              <a:noFill/>
            </a:ln>
            <a:effectLst>
              <a:outerShdw dist="47625" dir="546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38" name="Google Shape;17;p2">
              <a:extLst>
                <a:ext uri="{FF2B5EF4-FFF2-40B4-BE49-F238E27FC236}">
                  <a16:creationId xmlns:a16="http://schemas.microsoft.com/office/drawing/2014/main" id="{86BC0CC4-F078-4B1A-A705-B503ED3724B8}"/>
                </a:ext>
              </a:extLst>
            </p:cNvPr>
            <p:cNvGrpSpPr/>
            <p:nvPr/>
          </p:nvGrpSpPr>
          <p:grpSpPr>
            <a:xfrm>
              <a:off x="232275" y="951957"/>
              <a:ext cx="417113" cy="326311"/>
              <a:chOff x="232275" y="833775"/>
              <a:chExt cx="417113" cy="326311"/>
            </a:xfrm>
          </p:grpSpPr>
          <p:sp>
            <p:nvSpPr>
              <p:cNvPr id="54" name="Google Shape;18;p2">
                <a:extLst>
                  <a:ext uri="{FF2B5EF4-FFF2-40B4-BE49-F238E27FC236}">
                    <a16:creationId xmlns:a16="http://schemas.microsoft.com/office/drawing/2014/main" id="{DC2BF799-B618-44F5-AE8B-E602CD478594}"/>
                  </a:ext>
                </a:extLst>
              </p:cNvPr>
              <p:cNvSpPr/>
              <p:nvPr/>
            </p:nvSpPr>
            <p:spPr>
              <a:xfrm>
                <a:off x="534188" y="833775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" name="Google Shape;19;p2">
                <a:extLst>
                  <a:ext uri="{FF2B5EF4-FFF2-40B4-BE49-F238E27FC236}">
                    <a16:creationId xmlns:a16="http://schemas.microsoft.com/office/drawing/2014/main" id="{32FFF19F-21AE-4BDB-BE32-3CA0A3A66413}"/>
                  </a:ext>
                </a:extLst>
              </p:cNvPr>
              <p:cNvSpPr/>
              <p:nvPr/>
            </p:nvSpPr>
            <p:spPr>
              <a:xfrm>
                <a:off x="232275" y="860025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" name="Google Shape;20;p2">
                <a:extLst>
                  <a:ext uri="{FF2B5EF4-FFF2-40B4-BE49-F238E27FC236}">
                    <a16:creationId xmlns:a16="http://schemas.microsoft.com/office/drawing/2014/main" id="{C8EB5591-E250-40C5-9C8C-4199C9B45457}"/>
                  </a:ext>
                </a:extLst>
              </p:cNvPr>
              <p:cNvSpPr/>
              <p:nvPr/>
            </p:nvSpPr>
            <p:spPr>
              <a:xfrm>
                <a:off x="534188" y="1044886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" name="Google Shape;21;p2">
                <a:extLst>
                  <a:ext uri="{FF2B5EF4-FFF2-40B4-BE49-F238E27FC236}">
                    <a16:creationId xmlns:a16="http://schemas.microsoft.com/office/drawing/2014/main" id="{CB30C444-CEF3-412B-9C2A-CA6FBDA7885D}"/>
                  </a:ext>
                </a:extLst>
              </p:cNvPr>
              <p:cNvSpPr/>
              <p:nvPr/>
            </p:nvSpPr>
            <p:spPr>
              <a:xfrm>
                <a:off x="232275" y="1071092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9" name="Google Shape;22;p2">
              <a:extLst>
                <a:ext uri="{FF2B5EF4-FFF2-40B4-BE49-F238E27FC236}">
                  <a16:creationId xmlns:a16="http://schemas.microsoft.com/office/drawing/2014/main" id="{4696237E-79BD-4E61-8A0D-C1FEE53BE4EA}"/>
                </a:ext>
              </a:extLst>
            </p:cNvPr>
            <p:cNvGrpSpPr/>
            <p:nvPr/>
          </p:nvGrpSpPr>
          <p:grpSpPr>
            <a:xfrm>
              <a:off x="232275" y="1923049"/>
              <a:ext cx="417113" cy="326311"/>
              <a:chOff x="232275" y="1875237"/>
              <a:chExt cx="417113" cy="326311"/>
            </a:xfrm>
          </p:grpSpPr>
          <p:sp>
            <p:nvSpPr>
              <p:cNvPr id="50" name="Google Shape;23;p2">
                <a:extLst>
                  <a:ext uri="{FF2B5EF4-FFF2-40B4-BE49-F238E27FC236}">
                    <a16:creationId xmlns:a16="http://schemas.microsoft.com/office/drawing/2014/main" id="{03764E68-D688-44E7-82FB-DF0A47C8E7BD}"/>
                  </a:ext>
                </a:extLst>
              </p:cNvPr>
              <p:cNvSpPr/>
              <p:nvPr/>
            </p:nvSpPr>
            <p:spPr>
              <a:xfrm>
                <a:off x="534188" y="1875237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Google Shape;24;p2">
                <a:extLst>
                  <a:ext uri="{FF2B5EF4-FFF2-40B4-BE49-F238E27FC236}">
                    <a16:creationId xmlns:a16="http://schemas.microsoft.com/office/drawing/2014/main" id="{26B8708A-27EC-4356-86A9-765B4C409E46}"/>
                  </a:ext>
                </a:extLst>
              </p:cNvPr>
              <p:cNvSpPr/>
              <p:nvPr/>
            </p:nvSpPr>
            <p:spPr>
              <a:xfrm>
                <a:off x="232275" y="1901479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" name="Google Shape;25;p2">
                <a:extLst>
                  <a:ext uri="{FF2B5EF4-FFF2-40B4-BE49-F238E27FC236}">
                    <a16:creationId xmlns:a16="http://schemas.microsoft.com/office/drawing/2014/main" id="{7C70B72E-6160-490C-B79A-A9A085DFCE4A}"/>
                  </a:ext>
                </a:extLst>
              </p:cNvPr>
              <p:cNvSpPr/>
              <p:nvPr/>
            </p:nvSpPr>
            <p:spPr>
              <a:xfrm>
                <a:off x="534188" y="2086349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Google Shape;26;p2">
                <a:extLst>
                  <a:ext uri="{FF2B5EF4-FFF2-40B4-BE49-F238E27FC236}">
                    <a16:creationId xmlns:a16="http://schemas.microsoft.com/office/drawing/2014/main" id="{7E97D4FD-A95D-4804-832A-37F03AFD25E1}"/>
                  </a:ext>
                </a:extLst>
              </p:cNvPr>
              <p:cNvSpPr/>
              <p:nvPr/>
            </p:nvSpPr>
            <p:spPr>
              <a:xfrm>
                <a:off x="232275" y="2112546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0" name="Google Shape;27;p2">
              <a:extLst>
                <a:ext uri="{FF2B5EF4-FFF2-40B4-BE49-F238E27FC236}">
                  <a16:creationId xmlns:a16="http://schemas.microsoft.com/office/drawing/2014/main" id="{80AC9C54-5A01-4CE9-8431-141241F118DF}"/>
                </a:ext>
              </a:extLst>
            </p:cNvPr>
            <p:cNvGrpSpPr/>
            <p:nvPr/>
          </p:nvGrpSpPr>
          <p:grpSpPr>
            <a:xfrm>
              <a:off x="232275" y="2894140"/>
              <a:ext cx="417113" cy="326311"/>
              <a:chOff x="232275" y="2916700"/>
              <a:chExt cx="417113" cy="326311"/>
            </a:xfrm>
          </p:grpSpPr>
          <p:sp>
            <p:nvSpPr>
              <p:cNvPr id="46" name="Google Shape;28;p2">
                <a:extLst>
                  <a:ext uri="{FF2B5EF4-FFF2-40B4-BE49-F238E27FC236}">
                    <a16:creationId xmlns:a16="http://schemas.microsoft.com/office/drawing/2014/main" id="{13D462DA-B78D-4624-A622-BD7A983B363A}"/>
                  </a:ext>
                </a:extLst>
              </p:cNvPr>
              <p:cNvSpPr/>
              <p:nvPr/>
            </p:nvSpPr>
            <p:spPr>
              <a:xfrm>
                <a:off x="534188" y="291670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Google Shape;29;p2">
                <a:extLst>
                  <a:ext uri="{FF2B5EF4-FFF2-40B4-BE49-F238E27FC236}">
                    <a16:creationId xmlns:a16="http://schemas.microsoft.com/office/drawing/2014/main" id="{777DEB21-5233-49A8-9B2C-56C77F298C8D}"/>
                  </a:ext>
                </a:extLst>
              </p:cNvPr>
              <p:cNvSpPr/>
              <p:nvPr/>
            </p:nvSpPr>
            <p:spPr>
              <a:xfrm>
                <a:off x="232275" y="294293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Google Shape;30;p2">
                <a:extLst>
                  <a:ext uri="{FF2B5EF4-FFF2-40B4-BE49-F238E27FC236}">
                    <a16:creationId xmlns:a16="http://schemas.microsoft.com/office/drawing/2014/main" id="{E9395E28-869F-4F44-B3EC-951134027A7F}"/>
                  </a:ext>
                </a:extLst>
              </p:cNvPr>
              <p:cNvSpPr/>
              <p:nvPr/>
            </p:nvSpPr>
            <p:spPr>
              <a:xfrm>
                <a:off x="534188" y="312781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Google Shape;31;p2">
                <a:extLst>
                  <a:ext uri="{FF2B5EF4-FFF2-40B4-BE49-F238E27FC236}">
                    <a16:creationId xmlns:a16="http://schemas.microsoft.com/office/drawing/2014/main" id="{3F1FE7F9-0AC1-49FD-B8B2-1C3EC7C13B0B}"/>
                  </a:ext>
                </a:extLst>
              </p:cNvPr>
              <p:cNvSpPr/>
              <p:nvPr/>
            </p:nvSpPr>
            <p:spPr>
              <a:xfrm>
                <a:off x="232275" y="315400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1" name="Google Shape;32;p2">
              <a:extLst>
                <a:ext uri="{FF2B5EF4-FFF2-40B4-BE49-F238E27FC236}">
                  <a16:creationId xmlns:a16="http://schemas.microsoft.com/office/drawing/2014/main" id="{EA4D3DC1-87D5-440F-8950-A589F61AF62A}"/>
                </a:ext>
              </a:extLst>
            </p:cNvPr>
            <p:cNvGrpSpPr/>
            <p:nvPr/>
          </p:nvGrpSpPr>
          <p:grpSpPr>
            <a:xfrm>
              <a:off x="232275" y="3865232"/>
              <a:ext cx="417113" cy="326311"/>
              <a:chOff x="232275" y="3747050"/>
              <a:chExt cx="417113" cy="326311"/>
            </a:xfrm>
          </p:grpSpPr>
          <p:sp>
            <p:nvSpPr>
              <p:cNvPr id="42" name="Google Shape;33;p2">
                <a:extLst>
                  <a:ext uri="{FF2B5EF4-FFF2-40B4-BE49-F238E27FC236}">
                    <a16:creationId xmlns:a16="http://schemas.microsoft.com/office/drawing/2014/main" id="{6F9F9647-03F0-4629-BC64-07FCEA2D0F5C}"/>
                  </a:ext>
                </a:extLst>
              </p:cNvPr>
              <p:cNvSpPr/>
              <p:nvPr/>
            </p:nvSpPr>
            <p:spPr>
              <a:xfrm>
                <a:off x="534188" y="374705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Google Shape;34;p2">
                <a:extLst>
                  <a:ext uri="{FF2B5EF4-FFF2-40B4-BE49-F238E27FC236}">
                    <a16:creationId xmlns:a16="http://schemas.microsoft.com/office/drawing/2014/main" id="{6FA54337-D144-46CA-872D-1B06977F23CE}"/>
                  </a:ext>
                </a:extLst>
              </p:cNvPr>
              <p:cNvSpPr/>
              <p:nvPr/>
            </p:nvSpPr>
            <p:spPr>
              <a:xfrm>
                <a:off x="232275" y="377328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Google Shape;35;p2">
                <a:extLst>
                  <a:ext uri="{FF2B5EF4-FFF2-40B4-BE49-F238E27FC236}">
                    <a16:creationId xmlns:a16="http://schemas.microsoft.com/office/drawing/2014/main" id="{AC827EA9-BF14-4880-939B-B152B5333022}"/>
                  </a:ext>
                </a:extLst>
              </p:cNvPr>
              <p:cNvSpPr/>
              <p:nvPr/>
            </p:nvSpPr>
            <p:spPr>
              <a:xfrm>
                <a:off x="534188" y="395816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Google Shape;36;p2">
                <a:extLst>
                  <a:ext uri="{FF2B5EF4-FFF2-40B4-BE49-F238E27FC236}">
                    <a16:creationId xmlns:a16="http://schemas.microsoft.com/office/drawing/2014/main" id="{9ABDDC13-20D4-4EE8-B3B5-B8F9DB1150BE}"/>
                  </a:ext>
                </a:extLst>
              </p:cNvPr>
              <p:cNvSpPr/>
              <p:nvPr/>
            </p:nvSpPr>
            <p:spPr>
              <a:xfrm>
                <a:off x="232275" y="398435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pic>
        <p:nvPicPr>
          <p:cNvPr id="58" name="图片 7">
            <a:extLst>
              <a:ext uri="{FF2B5EF4-FFF2-40B4-BE49-F238E27FC236}">
                <a16:creationId xmlns:a16="http://schemas.microsoft.com/office/drawing/2014/main" id="{DFF60C63-2854-41C5-8A68-25F2D0D0F0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40" name="Google Shape;240;p4"/>
          <p:cNvSpPr/>
          <p:nvPr/>
        </p:nvSpPr>
        <p:spPr>
          <a:xfrm>
            <a:off x="11618478" y="4599919"/>
            <a:ext cx="372117" cy="348736"/>
          </a:xfrm>
          <a:custGeom>
            <a:avLst/>
            <a:gdLst/>
            <a:ahLst/>
            <a:cxnLst/>
            <a:rect l="l" t="t" r="r" b="b"/>
            <a:pathLst>
              <a:path w="1703" h="1596" extrusionOk="0">
                <a:moveTo>
                  <a:pt x="1376" y="0"/>
                </a:moveTo>
                <a:cubicBezTo>
                  <a:pt x="1227" y="0"/>
                  <a:pt x="1087" y="133"/>
                  <a:pt x="997" y="253"/>
                </a:cubicBezTo>
                <a:cubicBezTo>
                  <a:pt x="725" y="652"/>
                  <a:pt x="562" y="1122"/>
                  <a:pt x="182" y="1412"/>
                </a:cubicBezTo>
                <a:cubicBezTo>
                  <a:pt x="109" y="1467"/>
                  <a:pt x="19" y="1503"/>
                  <a:pt x="1" y="1593"/>
                </a:cubicBezTo>
                <a:cubicBezTo>
                  <a:pt x="17" y="1594"/>
                  <a:pt x="34" y="1595"/>
                  <a:pt x="51" y="1595"/>
                </a:cubicBezTo>
                <a:cubicBezTo>
                  <a:pt x="298" y="1595"/>
                  <a:pt x="611" y="1478"/>
                  <a:pt x="797" y="1376"/>
                </a:cubicBezTo>
                <a:cubicBezTo>
                  <a:pt x="1069" y="1213"/>
                  <a:pt x="1268" y="1050"/>
                  <a:pt x="1449" y="833"/>
                </a:cubicBezTo>
                <a:cubicBezTo>
                  <a:pt x="1540" y="706"/>
                  <a:pt x="1648" y="507"/>
                  <a:pt x="1685" y="380"/>
                </a:cubicBezTo>
                <a:cubicBezTo>
                  <a:pt x="1703" y="217"/>
                  <a:pt x="1612" y="54"/>
                  <a:pt x="1467" y="18"/>
                </a:cubicBezTo>
                <a:cubicBezTo>
                  <a:pt x="1437" y="6"/>
                  <a:pt x="1406" y="0"/>
                  <a:pt x="137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2" name="Google Shape;262;p4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p4"/>
          <p:cNvSpPr txBox="1">
            <a:spLocks noGrp="1"/>
          </p:cNvSpPr>
          <p:nvPr>
            <p:ph type="body" idx="1"/>
          </p:nvPr>
        </p:nvSpPr>
        <p:spPr>
          <a:xfrm>
            <a:off x="960000" y="1356967"/>
            <a:ext cx="10272000" cy="476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 sz="1467">
                <a:solidFill>
                  <a:srgbClr val="434343"/>
                </a:solidFill>
              </a:defRPr>
            </a:lvl1pPr>
            <a:lvl2pPr marL="1219170" lvl="1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○"/>
              <a:defRPr>
                <a:solidFill>
                  <a:srgbClr val="434343"/>
                </a:solidFill>
              </a:defRPr>
            </a:lvl2pPr>
            <a:lvl3pPr marL="1828754" lvl="2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■"/>
              <a:defRPr>
                <a:solidFill>
                  <a:srgbClr val="434343"/>
                </a:solidFill>
              </a:defRPr>
            </a:lvl3pPr>
            <a:lvl4pPr marL="2438339" lvl="3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●"/>
              <a:defRPr>
                <a:solidFill>
                  <a:srgbClr val="434343"/>
                </a:solidFill>
              </a:defRPr>
            </a:lvl4pPr>
            <a:lvl5pPr marL="3047924" lvl="4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○"/>
              <a:defRPr>
                <a:solidFill>
                  <a:srgbClr val="434343"/>
                </a:solidFill>
              </a:defRPr>
            </a:lvl5pPr>
            <a:lvl6pPr marL="3657509" lvl="5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■"/>
              <a:defRPr>
                <a:solidFill>
                  <a:srgbClr val="434343"/>
                </a:solidFill>
              </a:defRPr>
            </a:lvl6pPr>
            <a:lvl7pPr marL="4267093" lvl="6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●"/>
              <a:defRPr>
                <a:solidFill>
                  <a:srgbClr val="434343"/>
                </a:solidFill>
              </a:defRPr>
            </a:lvl7pPr>
            <a:lvl8pPr marL="4876678" lvl="7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○"/>
              <a:defRPr>
                <a:solidFill>
                  <a:srgbClr val="434343"/>
                </a:solidFill>
              </a:defRPr>
            </a:lvl8pPr>
            <a:lvl9pPr marL="5486263" lvl="8" indent="-4233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■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6067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oogle Shape;9;p2">
            <a:extLst>
              <a:ext uri="{FF2B5EF4-FFF2-40B4-BE49-F238E27FC236}">
                <a16:creationId xmlns:a16="http://schemas.microsoft.com/office/drawing/2014/main" id="{61967500-BAFD-470F-9E5E-308AA7E8A21A}"/>
              </a:ext>
            </a:extLst>
          </p:cNvPr>
          <p:cNvGrpSpPr/>
          <p:nvPr userDrawn="1"/>
        </p:nvGrpSpPr>
        <p:grpSpPr>
          <a:xfrm>
            <a:off x="234104" y="356552"/>
            <a:ext cx="11558904" cy="6062833"/>
            <a:chOff x="232275" y="221325"/>
            <a:chExt cx="8620125" cy="4563850"/>
          </a:xfrm>
        </p:grpSpPr>
        <p:sp>
          <p:nvSpPr>
            <p:cNvPr id="40" name="Google Shape;10;p2">
              <a:extLst>
                <a:ext uri="{FF2B5EF4-FFF2-40B4-BE49-F238E27FC236}">
                  <a16:creationId xmlns:a16="http://schemas.microsoft.com/office/drawing/2014/main" id="{7CA47006-D552-4F19-9F62-8947B4DBFBAC}"/>
                </a:ext>
              </a:extLst>
            </p:cNvPr>
            <p:cNvSpPr/>
            <p:nvPr/>
          </p:nvSpPr>
          <p:spPr>
            <a:xfrm>
              <a:off x="291600" y="358375"/>
              <a:ext cx="8560800" cy="4426800"/>
            </a:xfrm>
            <a:prstGeom prst="roundRect">
              <a:avLst>
                <a:gd name="adj" fmla="val 4381"/>
              </a:avLst>
            </a:prstGeom>
            <a:solidFill>
              <a:schemeClr val="accent4">
                <a:lumMod val="90000"/>
              </a:schemeClr>
            </a:solidFill>
            <a:ln>
              <a:noFill/>
            </a:ln>
            <a:effectLst>
              <a:outerShdw dist="57150" dir="5460000" algn="bl" rotWithShape="0">
                <a:srgbClr val="4A8196">
                  <a:alpha val="33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Google Shape;11;p2">
              <a:extLst>
                <a:ext uri="{FF2B5EF4-FFF2-40B4-BE49-F238E27FC236}">
                  <a16:creationId xmlns:a16="http://schemas.microsoft.com/office/drawing/2014/main" id="{A0501EAE-4B09-4AAC-A13B-5B2CDED50271}"/>
                </a:ext>
              </a:extLst>
            </p:cNvPr>
            <p:cNvSpPr/>
            <p:nvPr/>
          </p:nvSpPr>
          <p:spPr>
            <a:xfrm>
              <a:off x="3512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Google Shape;12;p2">
              <a:extLst>
                <a:ext uri="{FF2B5EF4-FFF2-40B4-BE49-F238E27FC236}">
                  <a16:creationId xmlns:a16="http://schemas.microsoft.com/office/drawing/2014/main" id="{F8E5BA3D-B083-4A20-A75E-7992133E6F9C}"/>
                </a:ext>
              </a:extLst>
            </p:cNvPr>
            <p:cNvSpPr/>
            <p:nvPr/>
          </p:nvSpPr>
          <p:spPr>
            <a:xfrm>
              <a:off x="7420850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93563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Google Shape;13;p2">
              <a:extLst>
                <a:ext uri="{FF2B5EF4-FFF2-40B4-BE49-F238E27FC236}">
                  <a16:creationId xmlns:a16="http://schemas.microsoft.com/office/drawing/2014/main" id="{DB3F2818-120D-404F-AAEE-7C70020D003F}"/>
                </a:ext>
              </a:extLst>
            </p:cNvPr>
            <p:cNvSpPr/>
            <p:nvPr/>
          </p:nvSpPr>
          <p:spPr>
            <a:xfrm>
              <a:off x="1402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Google Shape;14;p2">
              <a:extLst>
                <a:ext uri="{FF2B5EF4-FFF2-40B4-BE49-F238E27FC236}">
                  <a16:creationId xmlns:a16="http://schemas.microsoft.com/office/drawing/2014/main" id="{29BB9F3E-8B28-4051-AC08-B32BA7962A21}"/>
                </a:ext>
              </a:extLst>
            </p:cNvPr>
            <p:cNvSpPr/>
            <p:nvPr/>
          </p:nvSpPr>
          <p:spPr>
            <a:xfrm>
              <a:off x="2105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D5B4C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Google Shape;15;p2">
              <a:extLst>
                <a:ext uri="{FF2B5EF4-FFF2-40B4-BE49-F238E27FC236}">
                  <a16:creationId xmlns:a16="http://schemas.microsoft.com/office/drawing/2014/main" id="{77F7D254-1658-4DAF-9C11-56AD1223AFD5}"/>
                </a:ext>
              </a:extLst>
            </p:cNvPr>
            <p:cNvSpPr/>
            <p:nvPr/>
          </p:nvSpPr>
          <p:spPr>
            <a:xfrm>
              <a:off x="2809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E814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Google Shape;16;p2">
              <a:extLst>
                <a:ext uri="{FF2B5EF4-FFF2-40B4-BE49-F238E27FC236}">
                  <a16:creationId xmlns:a16="http://schemas.microsoft.com/office/drawing/2014/main" id="{5EF7C22B-3457-449C-8C5B-249A0AB1471D}"/>
                </a:ext>
              </a:extLst>
            </p:cNvPr>
            <p:cNvSpPr/>
            <p:nvPr/>
          </p:nvSpPr>
          <p:spPr>
            <a:xfrm>
              <a:off x="500400" y="551125"/>
              <a:ext cx="8143200" cy="4041300"/>
            </a:xfrm>
            <a:prstGeom prst="roundRect">
              <a:avLst>
                <a:gd name="adj" fmla="val 2751"/>
              </a:avLst>
            </a:prstGeom>
            <a:solidFill>
              <a:srgbClr val="FFFFFF"/>
            </a:solidFill>
            <a:ln>
              <a:noFill/>
            </a:ln>
            <a:effectLst>
              <a:outerShdw dist="47625" dir="546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7" name="Google Shape;17;p2">
              <a:extLst>
                <a:ext uri="{FF2B5EF4-FFF2-40B4-BE49-F238E27FC236}">
                  <a16:creationId xmlns:a16="http://schemas.microsoft.com/office/drawing/2014/main" id="{C3CD5E28-9725-4460-8D99-F82B2C1D325E}"/>
                </a:ext>
              </a:extLst>
            </p:cNvPr>
            <p:cNvGrpSpPr/>
            <p:nvPr/>
          </p:nvGrpSpPr>
          <p:grpSpPr>
            <a:xfrm>
              <a:off x="232275" y="951957"/>
              <a:ext cx="417113" cy="326311"/>
              <a:chOff x="232275" y="833775"/>
              <a:chExt cx="417113" cy="326311"/>
            </a:xfrm>
          </p:grpSpPr>
          <p:sp>
            <p:nvSpPr>
              <p:cNvPr id="63" name="Google Shape;18;p2">
                <a:extLst>
                  <a:ext uri="{FF2B5EF4-FFF2-40B4-BE49-F238E27FC236}">
                    <a16:creationId xmlns:a16="http://schemas.microsoft.com/office/drawing/2014/main" id="{D4663C7E-66EE-4337-BA1B-9BE2F368C647}"/>
                  </a:ext>
                </a:extLst>
              </p:cNvPr>
              <p:cNvSpPr/>
              <p:nvPr/>
            </p:nvSpPr>
            <p:spPr>
              <a:xfrm>
                <a:off x="534188" y="833775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" name="Google Shape;19;p2">
                <a:extLst>
                  <a:ext uri="{FF2B5EF4-FFF2-40B4-BE49-F238E27FC236}">
                    <a16:creationId xmlns:a16="http://schemas.microsoft.com/office/drawing/2014/main" id="{05D141EE-84C0-4D33-A233-4305DD410C81}"/>
                  </a:ext>
                </a:extLst>
              </p:cNvPr>
              <p:cNvSpPr/>
              <p:nvPr/>
            </p:nvSpPr>
            <p:spPr>
              <a:xfrm>
                <a:off x="232275" y="860025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" name="Google Shape;20;p2">
                <a:extLst>
                  <a:ext uri="{FF2B5EF4-FFF2-40B4-BE49-F238E27FC236}">
                    <a16:creationId xmlns:a16="http://schemas.microsoft.com/office/drawing/2014/main" id="{405FC71E-DCAE-4FD6-9177-E9377438D8D9}"/>
                  </a:ext>
                </a:extLst>
              </p:cNvPr>
              <p:cNvSpPr/>
              <p:nvPr/>
            </p:nvSpPr>
            <p:spPr>
              <a:xfrm>
                <a:off x="534188" y="1044886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Google Shape;21;p2">
                <a:extLst>
                  <a:ext uri="{FF2B5EF4-FFF2-40B4-BE49-F238E27FC236}">
                    <a16:creationId xmlns:a16="http://schemas.microsoft.com/office/drawing/2014/main" id="{F604F6E1-36B6-45FB-BA7B-332DBCB621FB}"/>
                  </a:ext>
                </a:extLst>
              </p:cNvPr>
              <p:cNvSpPr/>
              <p:nvPr/>
            </p:nvSpPr>
            <p:spPr>
              <a:xfrm>
                <a:off x="232275" y="1071092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8" name="Google Shape;22;p2">
              <a:extLst>
                <a:ext uri="{FF2B5EF4-FFF2-40B4-BE49-F238E27FC236}">
                  <a16:creationId xmlns:a16="http://schemas.microsoft.com/office/drawing/2014/main" id="{9E0E8AB8-9AAA-41CA-BA91-AABC305861DF}"/>
                </a:ext>
              </a:extLst>
            </p:cNvPr>
            <p:cNvGrpSpPr/>
            <p:nvPr/>
          </p:nvGrpSpPr>
          <p:grpSpPr>
            <a:xfrm>
              <a:off x="232275" y="1923049"/>
              <a:ext cx="417113" cy="326311"/>
              <a:chOff x="232275" y="1875237"/>
              <a:chExt cx="417113" cy="326311"/>
            </a:xfrm>
          </p:grpSpPr>
          <p:sp>
            <p:nvSpPr>
              <p:cNvPr id="59" name="Google Shape;23;p2">
                <a:extLst>
                  <a:ext uri="{FF2B5EF4-FFF2-40B4-BE49-F238E27FC236}">
                    <a16:creationId xmlns:a16="http://schemas.microsoft.com/office/drawing/2014/main" id="{186B658A-33AE-4ECE-91C5-840A4B60B0C9}"/>
                  </a:ext>
                </a:extLst>
              </p:cNvPr>
              <p:cNvSpPr/>
              <p:nvPr/>
            </p:nvSpPr>
            <p:spPr>
              <a:xfrm>
                <a:off x="534188" y="1875237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" name="Google Shape;24;p2">
                <a:extLst>
                  <a:ext uri="{FF2B5EF4-FFF2-40B4-BE49-F238E27FC236}">
                    <a16:creationId xmlns:a16="http://schemas.microsoft.com/office/drawing/2014/main" id="{5850936D-C933-452B-9011-FB91777945B2}"/>
                  </a:ext>
                </a:extLst>
              </p:cNvPr>
              <p:cNvSpPr/>
              <p:nvPr/>
            </p:nvSpPr>
            <p:spPr>
              <a:xfrm>
                <a:off x="232275" y="1901479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" name="Google Shape;25;p2">
                <a:extLst>
                  <a:ext uri="{FF2B5EF4-FFF2-40B4-BE49-F238E27FC236}">
                    <a16:creationId xmlns:a16="http://schemas.microsoft.com/office/drawing/2014/main" id="{74CCC94D-2DD3-4CCE-84F4-6C9BF6F467DD}"/>
                  </a:ext>
                </a:extLst>
              </p:cNvPr>
              <p:cNvSpPr/>
              <p:nvPr/>
            </p:nvSpPr>
            <p:spPr>
              <a:xfrm>
                <a:off x="534188" y="2086349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" name="Google Shape;26;p2">
                <a:extLst>
                  <a:ext uri="{FF2B5EF4-FFF2-40B4-BE49-F238E27FC236}">
                    <a16:creationId xmlns:a16="http://schemas.microsoft.com/office/drawing/2014/main" id="{3BB16181-2FFB-44B5-A469-3EB4710F02E5}"/>
                  </a:ext>
                </a:extLst>
              </p:cNvPr>
              <p:cNvSpPr/>
              <p:nvPr/>
            </p:nvSpPr>
            <p:spPr>
              <a:xfrm>
                <a:off x="232275" y="2112546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9" name="Google Shape;27;p2">
              <a:extLst>
                <a:ext uri="{FF2B5EF4-FFF2-40B4-BE49-F238E27FC236}">
                  <a16:creationId xmlns:a16="http://schemas.microsoft.com/office/drawing/2014/main" id="{398ADB83-9AD2-47D4-B53F-38316813DDFB}"/>
                </a:ext>
              </a:extLst>
            </p:cNvPr>
            <p:cNvGrpSpPr/>
            <p:nvPr/>
          </p:nvGrpSpPr>
          <p:grpSpPr>
            <a:xfrm>
              <a:off x="232275" y="2894140"/>
              <a:ext cx="417113" cy="326311"/>
              <a:chOff x="232275" y="2916700"/>
              <a:chExt cx="417113" cy="326311"/>
            </a:xfrm>
          </p:grpSpPr>
          <p:sp>
            <p:nvSpPr>
              <p:cNvPr id="55" name="Google Shape;28;p2">
                <a:extLst>
                  <a:ext uri="{FF2B5EF4-FFF2-40B4-BE49-F238E27FC236}">
                    <a16:creationId xmlns:a16="http://schemas.microsoft.com/office/drawing/2014/main" id="{F1313F60-7D83-47A6-8F83-13719D1BF873}"/>
                  </a:ext>
                </a:extLst>
              </p:cNvPr>
              <p:cNvSpPr/>
              <p:nvPr/>
            </p:nvSpPr>
            <p:spPr>
              <a:xfrm>
                <a:off x="534188" y="291670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" name="Google Shape;29;p2">
                <a:extLst>
                  <a:ext uri="{FF2B5EF4-FFF2-40B4-BE49-F238E27FC236}">
                    <a16:creationId xmlns:a16="http://schemas.microsoft.com/office/drawing/2014/main" id="{CE80231C-FEF6-4972-A152-226EFD6949E5}"/>
                  </a:ext>
                </a:extLst>
              </p:cNvPr>
              <p:cNvSpPr/>
              <p:nvPr/>
            </p:nvSpPr>
            <p:spPr>
              <a:xfrm>
                <a:off x="232275" y="294293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" name="Google Shape;30;p2">
                <a:extLst>
                  <a:ext uri="{FF2B5EF4-FFF2-40B4-BE49-F238E27FC236}">
                    <a16:creationId xmlns:a16="http://schemas.microsoft.com/office/drawing/2014/main" id="{0A08EEFF-2C32-48D8-96DE-CBEB33911EA1}"/>
                  </a:ext>
                </a:extLst>
              </p:cNvPr>
              <p:cNvSpPr/>
              <p:nvPr/>
            </p:nvSpPr>
            <p:spPr>
              <a:xfrm>
                <a:off x="534188" y="312781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" name="Google Shape;31;p2">
                <a:extLst>
                  <a:ext uri="{FF2B5EF4-FFF2-40B4-BE49-F238E27FC236}">
                    <a16:creationId xmlns:a16="http://schemas.microsoft.com/office/drawing/2014/main" id="{C3EB4FE3-E467-4822-8296-BFD1C41D469A}"/>
                  </a:ext>
                </a:extLst>
              </p:cNvPr>
              <p:cNvSpPr/>
              <p:nvPr/>
            </p:nvSpPr>
            <p:spPr>
              <a:xfrm>
                <a:off x="232275" y="315400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50" name="Google Shape;32;p2">
              <a:extLst>
                <a:ext uri="{FF2B5EF4-FFF2-40B4-BE49-F238E27FC236}">
                  <a16:creationId xmlns:a16="http://schemas.microsoft.com/office/drawing/2014/main" id="{605FD76C-C6D6-49F1-83DB-28468B9F9E33}"/>
                </a:ext>
              </a:extLst>
            </p:cNvPr>
            <p:cNvGrpSpPr/>
            <p:nvPr/>
          </p:nvGrpSpPr>
          <p:grpSpPr>
            <a:xfrm>
              <a:off x="232275" y="3865232"/>
              <a:ext cx="417113" cy="326311"/>
              <a:chOff x="232275" y="3747050"/>
              <a:chExt cx="417113" cy="326311"/>
            </a:xfrm>
          </p:grpSpPr>
          <p:sp>
            <p:nvSpPr>
              <p:cNvPr id="51" name="Google Shape;33;p2">
                <a:extLst>
                  <a:ext uri="{FF2B5EF4-FFF2-40B4-BE49-F238E27FC236}">
                    <a16:creationId xmlns:a16="http://schemas.microsoft.com/office/drawing/2014/main" id="{0BCA77C5-7196-401F-8E7B-8E3132CBC2AD}"/>
                  </a:ext>
                </a:extLst>
              </p:cNvPr>
              <p:cNvSpPr/>
              <p:nvPr/>
            </p:nvSpPr>
            <p:spPr>
              <a:xfrm>
                <a:off x="534188" y="374705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" name="Google Shape;34;p2">
                <a:extLst>
                  <a:ext uri="{FF2B5EF4-FFF2-40B4-BE49-F238E27FC236}">
                    <a16:creationId xmlns:a16="http://schemas.microsoft.com/office/drawing/2014/main" id="{66420E8C-F932-4F6A-B83C-FA355A70B23A}"/>
                  </a:ext>
                </a:extLst>
              </p:cNvPr>
              <p:cNvSpPr/>
              <p:nvPr/>
            </p:nvSpPr>
            <p:spPr>
              <a:xfrm>
                <a:off x="232275" y="377328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Google Shape;35;p2">
                <a:extLst>
                  <a:ext uri="{FF2B5EF4-FFF2-40B4-BE49-F238E27FC236}">
                    <a16:creationId xmlns:a16="http://schemas.microsoft.com/office/drawing/2014/main" id="{0A95CEC8-4048-405F-9401-9F345DE90174}"/>
                  </a:ext>
                </a:extLst>
              </p:cNvPr>
              <p:cNvSpPr/>
              <p:nvPr/>
            </p:nvSpPr>
            <p:spPr>
              <a:xfrm>
                <a:off x="534188" y="395816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Google Shape;36;p2">
                <a:extLst>
                  <a:ext uri="{FF2B5EF4-FFF2-40B4-BE49-F238E27FC236}">
                    <a16:creationId xmlns:a16="http://schemas.microsoft.com/office/drawing/2014/main" id="{692CA698-3E24-4D8F-8F58-458883FF6659}"/>
                  </a:ext>
                </a:extLst>
              </p:cNvPr>
              <p:cNvSpPr/>
              <p:nvPr/>
            </p:nvSpPr>
            <p:spPr>
              <a:xfrm>
                <a:off x="232275" y="398435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323" name="Google Shape;323;p6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45" name="Google Shape;345;p6"/>
          <p:cNvSpPr/>
          <p:nvPr/>
        </p:nvSpPr>
        <p:spPr>
          <a:xfrm rot="6451434" flipH="1">
            <a:off x="464473" y="2170081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8" name="Google Shape;358;p6"/>
          <p:cNvSpPr/>
          <p:nvPr/>
        </p:nvSpPr>
        <p:spPr>
          <a:xfrm rot="4348566">
            <a:off x="8948896" y="6316805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9" name="Google Shape;359;p6"/>
          <p:cNvSpPr/>
          <p:nvPr/>
        </p:nvSpPr>
        <p:spPr>
          <a:xfrm rot="6451434" flipH="1">
            <a:off x="1356896" y="198538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34" name="图片 7">
            <a:extLst>
              <a:ext uri="{FF2B5EF4-FFF2-40B4-BE49-F238E27FC236}">
                <a16:creationId xmlns:a16="http://schemas.microsoft.com/office/drawing/2014/main" id="{56C9FBC9-7024-4C27-B55B-FC2FBC7C0A2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30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10"/>
          <p:cNvSpPr txBox="1">
            <a:spLocks noGrp="1"/>
          </p:cNvSpPr>
          <p:nvPr>
            <p:ph type="title"/>
          </p:nvPr>
        </p:nvSpPr>
        <p:spPr>
          <a:xfrm>
            <a:off x="6795433" y="5166967"/>
            <a:ext cx="4445600" cy="965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561" name="Google Shape;561;p10"/>
          <p:cNvGrpSpPr/>
          <p:nvPr/>
        </p:nvGrpSpPr>
        <p:grpSpPr>
          <a:xfrm rot="-1685542" flipH="1">
            <a:off x="119345" y="4391508"/>
            <a:ext cx="1179297" cy="878625"/>
            <a:chOff x="8054181" y="220421"/>
            <a:chExt cx="884462" cy="658961"/>
          </a:xfrm>
        </p:grpSpPr>
        <p:sp>
          <p:nvSpPr>
            <p:cNvPr id="562" name="Google Shape;562;p10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3" name="Google Shape;563;p10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564" name="Google Shape;564;p10"/>
          <p:cNvSpPr/>
          <p:nvPr/>
        </p:nvSpPr>
        <p:spPr>
          <a:xfrm rot="-1685475">
            <a:off x="505778" y="5889204"/>
            <a:ext cx="406423" cy="266360"/>
          </a:xfrm>
          <a:custGeom>
            <a:avLst/>
            <a:gdLst/>
            <a:ahLst/>
            <a:cxnLst/>
            <a:rect l="l" t="t" r="r" b="b"/>
            <a:pathLst>
              <a:path w="1860" h="1219" extrusionOk="0">
                <a:moveTo>
                  <a:pt x="1456" y="1"/>
                </a:moveTo>
                <a:cubicBezTo>
                  <a:pt x="1240" y="1"/>
                  <a:pt x="976" y="79"/>
                  <a:pt x="870" y="132"/>
                </a:cubicBezTo>
                <a:cubicBezTo>
                  <a:pt x="616" y="259"/>
                  <a:pt x="381" y="476"/>
                  <a:pt x="236" y="675"/>
                </a:cubicBezTo>
                <a:cubicBezTo>
                  <a:pt x="91" y="838"/>
                  <a:pt x="19" y="1056"/>
                  <a:pt x="1" y="1219"/>
                </a:cubicBezTo>
                <a:cubicBezTo>
                  <a:pt x="200" y="1110"/>
                  <a:pt x="417" y="1038"/>
                  <a:pt x="616" y="965"/>
                </a:cubicBezTo>
                <a:cubicBezTo>
                  <a:pt x="906" y="875"/>
                  <a:pt x="1196" y="802"/>
                  <a:pt x="1449" y="675"/>
                </a:cubicBezTo>
                <a:cubicBezTo>
                  <a:pt x="1594" y="603"/>
                  <a:pt x="1703" y="513"/>
                  <a:pt x="1739" y="386"/>
                </a:cubicBezTo>
                <a:cubicBezTo>
                  <a:pt x="1860" y="88"/>
                  <a:pt x="1685" y="1"/>
                  <a:pt x="1456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565" name="Google Shape;565;p10"/>
          <p:cNvGrpSpPr/>
          <p:nvPr/>
        </p:nvGrpSpPr>
        <p:grpSpPr>
          <a:xfrm rot="4896636">
            <a:off x="1320604" y="5734338"/>
            <a:ext cx="850872" cy="796460"/>
            <a:chOff x="1337242" y="-1974437"/>
            <a:chExt cx="638153" cy="597345"/>
          </a:xfrm>
        </p:grpSpPr>
        <p:sp>
          <p:nvSpPr>
            <p:cNvPr id="566" name="Google Shape;566;p10"/>
            <p:cNvSpPr/>
            <p:nvPr/>
          </p:nvSpPr>
          <p:spPr>
            <a:xfrm>
              <a:off x="1449992" y="-1680599"/>
              <a:ext cx="95214" cy="209439"/>
            </a:xfrm>
            <a:custGeom>
              <a:avLst/>
              <a:gdLst/>
              <a:ahLst/>
              <a:cxnLst/>
              <a:rect l="l" t="t" r="r" b="b"/>
              <a:pathLst>
                <a:path w="581" h="1278" extrusionOk="0">
                  <a:moveTo>
                    <a:pt x="200" y="0"/>
                  </a:moveTo>
                  <a:cubicBezTo>
                    <a:pt x="127" y="18"/>
                    <a:pt x="73" y="91"/>
                    <a:pt x="55" y="127"/>
                  </a:cubicBezTo>
                  <a:cubicBezTo>
                    <a:pt x="1" y="235"/>
                    <a:pt x="1" y="344"/>
                    <a:pt x="1" y="453"/>
                  </a:cubicBezTo>
                  <a:cubicBezTo>
                    <a:pt x="1" y="616"/>
                    <a:pt x="73" y="779"/>
                    <a:pt x="145" y="924"/>
                  </a:cubicBezTo>
                  <a:cubicBezTo>
                    <a:pt x="162" y="989"/>
                    <a:pt x="312" y="1278"/>
                    <a:pt x="448" y="1278"/>
                  </a:cubicBezTo>
                  <a:cubicBezTo>
                    <a:pt x="462" y="1278"/>
                    <a:pt x="476" y="1274"/>
                    <a:pt x="489" y="1268"/>
                  </a:cubicBezTo>
                  <a:cubicBezTo>
                    <a:pt x="580" y="1231"/>
                    <a:pt x="580" y="742"/>
                    <a:pt x="580" y="652"/>
                  </a:cubicBezTo>
                  <a:cubicBezTo>
                    <a:pt x="580" y="453"/>
                    <a:pt x="508" y="254"/>
                    <a:pt x="381" y="91"/>
                  </a:cubicBezTo>
                  <a:cubicBezTo>
                    <a:pt x="326" y="54"/>
                    <a:pt x="254" y="0"/>
                    <a:pt x="2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7" name="Google Shape;567;p10"/>
            <p:cNvSpPr/>
            <p:nvPr/>
          </p:nvSpPr>
          <p:spPr>
            <a:xfrm>
              <a:off x="1530130" y="-1471159"/>
              <a:ext cx="178301" cy="94067"/>
            </a:xfrm>
            <a:custGeom>
              <a:avLst/>
              <a:gdLst/>
              <a:ahLst/>
              <a:cxnLst/>
              <a:rect l="l" t="t" r="r" b="b"/>
              <a:pathLst>
                <a:path w="1088" h="574" extrusionOk="0">
                  <a:moveTo>
                    <a:pt x="271" y="1"/>
                  </a:moveTo>
                  <a:cubicBezTo>
                    <a:pt x="146" y="1"/>
                    <a:pt x="36" y="20"/>
                    <a:pt x="19" y="80"/>
                  </a:cubicBezTo>
                  <a:cubicBezTo>
                    <a:pt x="0" y="189"/>
                    <a:pt x="345" y="424"/>
                    <a:pt x="417" y="461"/>
                  </a:cubicBezTo>
                  <a:cubicBezTo>
                    <a:pt x="508" y="515"/>
                    <a:pt x="616" y="533"/>
                    <a:pt x="689" y="551"/>
                  </a:cubicBezTo>
                  <a:cubicBezTo>
                    <a:pt x="738" y="565"/>
                    <a:pt x="787" y="574"/>
                    <a:pt x="833" y="574"/>
                  </a:cubicBezTo>
                  <a:cubicBezTo>
                    <a:pt x="905" y="574"/>
                    <a:pt x="970" y="552"/>
                    <a:pt x="1015" y="497"/>
                  </a:cubicBezTo>
                  <a:cubicBezTo>
                    <a:pt x="1087" y="406"/>
                    <a:pt x="1051" y="243"/>
                    <a:pt x="960" y="171"/>
                  </a:cubicBezTo>
                  <a:cubicBezTo>
                    <a:pt x="870" y="80"/>
                    <a:pt x="761" y="62"/>
                    <a:pt x="634" y="44"/>
                  </a:cubicBezTo>
                  <a:cubicBezTo>
                    <a:pt x="568" y="25"/>
                    <a:pt x="410" y="1"/>
                    <a:pt x="2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8" name="Google Shape;568;p10"/>
            <p:cNvSpPr/>
            <p:nvPr/>
          </p:nvSpPr>
          <p:spPr>
            <a:xfrm>
              <a:off x="1337242" y="-1603575"/>
              <a:ext cx="344476" cy="178301"/>
            </a:xfrm>
            <a:custGeom>
              <a:avLst/>
              <a:gdLst/>
              <a:ahLst/>
              <a:cxnLst/>
              <a:rect l="l" t="t" r="r" b="b"/>
              <a:pathLst>
                <a:path w="2102" h="1088" fill="none" extrusionOk="0">
                  <a:moveTo>
                    <a:pt x="0" y="1087"/>
                  </a:moveTo>
                  <a:cubicBezTo>
                    <a:pt x="815" y="1069"/>
                    <a:pt x="1630" y="671"/>
                    <a:pt x="2101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9" name="Google Shape;569;p10"/>
            <p:cNvSpPr/>
            <p:nvPr/>
          </p:nvSpPr>
          <p:spPr>
            <a:xfrm>
              <a:off x="1619118" y="-1873650"/>
              <a:ext cx="62602" cy="279252"/>
            </a:xfrm>
            <a:custGeom>
              <a:avLst/>
              <a:gdLst/>
              <a:ahLst/>
              <a:cxnLst/>
              <a:rect l="l" t="t" r="r" b="b"/>
              <a:pathLst>
                <a:path w="382" h="1704" fill="none" extrusionOk="0">
                  <a:moveTo>
                    <a:pt x="254" y="1"/>
                  </a:moveTo>
                  <a:cubicBezTo>
                    <a:pt x="109" y="164"/>
                    <a:pt x="73" y="363"/>
                    <a:pt x="37" y="562"/>
                  </a:cubicBezTo>
                  <a:cubicBezTo>
                    <a:pt x="1" y="979"/>
                    <a:pt x="91" y="1432"/>
                    <a:pt x="381" y="1703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0" name="Google Shape;570;p10"/>
            <p:cNvSpPr/>
            <p:nvPr/>
          </p:nvSpPr>
          <p:spPr>
            <a:xfrm>
              <a:off x="1678443" y="-1790563"/>
              <a:ext cx="65552" cy="193215"/>
            </a:xfrm>
            <a:custGeom>
              <a:avLst/>
              <a:gdLst/>
              <a:ahLst/>
              <a:cxnLst/>
              <a:rect l="l" t="t" r="r" b="b"/>
              <a:pathLst>
                <a:path w="400" h="1179" fill="none" extrusionOk="0">
                  <a:moveTo>
                    <a:pt x="399" y="1"/>
                  </a:moveTo>
                  <a:cubicBezTo>
                    <a:pt x="164" y="327"/>
                    <a:pt x="19" y="762"/>
                    <a:pt x="1" y="1178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1" name="Google Shape;571;p10"/>
            <p:cNvSpPr/>
            <p:nvPr/>
          </p:nvSpPr>
          <p:spPr>
            <a:xfrm>
              <a:off x="1678443" y="-1606525"/>
              <a:ext cx="207964" cy="44739"/>
            </a:xfrm>
            <a:custGeom>
              <a:avLst/>
              <a:gdLst/>
              <a:ahLst/>
              <a:cxnLst/>
              <a:rect l="l" t="t" r="r" b="b"/>
              <a:pathLst>
                <a:path w="1269" h="273" fill="none" extrusionOk="0">
                  <a:moveTo>
                    <a:pt x="1" y="1"/>
                  </a:moveTo>
                  <a:cubicBezTo>
                    <a:pt x="19" y="55"/>
                    <a:pt x="91" y="91"/>
                    <a:pt x="128" y="109"/>
                  </a:cubicBezTo>
                  <a:cubicBezTo>
                    <a:pt x="472" y="272"/>
                    <a:pt x="906" y="272"/>
                    <a:pt x="1269" y="109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2" name="Google Shape;572;p10"/>
            <p:cNvSpPr/>
            <p:nvPr/>
          </p:nvSpPr>
          <p:spPr>
            <a:xfrm>
              <a:off x="1681557" y="-1713375"/>
              <a:ext cx="157325" cy="109963"/>
            </a:xfrm>
            <a:custGeom>
              <a:avLst/>
              <a:gdLst/>
              <a:ahLst/>
              <a:cxnLst/>
              <a:rect l="l" t="t" r="r" b="b"/>
              <a:pathLst>
                <a:path w="960" h="671" fill="none" extrusionOk="0">
                  <a:moveTo>
                    <a:pt x="0" y="671"/>
                  </a:moveTo>
                  <a:cubicBezTo>
                    <a:pt x="380" y="562"/>
                    <a:pt x="706" y="327"/>
                    <a:pt x="96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3" name="Google Shape;573;p10"/>
            <p:cNvSpPr/>
            <p:nvPr/>
          </p:nvSpPr>
          <p:spPr>
            <a:xfrm>
              <a:off x="1805943" y="-1806295"/>
              <a:ext cx="113077" cy="103244"/>
            </a:xfrm>
            <a:custGeom>
              <a:avLst/>
              <a:gdLst/>
              <a:ahLst/>
              <a:cxnLst/>
              <a:rect l="l" t="t" r="r" b="b"/>
              <a:pathLst>
                <a:path w="690" h="630" extrusionOk="0">
                  <a:moveTo>
                    <a:pt x="389" y="0"/>
                  </a:moveTo>
                  <a:cubicBezTo>
                    <a:pt x="201" y="0"/>
                    <a:pt x="1" y="164"/>
                    <a:pt x="38" y="387"/>
                  </a:cubicBezTo>
                  <a:cubicBezTo>
                    <a:pt x="54" y="528"/>
                    <a:pt x="165" y="629"/>
                    <a:pt x="289" y="629"/>
                  </a:cubicBezTo>
                  <a:cubicBezTo>
                    <a:pt x="308" y="629"/>
                    <a:pt x="327" y="627"/>
                    <a:pt x="346" y="622"/>
                  </a:cubicBezTo>
                  <a:cubicBezTo>
                    <a:pt x="509" y="622"/>
                    <a:pt x="617" y="495"/>
                    <a:pt x="672" y="350"/>
                  </a:cubicBezTo>
                  <a:cubicBezTo>
                    <a:pt x="690" y="260"/>
                    <a:pt x="672" y="169"/>
                    <a:pt x="617" y="115"/>
                  </a:cubicBezTo>
                  <a:cubicBezTo>
                    <a:pt x="560" y="35"/>
                    <a:pt x="476" y="0"/>
                    <a:pt x="3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4" name="Google Shape;574;p10"/>
            <p:cNvSpPr/>
            <p:nvPr/>
          </p:nvSpPr>
          <p:spPr>
            <a:xfrm>
              <a:off x="1870348" y="-1665030"/>
              <a:ext cx="105047" cy="100295"/>
            </a:xfrm>
            <a:custGeom>
              <a:avLst/>
              <a:gdLst/>
              <a:ahLst/>
              <a:cxnLst/>
              <a:rect l="l" t="t" r="r" b="b"/>
              <a:pathLst>
                <a:path w="641" h="612" extrusionOk="0">
                  <a:moveTo>
                    <a:pt x="358" y="0"/>
                  </a:moveTo>
                  <a:cubicBezTo>
                    <a:pt x="183" y="0"/>
                    <a:pt x="0" y="157"/>
                    <a:pt x="25" y="358"/>
                  </a:cubicBezTo>
                  <a:cubicBezTo>
                    <a:pt x="43" y="485"/>
                    <a:pt x="188" y="611"/>
                    <a:pt x="315" y="611"/>
                  </a:cubicBezTo>
                  <a:cubicBezTo>
                    <a:pt x="460" y="611"/>
                    <a:pt x="587" y="485"/>
                    <a:pt x="623" y="340"/>
                  </a:cubicBezTo>
                  <a:cubicBezTo>
                    <a:pt x="641" y="267"/>
                    <a:pt x="623" y="177"/>
                    <a:pt x="568" y="104"/>
                  </a:cubicBezTo>
                  <a:cubicBezTo>
                    <a:pt x="513" y="32"/>
                    <a:pt x="436" y="0"/>
                    <a:pt x="3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5" name="Google Shape;575;p10"/>
            <p:cNvSpPr/>
            <p:nvPr/>
          </p:nvSpPr>
          <p:spPr>
            <a:xfrm>
              <a:off x="1721872" y="-1873486"/>
              <a:ext cx="105211" cy="100950"/>
            </a:xfrm>
            <a:custGeom>
              <a:avLst/>
              <a:gdLst/>
              <a:ahLst/>
              <a:cxnLst/>
              <a:rect l="l" t="t" r="r" b="b"/>
              <a:pathLst>
                <a:path w="642" h="616" extrusionOk="0">
                  <a:moveTo>
                    <a:pt x="351" y="1"/>
                  </a:moveTo>
                  <a:cubicBezTo>
                    <a:pt x="179" y="1"/>
                    <a:pt x="1" y="152"/>
                    <a:pt x="26" y="362"/>
                  </a:cubicBezTo>
                  <a:cubicBezTo>
                    <a:pt x="44" y="507"/>
                    <a:pt x="189" y="616"/>
                    <a:pt x="315" y="616"/>
                  </a:cubicBezTo>
                  <a:cubicBezTo>
                    <a:pt x="460" y="616"/>
                    <a:pt x="587" y="507"/>
                    <a:pt x="623" y="344"/>
                  </a:cubicBezTo>
                  <a:cubicBezTo>
                    <a:pt x="641" y="272"/>
                    <a:pt x="623" y="181"/>
                    <a:pt x="569" y="109"/>
                  </a:cubicBezTo>
                  <a:cubicBezTo>
                    <a:pt x="511" y="34"/>
                    <a:pt x="432" y="1"/>
                    <a:pt x="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6" name="Google Shape;576;p10"/>
            <p:cNvSpPr/>
            <p:nvPr/>
          </p:nvSpPr>
          <p:spPr>
            <a:xfrm>
              <a:off x="1632884" y="-1974437"/>
              <a:ext cx="119960" cy="109963"/>
            </a:xfrm>
            <a:custGeom>
              <a:avLst/>
              <a:gdLst/>
              <a:ahLst/>
              <a:cxnLst/>
              <a:rect l="l" t="t" r="r" b="b"/>
              <a:pathLst>
                <a:path w="732" h="671" extrusionOk="0">
                  <a:moveTo>
                    <a:pt x="398" y="0"/>
                  </a:moveTo>
                  <a:cubicBezTo>
                    <a:pt x="199" y="0"/>
                    <a:pt x="1" y="166"/>
                    <a:pt x="25" y="399"/>
                  </a:cubicBezTo>
                  <a:cubicBezTo>
                    <a:pt x="44" y="543"/>
                    <a:pt x="207" y="670"/>
                    <a:pt x="369" y="670"/>
                  </a:cubicBezTo>
                  <a:cubicBezTo>
                    <a:pt x="514" y="670"/>
                    <a:pt x="659" y="525"/>
                    <a:pt x="695" y="362"/>
                  </a:cubicBezTo>
                  <a:cubicBezTo>
                    <a:pt x="732" y="272"/>
                    <a:pt x="695" y="181"/>
                    <a:pt x="659" y="127"/>
                  </a:cubicBezTo>
                  <a:cubicBezTo>
                    <a:pt x="589" y="39"/>
                    <a:pt x="493" y="0"/>
                    <a:pt x="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9" name="Google Shape;9;p2">
            <a:extLst>
              <a:ext uri="{FF2B5EF4-FFF2-40B4-BE49-F238E27FC236}">
                <a16:creationId xmlns:a16="http://schemas.microsoft.com/office/drawing/2014/main" id="{59F947D3-ECE8-4BC5-BF0A-228715D939F1}"/>
              </a:ext>
            </a:extLst>
          </p:cNvPr>
          <p:cNvGrpSpPr/>
          <p:nvPr userDrawn="1"/>
        </p:nvGrpSpPr>
        <p:grpSpPr>
          <a:xfrm>
            <a:off x="-709" y="1"/>
            <a:ext cx="12192709" cy="6857999"/>
            <a:chOff x="232275" y="221325"/>
            <a:chExt cx="8620125" cy="4563850"/>
          </a:xfrm>
        </p:grpSpPr>
        <p:sp>
          <p:nvSpPr>
            <p:cNvPr id="20" name="Google Shape;10;p2">
              <a:extLst>
                <a:ext uri="{FF2B5EF4-FFF2-40B4-BE49-F238E27FC236}">
                  <a16:creationId xmlns:a16="http://schemas.microsoft.com/office/drawing/2014/main" id="{34DB7DDA-CA7A-486E-85F2-97EE4AD14844}"/>
                </a:ext>
              </a:extLst>
            </p:cNvPr>
            <p:cNvSpPr/>
            <p:nvPr/>
          </p:nvSpPr>
          <p:spPr>
            <a:xfrm>
              <a:off x="291600" y="358375"/>
              <a:ext cx="8560800" cy="4426800"/>
            </a:xfrm>
            <a:prstGeom prst="roundRect">
              <a:avLst>
                <a:gd name="adj" fmla="val 4381"/>
              </a:avLst>
            </a:prstGeom>
            <a:solidFill>
              <a:schemeClr val="accent4">
                <a:lumMod val="90000"/>
              </a:schemeClr>
            </a:solidFill>
            <a:ln>
              <a:noFill/>
            </a:ln>
            <a:effectLst>
              <a:outerShdw dist="57150" dir="5460000" algn="bl" rotWithShape="0">
                <a:srgbClr val="4A8196">
                  <a:alpha val="33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Google Shape;11;p2">
              <a:extLst>
                <a:ext uri="{FF2B5EF4-FFF2-40B4-BE49-F238E27FC236}">
                  <a16:creationId xmlns:a16="http://schemas.microsoft.com/office/drawing/2014/main" id="{A91E8404-44E3-4331-89FD-E87CCB91D7F1}"/>
                </a:ext>
              </a:extLst>
            </p:cNvPr>
            <p:cNvSpPr/>
            <p:nvPr/>
          </p:nvSpPr>
          <p:spPr>
            <a:xfrm>
              <a:off x="3512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Google Shape;12;p2">
              <a:extLst>
                <a:ext uri="{FF2B5EF4-FFF2-40B4-BE49-F238E27FC236}">
                  <a16:creationId xmlns:a16="http://schemas.microsoft.com/office/drawing/2014/main" id="{C12C9B0B-9101-441E-A7D8-3231C77CA373}"/>
                </a:ext>
              </a:extLst>
            </p:cNvPr>
            <p:cNvSpPr/>
            <p:nvPr/>
          </p:nvSpPr>
          <p:spPr>
            <a:xfrm>
              <a:off x="7420850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93563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Google Shape;13;p2">
              <a:extLst>
                <a:ext uri="{FF2B5EF4-FFF2-40B4-BE49-F238E27FC236}">
                  <a16:creationId xmlns:a16="http://schemas.microsoft.com/office/drawing/2014/main" id="{49EDD666-4E61-4718-9449-E81EDF4D0E70}"/>
                </a:ext>
              </a:extLst>
            </p:cNvPr>
            <p:cNvSpPr/>
            <p:nvPr/>
          </p:nvSpPr>
          <p:spPr>
            <a:xfrm>
              <a:off x="1402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8DCEC9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Google Shape;14;p2">
              <a:extLst>
                <a:ext uri="{FF2B5EF4-FFF2-40B4-BE49-F238E27FC236}">
                  <a16:creationId xmlns:a16="http://schemas.microsoft.com/office/drawing/2014/main" id="{6D4AD738-32E1-44F8-B2A4-0D81B8EDA61B}"/>
                </a:ext>
              </a:extLst>
            </p:cNvPr>
            <p:cNvSpPr/>
            <p:nvPr/>
          </p:nvSpPr>
          <p:spPr>
            <a:xfrm>
              <a:off x="21057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D5B4C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Google Shape;15;p2">
              <a:extLst>
                <a:ext uri="{FF2B5EF4-FFF2-40B4-BE49-F238E27FC236}">
                  <a16:creationId xmlns:a16="http://schemas.microsoft.com/office/drawing/2014/main" id="{2F8B3142-5116-4B16-82F4-265A5B5EB192}"/>
                </a:ext>
              </a:extLst>
            </p:cNvPr>
            <p:cNvSpPr/>
            <p:nvPr/>
          </p:nvSpPr>
          <p:spPr>
            <a:xfrm>
              <a:off x="2809225" y="221325"/>
              <a:ext cx="307500" cy="3297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EE8148"/>
            </a:solidFill>
            <a:ln>
              <a:noFill/>
            </a:ln>
            <a:effectLst>
              <a:outerShdw dist="38100" dir="1860000" algn="bl" rotWithShape="0">
                <a:srgbClr val="000000">
                  <a:alpha val="1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Google Shape;16;p2">
              <a:extLst>
                <a:ext uri="{FF2B5EF4-FFF2-40B4-BE49-F238E27FC236}">
                  <a16:creationId xmlns:a16="http://schemas.microsoft.com/office/drawing/2014/main" id="{2202C6D6-D87A-4703-A627-8979EEAF2EEB}"/>
                </a:ext>
              </a:extLst>
            </p:cNvPr>
            <p:cNvSpPr/>
            <p:nvPr/>
          </p:nvSpPr>
          <p:spPr>
            <a:xfrm>
              <a:off x="500400" y="551125"/>
              <a:ext cx="8143200" cy="4041300"/>
            </a:xfrm>
            <a:prstGeom prst="roundRect">
              <a:avLst>
                <a:gd name="adj" fmla="val 2751"/>
              </a:avLst>
            </a:prstGeom>
            <a:solidFill>
              <a:srgbClr val="FFFFFF"/>
            </a:solidFill>
            <a:ln>
              <a:noFill/>
            </a:ln>
            <a:effectLst>
              <a:outerShdw dist="47625" dir="546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7" name="Google Shape;17;p2">
              <a:extLst>
                <a:ext uri="{FF2B5EF4-FFF2-40B4-BE49-F238E27FC236}">
                  <a16:creationId xmlns:a16="http://schemas.microsoft.com/office/drawing/2014/main" id="{B381AA33-FECB-4159-9C80-D0EA84B7F273}"/>
                </a:ext>
              </a:extLst>
            </p:cNvPr>
            <p:cNvGrpSpPr/>
            <p:nvPr/>
          </p:nvGrpSpPr>
          <p:grpSpPr>
            <a:xfrm>
              <a:off x="232275" y="951957"/>
              <a:ext cx="417113" cy="326311"/>
              <a:chOff x="232275" y="833775"/>
              <a:chExt cx="417113" cy="326311"/>
            </a:xfrm>
          </p:grpSpPr>
          <p:sp>
            <p:nvSpPr>
              <p:cNvPr id="43" name="Google Shape;18;p2">
                <a:extLst>
                  <a:ext uri="{FF2B5EF4-FFF2-40B4-BE49-F238E27FC236}">
                    <a16:creationId xmlns:a16="http://schemas.microsoft.com/office/drawing/2014/main" id="{01302FAA-043A-4097-A0E4-5A9164D8FD59}"/>
                  </a:ext>
                </a:extLst>
              </p:cNvPr>
              <p:cNvSpPr/>
              <p:nvPr/>
            </p:nvSpPr>
            <p:spPr>
              <a:xfrm>
                <a:off x="534188" y="833775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Google Shape;19;p2">
                <a:extLst>
                  <a:ext uri="{FF2B5EF4-FFF2-40B4-BE49-F238E27FC236}">
                    <a16:creationId xmlns:a16="http://schemas.microsoft.com/office/drawing/2014/main" id="{35BAE61E-D399-4091-B77D-864DF4EDC060}"/>
                  </a:ext>
                </a:extLst>
              </p:cNvPr>
              <p:cNvSpPr/>
              <p:nvPr/>
            </p:nvSpPr>
            <p:spPr>
              <a:xfrm>
                <a:off x="232275" y="860025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Google Shape;20;p2">
                <a:extLst>
                  <a:ext uri="{FF2B5EF4-FFF2-40B4-BE49-F238E27FC236}">
                    <a16:creationId xmlns:a16="http://schemas.microsoft.com/office/drawing/2014/main" id="{CA8115AE-0A42-40B5-9591-0C9025113D65}"/>
                  </a:ext>
                </a:extLst>
              </p:cNvPr>
              <p:cNvSpPr/>
              <p:nvPr/>
            </p:nvSpPr>
            <p:spPr>
              <a:xfrm>
                <a:off x="534188" y="1044886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Google Shape;21;p2">
                <a:extLst>
                  <a:ext uri="{FF2B5EF4-FFF2-40B4-BE49-F238E27FC236}">
                    <a16:creationId xmlns:a16="http://schemas.microsoft.com/office/drawing/2014/main" id="{9E561C77-206F-4863-A0B4-CB0AAA762AC7}"/>
                  </a:ext>
                </a:extLst>
              </p:cNvPr>
              <p:cNvSpPr/>
              <p:nvPr/>
            </p:nvSpPr>
            <p:spPr>
              <a:xfrm>
                <a:off x="232275" y="1071092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28" name="Google Shape;22;p2">
              <a:extLst>
                <a:ext uri="{FF2B5EF4-FFF2-40B4-BE49-F238E27FC236}">
                  <a16:creationId xmlns:a16="http://schemas.microsoft.com/office/drawing/2014/main" id="{1F7C84AE-0BCC-4FF7-B07B-8C72D07DA20F}"/>
                </a:ext>
              </a:extLst>
            </p:cNvPr>
            <p:cNvGrpSpPr/>
            <p:nvPr/>
          </p:nvGrpSpPr>
          <p:grpSpPr>
            <a:xfrm>
              <a:off x="232275" y="1923049"/>
              <a:ext cx="417113" cy="326311"/>
              <a:chOff x="232275" y="1875237"/>
              <a:chExt cx="417113" cy="326311"/>
            </a:xfrm>
          </p:grpSpPr>
          <p:sp>
            <p:nvSpPr>
              <p:cNvPr id="39" name="Google Shape;23;p2">
                <a:extLst>
                  <a:ext uri="{FF2B5EF4-FFF2-40B4-BE49-F238E27FC236}">
                    <a16:creationId xmlns:a16="http://schemas.microsoft.com/office/drawing/2014/main" id="{48279F5A-FCCD-4E1C-85FF-57EF1EBED5FE}"/>
                  </a:ext>
                </a:extLst>
              </p:cNvPr>
              <p:cNvSpPr/>
              <p:nvPr/>
            </p:nvSpPr>
            <p:spPr>
              <a:xfrm>
                <a:off x="534188" y="1875237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Google Shape;24;p2">
                <a:extLst>
                  <a:ext uri="{FF2B5EF4-FFF2-40B4-BE49-F238E27FC236}">
                    <a16:creationId xmlns:a16="http://schemas.microsoft.com/office/drawing/2014/main" id="{5675730F-AB00-425B-A90F-68E95ED66D91}"/>
                  </a:ext>
                </a:extLst>
              </p:cNvPr>
              <p:cNvSpPr/>
              <p:nvPr/>
            </p:nvSpPr>
            <p:spPr>
              <a:xfrm>
                <a:off x="232275" y="1901479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Google Shape;25;p2">
                <a:extLst>
                  <a:ext uri="{FF2B5EF4-FFF2-40B4-BE49-F238E27FC236}">
                    <a16:creationId xmlns:a16="http://schemas.microsoft.com/office/drawing/2014/main" id="{2894E8B5-3764-4EA7-803A-4B770D134832}"/>
                  </a:ext>
                </a:extLst>
              </p:cNvPr>
              <p:cNvSpPr/>
              <p:nvPr/>
            </p:nvSpPr>
            <p:spPr>
              <a:xfrm>
                <a:off x="534188" y="2086349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Google Shape;26;p2">
                <a:extLst>
                  <a:ext uri="{FF2B5EF4-FFF2-40B4-BE49-F238E27FC236}">
                    <a16:creationId xmlns:a16="http://schemas.microsoft.com/office/drawing/2014/main" id="{C6313B7E-E3B6-41DC-8C45-9731A45054EC}"/>
                  </a:ext>
                </a:extLst>
              </p:cNvPr>
              <p:cNvSpPr/>
              <p:nvPr/>
            </p:nvSpPr>
            <p:spPr>
              <a:xfrm>
                <a:off x="232275" y="2112546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29" name="Google Shape;27;p2">
              <a:extLst>
                <a:ext uri="{FF2B5EF4-FFF2-40B4-BE49-F238E27FC236}">
                  <a16:creationId xmlns:a16="http://schemas.microsoft.com/office/drawing/2014/main" id="{C1347317-A9BF-4733-870F-6D263216A104}"/>
                </a:ext>
              </a:extLst>
            </p:cNvPr>
            <p:cNvGrpSpPr/>
            <p:nvPr/>
          </p:nvGrpSpPr>
          <p:grpSpPr>
            <a:xfrm>
              <a:off x="232275" y="2894140"/>
              <a:ext cx="417113" cy="326311"/>
              <a:chOff x="232275" y="2916700"/>
              <a:chExt cx="417113" cy="326311"/>
            </a:xfrm>
          </p:grpSpPr>
          <p:sp>
            <p:nvSpPr>
              <p:cNvPr id="35" name="Google Shape;28;p2">
                <a:extLst>
                  <a:ext uri="{FF2B5EF4-FFF2-40B4-BE49-F238E27FC236}">
                    <a16:creationId xmlns:a16="http://schemas.microsoft.com/office/drawing/2014/main" id="{66AAF030-16E1-458B-8D16-1E986925F248}"/>
                  </a:ext>
                </a:extLst>
              </p:cNvPr>
              <p:cNvSpPr/>
              <p:nvPr/>
            </p:nvSpPr>
            <p:spPr>
              <a:xfrm>
                <a:off x="534188" y="291670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Google Shape;29;p2">
                <a:extLst>
                  <a:ext uri="{FF2B5EF4-FFF2-40B4-BE49-F238E27FC236}">
                    <a16:creationId xmlns:a16="http://schemas.microsoft.com/office/drawing/2014/main" id="{EF4688C2-E73C-4E71-A7E0-6137B0B53C00}"/>
                  </a:ext>
                </a:extLst>
              </p:cNvPr>
              <p:cNvSpPr/>
              <p:nvPr/>
            </p:nvSpPr>
            <p:spPr>
              <a:xfrm>
                <a:off x="232275" y="294293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Google Shape;30;p2">
                <a:extLst>
                  <a:ext uri="{FF2B5EF4-FFF2-40B4-BE49-F238E27FC236}">
                    <a16:creationId xmlns:a16="http://schemas.microsoft.com/office/drawing/2014/main" id="{9FFD139A-C4FA-4CC0-B43A-5BC4E75189D4}"/>
                  </a:ext>
                </a:extLst>
              </p:cNvPr>
              <p:cNvSpPr/>
              <p:nvPr/>
            </p:nvSpPr>
            <p:spPr>
              <a:xfrm>
                <a:off x="534188" y="312781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Google Shape;31;p2">
                <a:extLst>
                  <a:ext uri="{FF2B5EF4-FFF2-40B4-BE49-F238E27FC236}">
                    <a16:creationId xmlns:a16="http://schemas.microsoft.com/office/drawing/2014/main" id="{3F5C7AF8-D6BC-4D41-A125-AAB4BD938D0C}"/>
                  </a:ext>
                </a:extLst>
              </p:cNvPr>
              <p:cNvSpPr/>
              <p:nvPr/>
            </p:nvSpPr>
            <p:spPr>
              <a:xfrm>
                <a:off x="232275" y="315400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0" name="Google Shape;32;p2">
              <a:extLst>
                <a:ext uri="{FF2B5EF4-FFF2-40B4-BE49-F238E27FC236}">
                  <a16:creationId xmlns:a16="http://schemas.microsoft.com/office/drawing/2014/main" id="{C928483D-5E2F-45B3-A5AF-4A34C45DA46D}"/>
                </a:ext>
              </a:extLst>
            </p:cNvPr>
            <p:cNvGrpSpPr/>
            <p:nvPr/>
          </p:nvGrpSpPr>
          <p:grpSpPr>
            <a:xfrm>
              <a:off x="232275" y="3865232"/>
              <a:ext cx="417113" cy="326311"/>
              <a:chOff x="232275" y="3747050"/>
              <a:chExt cx="417113" cy="326311"/>
            </a:xfrm>
          </p:grpSpPr>
          <p:sp>
            <p:nvSpPr>
              <p:cNvPr id="31" name="Google Shape;33;p2">
                <a:extLst>
                  <a:ext uri="{FF2B5EF4-FFF2-40B4-BE49-F238E27FC236}">
                    <a16:creationId xmlns:a16="http://schemas.microsoft.com/office/drawing/2014/main" id="{2A89C17F-D731-4090-AADF-F27B005EC3D2}"/>
                  </a:ext>
                </a:extLst>
              </p:cNvPr>
              <p:cNvSpPr/>
              <p:nvPr/>
            </p:nvSpPr>
            <p:spPr>
              <a:xfrm>
                <a:off x="534188" y="3747050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" name="Google Shape;34;p2">
                <a:extLst>
                  <a:ext uri="{FF2B5EF4-FFF2-40B4-BE49-F238E27FC236}">
                    <a16:creationId xmlns:a16="http://schemas.microsoft.com/office/drawing/2014/main" id="{8FDF0A85-4D37-4A27-997C-5E5F52D74DA1}"/>
                  </a:ext>
                </a:extLst>
              </p:cNvPr>
              <p:cNvSpPr/>
              <p:nvPr/>
            </p:nvSpPr>
            <p:spPr>
              <a:xfrm>
                <a:off x="232275" y="3773284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Google Shape;35;p2">
                <a:extLst>
                  <a:ext uri="{FF2B5EF4-FFF2-40B4-BE49-F238E27FC236}">
                    <a16:creationId xmlns:a16="http://schemas.microsoft.com/office/drawing/2014/main" id="{CCE8C057-E737-47B7-93C0-28B32BD352A9}"/>
                  </a:ext>
                </a:extLst>
              </p:cNvPr>
              <p:cNvSpPr/>
              <p:nvPr/>
            </p:nvSpPr>
            <p:spPr>
              <a:xfrm>
                <a:off x="534188" y="3958161"/>
                <a:ext cx="115200" cy="115200"/>
              </a:xfrm>
              <a:prstGeom prst="ellipse">
                <a:avLst/>
              </a:prstGeom>
              <a:solidFill>
                <a:srgbClr val="4A81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Google Shape;36;p2">
                <a:extLst>
                  <a:ext uri="{FF2B5EF4-FFF2-40B4-BE49-F238E27FC236}">
                    <a16:creationId xmlns:a16="http://schemas.microsoft.com/office/drawing/2014/main" id="{BFBC48F0-F836-45DE-8E92-32FF0DDA0EFE}"/>
                  </a:ext>
                </a:extLst>
              </p:cNvPr>
              <p:cNvSpPr/>
              <p:nvPr/>
            </p:nvSpPr>
            <p:spPr>
              <a:xfrm>
                <a:off x="232275" y="3984350"/>
                <a:ext cx="380100" cy="62700"/>
              </a:xfrm>
              <a:prstGeom prst="roundRect">
                <a:avLst>
                  <a:gd name="adj" fmla="val 50000"/>
                </a:avLst>
              </a:prstGeom>
              <a:solidFill>
                <a:srgbClr val="E2BFA3"/>
              </a:solidFill>
              <a:ln>
                <a:noFill/>
              </a:ln>
              <a:effectLst>
                <a:outerShdw dist="28575" dir="2880000" algn="bl" rotWithShape="0">
                  <a:srgbClr val="4A8196">
                    <a:alpha val="44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pic>
        <p:nvPicPr>
          <p:cNvPr id="47" name="图片 7">
            <a:extLst>
              <a:ext uri="{FF2B5EF4-FFF2-40B4-BE49-F238E27FC236}">
                <a16:creationId xmlns:a16="http://schemas.microsoft.com/office/drawing/2014/main" id="{FBB11A5E-2A56-49C6-B2CC-F6B947B285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499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9" name="Google Shape;519;p9"/>
          <p:cNvGrpSpPr/>
          <p:nvPr/>
        </p:nvGrpSpPr>
        <p:grpSpPr>
          <a:xfrm>
            <a:off x="11065251" y="1301821"/>
            <a:ext cx="1028955" cy="1488473"/>
            <a:chOff x="497350" y="-655197"/>
            <a:chExt cx="771716" cy="1116355"/>
          </a:xfrm>
        </p:grpSpPr>
        <p:sp>
          <p:nvSpPr>
            <p:cNvPr id="520" name="Google Shape;520;p9"/>
            <p:cNvSpPr/>
            <p:nvPr/>
          </p:nvSpPr>
          <p:spPr>
            <a:xfrm>
              <a:off x="642713" y="-655197"/>
              <a:ext cx="127826" cy="358242"/>
            </a:xfrm>
            <a:custGeom>
              <a:avLst/>
              <a:gdLst/>
              <a:ahLst/>
              <a:cxnLst/>
              <a:rect l="l" t="t" r="r" b="b"/>
              <a:pathLst>
                <a:path w="780" h="2186" extrusionOk="0">
                  <a:moveTo>
                    <a:pt x="277" y="1"/>
                  </a:moveTo>
                  <a:cubicBezTo>
                    <a:pt x="262" y="1"/>
                    <a:pt x="248" y="3"/>
                    <a:pt x="236" y="9"/>
                  </a:cubicBezTo>
                  <a:cubicBezTo>
                    <a:pt x="182" y="9"/>
                    <a:pt x="146" y="81"/>
                    <a:pt x="109" y="136"/>
                  </a:cubicBezTo>
                  <a:cubicBezTo>
                    <a:pt x="1" y="371"/>
                    <a:pt x="55" y="643"/>
                    <a:pt x="109" y="896"/>
                  </a:cubicBezTo>
                  <a:cubicBezTo>
                    <a:pt x="182" y="1132"/>
                    <a:pt x="254" y="1367"/>
                    <a:pt x="327" y="1603"/>
                  </a:cubicBezTo>
                  <a:cubicBezTo>
                    <a:pt x="363" y="1765"/>
                    <a:pt x="435" y="2001"/>
                    <a:pt x="544" y="2146"/>
                  </a:cubicBezTo>
                  <a:cubicBezTo>
                    <a:pt x="575" y="2174"/>
                    <a:pt x="601" y="2186"/>
                    <a:pt x="622" y="2186"/>
                  </a:cubicBezTo>
                  <a:cubicBezTo>
                    <a:pt x="725" y="2186"/>
                    <a:pt x="725" y="1907"/>
                    <a:pt x="725" y="1802"/>
                  </a:cubicBezTo>
                  <a:cubicBezTo>
                    <a:pt x="779" y="1403"/>
                    <a:pt x="743" y="987"/>
                    <a:pt x="707" y="606"/>
                  </a:cubicBezTo>
                  <a:cubicBezTo>
                    <a:pt x="653" y="371"/>
                    <a:pt x="598" y="99"/>
                    <a:pt x="363" y="9"/>
                  </a:cubicBezTo>
                  <a:cubicBezTo>
                    <a:pt x="339" y="9"/>
                    <a:pt x="307" y="1"/>
                    <a:pt x="2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1" name="Google Shape;521;p9"/>
            <p:cNvSpPr/>
            <p:nvPr/>
          </p:nvSpPr>
          <p:spPr>
            <a:xfrm>
              <a:off x="802989" y="-419701"/>
              <a:ext cx="151589" cy="335790"/>
            </a:xfrm>
            <a:custGeom>
              <a:avLst/>
              <a:gdLst/>
              <a:ahLst/>
              <a:cxnLst/>
              <a:rect l="l" t="t" r="r" b="b"/>
              <a:pathLst>
                <a:path w="925" h="2049" extrusionOk="0">
                  <a:moveTo>
                    <a:pt x="737" y="1"/>
                  </a:moveTo>
                  <a:cubicBezTo>
                    <a:pt x="639" y="1"/>
                    <a:pt x="559" y="100"/>
                    <a:pt x="526" y="184"/>
                  </a:cubicBezTo>
                  <a:cubicBezTo>
                    <a:pt x="345" y="455"/>
                    <a:pt x="218" y="781"/>
                    <a:pt x="146" y="1089"/>
                  </a:cubicBezTo>
                  <a:cubicBezTo>
                    <a:pt x="91" y="1379"/>
                    <a:pt x="1" y="1741"/>
                    <a:pt x="37" y="2049"/>
                  </a:cubicBezTo>
                  <a:cubicBezTo>
                    <a:pt x="381" y="1614"/>
                    <a:pt x="671" y="1089"/>
                    <a:pt x="852" y="564"/>
                  </a:cubicBezTo>
                  <a:cubicBezTo>
                    <a:pt x="888" y="473"/>
                    <a:pt x="924" y="383"/>
                    <a:pt x="924" y="274"/>
                  </a:cubicBezTo>
                  <a:cubicBezTo>
                    <a:pt x="924" y="166"/>
                    <a:pt x="888" y="21"/>
                    <a:pt x="761" y="3"/>
                  </a:cubicBezTo>
                  <a:cubicBezTo>
                    <a:pt x="753" y="1"/>
                    <a:pt x="745" y="1"/>
                    <a:pt x="7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2" name="Google Shape;522;p9"/>
            <p:cNvSpPr/>
            <p:nvPr/>
          </p:nvSpPr>
          <p:spPr>
            <a:xfrm>
              <a:off x="944746" y="-189449"/>
              <a:ext cx="146345" cy="362175"/>
            </a:xfrm>
            <a:custGeom>
              <a:avLst/>
              <a:gdLst/>
              <a:ahLst/>
              <a:cxnLst/>
              <a:rect l="l" t="t" r="r" b="b"/>
              <a:pathLst>
                <a:path w="893" h="2210" extrusionOk="0">
                  <a:moveTo>
                    <a:pt x="670" y="0"/>
                  </a:moveTo>
                  <a:cubicBezTo>
                    <a:pt x="654" y="0"/>
                    <a:pt x="637" y="3"/>
                    <a:pt x="621" y="10"/>
                  </a:cubicBezTo>
                  <a:cubicBezTo>
                    <a:pt x="530" y="28"/>
                    <a:pt x="494" y="101"/>
                    <a:pt x="440" y="155"/>
                  </a:cubicBezTo>
                  <a:cubicBezTo>
                    <a:pt x="240" y="499"/>
                    <a:pt x="114" y="879"/>
                    <a:pt x="59" y="1278"/>
                  </a:cubicBezTo>
                  <a:cubicBezTo>
                    <a:pt x="41" y="1477"/>
                    <a:pt x="23" y="1676"/>
                    <a:pt x="23" y="1875"/>
                  </a:cubicBezTo>
                  <a:cubicBezTo>
                    <a:pt x="23" y="1933"/>
                    <a:pt x="0" y="2209"/>
                    <a:pt x="64" y="2209"/>
                  </a:cubicBezTo>
                  <a:cubicBezTo>
                    <a:pt x="80" y="2209"/>
                    <a:pt x="102" y="2191"/>
                    <a:pt x="132" y="2147"/>
                  </a:cubicBezTo>
                  <a:cubicBezTo>
                    <a:pt x="277" y="1912"/>
                    <a:pt x="440" y="1640"/>
                    <a:pt x="584" y="1368"/>
                  </a:cubicBezTo>
                  <a:cubicBezTo>
                    <a:pt x="747" y="1042"/>
                    <a:pt x="892" y="734"/>
                    <a:pt x="892" y="372"/>
                  </a:cubicBezTo>
                  <a:cubicBezTo>
                    <a:pt x="892" y="282"/>
                    <a:pt x="892" y="191"/>
                    <a:pt x="856" y="119"/>
                  </a:cubicBezTo>
                  <a:cubicBezTo>
                    <a:pt x="812" y="60"/>
                    <a:pt x="743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3" name="Google Shape;523;p9"/>
            <p:cNvSpPr/>
            <p:nvPr/>
          </p:nvSpPr>
          <p:spPr>
            <a:xfrm>
              <a:off x="1102728" y="24743"/>
              <a:ext cx="166338" cy="321696"/>
            </a:xfrm>
            <a:custGeom>
              <a:avLst/>
              <a:gdLst/>
              <a:ahLst/>
              <a:cxnLst/>
              <a:rect l="l" t="t" r="r" b="b"/>
              <a:pathLst>
                <a:path w="1015" h="1963" extrusionOk="0">
                  <a:moveTo>
                    <a:pt x="685" y="1"/>
                  </a:moveTo>
                  <a:cubicBezTo>
                    <a:pt x="669" y="1"/>
                    <a:pt x="652" y="3"/>
                    <a:pt x="635" y="7"/>
                  </a:cubicBezTo>
                  <a:cubicBezTo>
                    <a:pt x="526" y="43"/>
                    <a:pt x="453" y="170"/>
                    <a:pt x="417" y="260"/>
                  </a:cubicBezTo>
                  <a:cubicBezTo>
                    <a:pt x="164" y="786"/>
                    <a:pt x="1" y="1383"/>
                    <a:pt x="19" y="1963"/>
                  </a:cubicBezTo>
                  <a:cubicBezTo>
                    <a:pt x="91" y="1927"/>
                    <a:pt x="146" y="1854"/>
                    <a:pt x="182" y="1818"/>
                  </a:cubicBezTo>
                  <a:cubicBezTo>
                    <a:pt x="508" y="1474"/>
                    <a:pt x="725" y="1094"/>
                    <a:pt x="906" y="695"/>
                  </a:cubicBezTo>
                  <a:cubicBezTo>
                    <a:pt x="961" y="532"/>
                    <a:pt x="1015" y="387"/>
                    <a:pt x="979" y="242"/>
                  </a:cubicBezTo>
                  <a:cubicBezTo>
                    <a:pt x="931" y="114"/>
                    <a:pt x="812" y="1"/>
                    <a:pt x="6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4" name="Google Shape;524;p9"/>
            <p:cNvSpPr/>
            <p:nvPr/>
          </p:nvSpPr>
          <p:spPr>
            <a:xfrm>
              <a:off x="497350" y="-288269"/>
              <a:ext cx="335462" cy="237134"/>
            </a:xfrm>
            <a:custGeom>
              <a:avLst/>
              <a:gdLst/>
              <a:ahLst/>
              <a:cxnLst/>
              <a:rect l="l" t="t" r="r" b="b"/>
              <a:pathLst>
                <a:path w="2047" h="1447" extrusionOk="0">
                  <a:moveTo>
                    <a:pt x="285" y="1"/>
                  </a:moveTo>
                  <a:cubicBezTo>
                    <a:pt x="208" y="1"/>
                    <a:pt x="134" y="16"/>
                    <a:pt x="91" y="70"/>
                  </a:cubicBezTo>
                  <a:cubicBezTo>
                    <a:pt x="0" y="160"/>
                    <a:pt x="37" y="287"/>
                    <a:pt x="73" y="396"/>
                  </a:cubicBezTo>
                  <a:cubicBezTo>
                    <a:pt x="163" y="631"/>
                    <a:pt x="399" y="794"/>
                    <a:pt x="616" y="903"/>
                  </a:cubicBezTo>
                  <a:cubicBezTo>
                    <a:pt x="852" y="1011"/>
                    <a:pt x="1087" y="1066"/>
                    <a:pt x="1322" y="1174"/>
                  </a:cubicBezTo>
                  <a:cubicBezTo>
                    <a:pt x="1540" y="1265"/>
                    <a:pt x="1775" y="1428"/>
                    <a:pt x="1992" y="1446"/>
                  </a:cubicBezTo>
                  <a:cubicBezTo>
                    <a:pt x="2047" y="1301"/>
                    <a:pt x="1757" y="1066"/>
                    <a:pt x="1666" y="939"/>
                  </a:cubicBezTo>
                  <a:cubicBezTo>
                    <a:pt x="1503" y="740"/>
                    <a:pt x="1304" y="559"/>
                    <a:pt x="1069" y="378"/>
                  </a:cubicBezTo>
                  <a:cubicBezTo>
                    <a:pt x="870" y="215"/>
                    <a:pt x="670" y="88"/>
                    <a:pt x="435" y="15"/>
                  </a:cubicBezTo>
                  <a:cubicBezTo>
                    <a:pt x="391" y="8"/>
                    <a:pt x="337" y="1"/>
                    <a:pt x="2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5" name="Google Shape;525;p9"/>
            <p:cNvSpPr/>
            <p:nvPr/>
          </p:nvSpPr>
          <p:spPr>
            <a:xfrm>
              <a:off x="604201" y="16222"/>
              <a:ext cx="365125" cy="169944"/>
            </a:xfrm>
            <a:custGeom>
              <a:avLst/>
              <a:gdLst/>
              <a:ahLst/>
              <a:cxnLst/>
              <a:rect l="l" t="t" r="r" b="b"/>
              <a:pathLst>
                <a:path w="2228" h="1037" extrusionOk="0">
                  <a:moveTo>
                    <a:pt x="383" y="0"/>
                  </a:moveTo>
                  <a:cubicBezTo>
                    <a:pt x="272" y="0"/>
                    <a:pt x="163" y="23"/>
                    <a:pt x="73" y="77"/>
                  </a:cubicBezTo>
                  <a:cubicBezTo>
                    <a:pt x="37" y="95"/>
                    <a:pt x="0" y="149"/>
                    <a:pt x="0" y="204"/>
                  </a:cubicBezTo>
                  <a:cubicBezTo>
                    <a:pt x="0" y="240"/>
                    <a:pt x="0" y="258"/>
                    <a:pt x="37" y="294"/>
                  </a:cubicBezTo>
                  <a:cubicBezTo>
                    <a:pt x="127" y="475"/>
                    <a:pt x="308" y="602"/>
                    <a:pt x="489" y="693"/>
                  </a:cubicBezTo>
                  <a:cubicBezTo>
                    <a:pt x="670" y="783"/>
                    <a:pt x="888" y="838"/>
                    <a:pt x="1087" y="874"/>
                  </a:cubicBezTo>
                  <a:cubicBezTo>
                    <a:pt x="1413" y="946"/>
                    <a:pt x="1703" y="983"/>
                    <a:pt x="2029" y="1037"/>
                  </a:cubicBezTo>
                  <a:cubicBezTo>
                    <a:pt x="2065" y="1037"/>
                    <a:pt x="2119" y="1037"/>
                    <a:pt x="2137" y="1019"/>
                  </a:cubicBezTo>
                  <a:cubicBezTo>
                    <a:pt x="2228" y="946"/>
                    <a:pt x="1630" y="494"/>
                    <a:pt x="1540" y="439"/>
                  </a:cubicBezTo>
                  <a:cubicBezTo>
                    <a:pt x="1286" y="294"/>
                    <a:pt x="1014" y="149"/>
                    <a:pt x="707" y="59"/>
                  </a:cubicBezTo>
                  <a:cubicBezTo>
                    <a:pt x="607" y="23"/>
                    <a:pt x="494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6" name="Google Shape;526;p9"/>
            <p:cNvSpPr/>
            <p:nvPr/>
          </p:nvSpPr>
          <p:spPr>
            <a:xfrm>
              <a:off x="808888" y="334478"/>
              <a:ext cx="301867" cy="126679"/>
            </a:xfrm>
            <a:custGeom>
              <a:avLst/>
              <a:gdLst/>
              <a:ahLst/>
              <a:cxnLst/>
              <a:rect l="l" t="t" r="r" b="b"/>
              <a:pathLst>
                <a:path w="1842" h="773" extrusionOk="0">
                  <a:moveTo>
                    <a:pt x="1214" y="0"/>
                  </a:moveTo>
                  <a:cubicBezTo>
                    <a:pt x="943" y="18"/>
                    <a:pt x="671" y="37"/>
                    <a:pt x="399" y="127"/>
                  </a:cubicBezTo>
                  <a:cubicBezTo>
                    <a:pt x="309" y="163"/>
                    <a:pt x="218" y="200"/>
                    <a:pt x="146" y="254"/>
                  </a:cubicBezTo>
                  <a:cubicBezTo>
                    <a:pt x="73" y="290"/>
                    <a:pt x="1" y="381"/>
                    <a:pt x="1" y="471"/>
                  </a:cubicBezTo>
                  <a:cubicBezTo>
                    <a:pt x="1" y="634"/>
                    <a:pt x="146" y="743"/>
                    <a:pt x="309" y="761"/>
                  </a:cubicBezTo>
                  <a:cubicBezTo>
                    <a:pt x="342" y="769"/>
                    <a:pt x="377" y="773"/>
                    <a:pt x="412" y="773"/>
                  </a:cubicBezTo>
                  <a:cubicBezTo>
                    <a:pt x="528" y="773"/>
                    <a:pt x="650" y="734"/>
                    <a:pt x="761" y="707"/>
                  </a:cubicBezTo>
                  <a:cubicBezTo>
                    <a:pt x="1124" y="562"/>
                    <a:pt x="1504" y="435"/>
                    <a:pt x="1757" y="127"/>
                  </a:cubicBezTo>
                  <a:cubicBezTo>
                    <a:pt x="1842" y="29"/>
                    <a:pt x="1751" y="18"/>
                    <a:pt x="1673" y="18"/>
                  </a:cubicBezTo>
                  <a:cubicBezTo>
                    <a:pt x="1650" y="18"/>
                    <a:pt x="1629" y="18"/>
                    <a:pt x="1613" y="18"/>
                  </a:cubicBezTo>
                  <a:cubicBezTo>
                    <a:pt x="1486" y="18"/>
                    <a:pt x="1341" y="0"/>
                    <a:pt x="12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7" name="Google Shape;527;p9"/>
            <p:cNvSpPr/>
            <p:nvPr/>
          </p:nvSpPr>
          <p:spPr>
            <a:xfrm>
              <a:off x="743664" y="-315473"/>
              <a:ext cx="466075" cy="744998"/>
            </a:xfrm>
            <a:custGeom>
              <a:avLst/>
              <a:gdLst/>
              <a:ahLst/>
              <a:cxnLst/>
              <a:rect l="l" t="t" r="r" b="b"/>
              <a:pathLst>
                <a:path w="2844" h="4546" fill="none" extrusionOk="0">
                  <a:moveTo>
                    <a:pt x="2844" y="4546"/>
                  </a:moveTo>
                  <a:cubicBezTo>
                    <a:pt x="1377" y="3441"/>
                    <a:pt x="363" y="1793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528" name="Google Shape;528;p9"/>
          <p:cNvGrpSpPr/>
          <p:nvPr/>
        </p:nvGrpSpPr>
        <p:grpSpPr>
          <a:xfrm rot="-6931791">
            <a:off x="10246115" y="186026"/>
            <a:ext cx="850908" cy="796495"/>
            <a:chOff x="1337242" y="-1974437"/>
            <a:chExt cx="638153" cy="597345"/>
          </a:xfrm>
        </p:grpSpPr>
        <p:sp>
          <p:nvSpPr>
            <p:cNvPr id="529" name="Google Shape;529;p9"/>
            <p:cNvSpPr/>
            <p:nvPr/>
          </p:nvSpPr>
          <p:spPr>
            <a:xfrm>
              <a:off x="1449992" y="-1680599"/>
              <a:ext cx="95214" cy="209439"/>
            </a:xfrm>
            <a:custGeom>
              <a:avLst/>
              <a:gdLst/>
              <a:ahLst/>
              <a:cxnLst/>
              <a:rect l="l" t="t" r="r" b="b"/>
              <a:pathLst>
                <a:path w="581" h="1278" extrusionOk="0">
                  <a:moveTo>
                    <a:pt x="200" y="0"/>
                  </a:moveTo>
                  <a:cubicBezTo>
                    <a:pt x="127" y="18"/>
                    <a:pt x="73" y="91"/>
                    <a:pt x="55" y="127"/>
                  </a:cubicBezTo>
                  <a:cubicBezTo>
                    <a:pt x="1" y="235"/>
                    <a:pt x="1" y="344"/>
                    <a:pt x="1" y="453"/>
                  </a:cubicBezTo>
                  <a:cubicBezTo>
                    <a:pt x="1" y="616"/>
                    <a:pt x="73" y="779"/>
                    <a:pt x="145" y="924"/>
                  </a:cubicBezTo>
                  <a:cubicBezTo>
                    <a:pt x="162" y="989"/>
                    <a:pt x="312" y="1278"/>
                    <a:pt x="448" y="1278"/>
                  </a:cubicBezTo>
                  <a:cubicBezTo>
                    <a:pt x="462" y="1278"/>
                    <a:pt x="476" y="1274"/>
                    <a:pt x="489" y="1268"/>
                  </a:cubicBezTo>
                  <a:cubicBezTo>
                    <a:pt x="580" y="1231"/>
                    <a:pt x="580" y="742"/>
                    <a:pt x="580" y="652"/>
                  </a:cubicBezTo>
                  <a:cubicBezTo>
                    <a:pt x="580" y="453"/>
                    <a:pt x="508" y="254"/>
                    <a:pt x="381" y="91"/>
                  </a:cubicBezTo>
                  <a:cubicBezTo>
                    <a:pt x="326" y="54"/>
                    <a:pt x="254" y="0"/>
                    <a:pt x="2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0" name="Google Shape;530;p9"/>
            <p:cNvSpPr/>
            <p:nvPr/>
          </p:nvSpPr>
          <p:spPr>
            <a:xfrm>
              <a:off x="1530130" y="-1471159"/>
              <a:ext cx="178301" cy="94067"/>
            </a:xfrm>
            <a:custGeom>
              <a:avLst/>
              <a:gdLst/>
              <a:ahLst/>
              <a:cxnLst/>
              <a:rect l="l" t="t" r="r" b="b"/>
              <a:pathLst>
                <a:path w="1088" h="574" extrusionOk="0">
                  <a:moveTo>
                    <a:pt x="271" y="1"/>
                  </a:moveTo>
                  <a:cubicBezTo>
                    <a:pt x="146" y="1"/>
                    <a:pt x="36" y="20"/>
                    <a:pt x="19" y="80"/>
                  </a:cubicBezTo>
                  <a:cubicBezTo>
                    <a:pt x="0" y="189"/>
                    <a:pt x="345" y="424"/>
                    <a:pt x="417" y="461"/>
                  </a:cubicBezTo>
                  <a:cubicBezTo>
                    <a:pt x="508" y="515"/>
                    <a:pt x="616" y="533"/>
                    <a:pt x="689" y="551"/>
                  </a:cubicBezTo>
                  <a:cubicBezTo>
                    <a:pt x="738" y="565"/>
                    <a:pt x="787" y="574"/>
                    <a:pt x="833" y="574"/>
                  </a:cubicBezTo>
                  <a:cubicBezTo>
                    <a:pt x="905" y="574"/>
                    <a:pt x="970" y="552"/>
                    <a:pt x="1015" y="497"/>
                  </a:cubicBezTo>
                  <a:cubicBezTo>
                    <a:pt x="1087" y="406"/>
                    <a:pt x="1051" y="243"/>
                    <a:pt x="960" y="171"/>
                  </a:cubicBezTo>
                  <a:cubicBezTo>
                    <a:pt x="870" y="80"/>
                    <a:pt x="761" y="62"/>
                    <a:pt x="634" y="44"/>
                  </a:cubicBezTo>
                  <a:cubicBezTo>
                    <a:pt x="568" y="25"/>
                    <a:pt x="410" y="1"/>
                    <a:pt x="2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1" name="Google Shape;531;p9"/>
            <p:cNvSpPr/>
            <p:nvPr/>
          </p:nvSpPr>
          <p:spPr>
            <a:xfrm>
              <a:off x="1337242" y="-1603575"/>
              <a:ext cx="344476" cy="178301"/>
            </a:xfrm>
            <a:custGeom>
              <a:avLst/>
              <a:gdLst/>
              <a:ahLst/>
              <a:cxnLst/>
              <a:rect l="l" t="t" r="r" b="b"/>
              <a:pathLst>
                <a:path w="2102" h="1088" fill="none" extrusionOk="0">
                  <a:moveTo>
                    <a:pt x="0" y="1087"/>
                  </a:moveTo>
                  <a:cubicBezTo>
                    <a:pt x="815" y="1069"/>
                    <a:pt x="1630" y="671"/>
                    <a:pt x="2101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2" name="Google Shape;532;p9"/>
            <p:cNvSpPr/>
            <p:nvPr/>
          </p:nvSpPr>
          <p:spPr>
            <a:xfrm>
              <a:off x="1619118" y="-1873650"/>
              <a:ext cx="62602" cy="279252"/>
            </a:xfrm>
            <a:custGeom>
              <a:avLst/>
              <a:gdLst/>
              <a:ahLst/>
              <a:cxnLst/>
              <a:rect l="l" t="t" r="r" b="b"/>
              <a:pathLst>
                <a:path w="382" h="1704" fill="none" extrusionOk="0">
                  <a:moveTo>
                    <a:pt x="254" y="1"/>
                  </a:moveTo>
                  <a:cubicBezTo>
                    <a:pt x="109" y="164"/>
                    <a:pt x="73" y="363"/>
                    <a:pt x="37" y="562"/>
                  </a:cubicBezTo>
                  <a:cubicBezTo>
                    <a:pt x="1" y="979"/>
                    <a:pt x="91" y="1432"/>
                    <a:pt x="381" y="1703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3" name="Google Shape;533;p9"/>
            <p:cNvSpPr/>
            <p:nvPr/>
          </p:nvSpPr>
          <p:spPr>
            <a:xfrm>
              <a:off x="1678443" y="-1790563"/>
              <a:ext cx="65552" cy="193215"/>
            </a:xfrm>
            <a:custGeom>
              <a:avLst/>
              <a:gdLst/>
              <a:ahLst/>
              <a:cxnLst/>
              <a:rect l="l" t="t" r="r" b="b"/>
              <a:pathLst>
                <a:path w="400" h="1179" fill="none" extrusionOk="0">
                  <a:moveTo>
                    <a:pt x="399" y="1"/>
                  </a:moveTo>
                  <a:cubicBezTo>
                    <a:pt x="164" y="327"/>
                    <a:pt x="19" y="762"/>
                    <a:pt x="1" y="1178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4" name="Google Shape;534;p9"/>
            <p:cNvSpPr/>
            <p:nvPr/>
          </p:nvSpPr>
          <p:spPr>
            <a:xfrm>
              <a:off x="1678443" y="-1606525"/>
              <a:ext cx="207964" cy="44739"/>
            </a:xfrm>
            <a:custGeom>
              <a:avLst/>
              <a:gdLst/>
              <a:ahLst/>
              <a:cxnLst/>
              <a:rect l="l" t="t" r="r" b="b"/>
              <a:pathLst>
                <a:path w="1269" h="273" fill="none" extrusionOk="0">
                  <a:moveTo>
                    <a:pt x="1" y="1"/>
                  </a:moveTo>
                  <a:cubicBezTo>
                    <a:pt x="19" y="55"/>
                    <a:pt x="91" y="91"/>
                    <a:pt x="128" y="109"/>
                  </a:cubicBezTo>
                  <a:cubicBezTo>
                    <a:pt x="472" y="272"/>
                    <a:pt x="906" y="272"/>
                    <a:pt x="1269" y="109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5" name="Google Shape;535;p9"/>
            <p:cNvSpPr/>
            <p:nvPr/>
          </p:nvSpPr>
          <p:spPr>
            <a:xfrm>
              <a:off x="1681557" y="-1713375"/>
              <a:ext cx="157325" cy="109963"/>
            </a:xfrm>
            <a:custGeom>
              <a:avLst/>
              <a:gdLst/>
              <a:ahLst/>
              <a:cxnLst/>
              <a:rect l="l" t="t" r="r" b="b"/>
              <a:pathLst>
                <a:path w="960" h="671" fill="none" extrusionOk="0">
                  <a:moveTo>
                    <a:pt x="0" y="671"/>
                  </a:moveTo>
                  <a:cubicBezTo>
                    <a:pt x="380" y="562"/>
                    <a:pt x="706" y="327"/>
                    <a:pt x="96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6" name="Google Shape;536;p9"/>
            <p:cNvSpPr/>
            <p:nvPr/>
          </p:nvSpPr>
          <p:spPr>
            <a:xfrm>
              <a:off x="1805943" y="-1806295"/>
              <a:ext cx="113077" cy="103244"/>
            </a:xfrm>
            <a:custGeom>
              <a:avLst/>
              <a:gdLst/>
              <a:ahLst/>
              <a:cxnLst/>
              <a:rect l="l" t="t" r="r" b="b"/>
              <a:pathLst>
                <a:path w="690" h="630" extrusionOk="0">
                  <a:moveTo>
                    <a:pt x="389" y="0"/>
                  </a:moveTo>
                  <a:cubicBezTo>
                    <a:pt x="201" y="0"/>
                    <a:pt x="1" y="164"/>
                    <a:pt x="38" y="387"/>
                  </a:cubicBezTo>
                  <a:cubicBezTo>
                    <a:pt x="54" y="528"/>
                    <a:pt x="165" y="629"/>
                    <a:pt x="289" y="629"/>
                  </a:cubicBezTo>
                  <a:cubicBezTo>
                    <a:pt x="308" y="629"/>
                    <a:pt x="327" y="627"/>
                    <a:pt x="346" y="622"/>
                  </a:cubicBezTo>
                  <a:cubicBezTo>
                    <a:pt x="509" y="622"/>
                    <a:pt x="617" y="495"/>
                    <a:pt x="672" y="350"/>
                  </a:cubicBezTo>
                  <a:cubicBezTo>
                    <a:pt x="690" y="260"/>
                    <a:pt x="672" y="169"/>
                    <a:pt x="617" y="115"/>
                  </a:cubicBezTo>
                  <a:cubicBezTo>
                    <a:pt x="560" y="35"/>
                    <a:pt x="476" y="0"/>
                    <a:pt x="3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7" name="Google Shape;537;p9"/>
            <p:cNvSpPr/>
            <p:nvPr/>
          </p:nvSpPr>
          <p:spPr>
            <a:xfrm>
              <a:off x="1870348" y="-1665030"/>
              <a:ext cx="105047" cy="100295"/>
            </a:xfrm>
            <a:custGeom>
              <a:avLst/>
              <a:gdLst/>
              <a:ahLst/>
              <a:cxnLst/>
              <a:rect l="l" t="t" r="r" b="b"/>
              <a:pathLst>
                <a:path w="641" h="612" extrusionOk="0">
                  <a:moveTo>
                    <a:pt x="358" y="0"/>
                  </a:moveTo>
                  <a:cubicBezTo>
                    <a:pt x="183" y="0"/>
                    <a:pt x="0" y="157"/>
                    <a:pt x="25" y="358"/>
                  </a:cubicBezTo>
                  <a:cubicBezTo>
                    <a:pt x="43" y="485"/>
                    <a:pt x="188" y="611"/>
                    <a:pt x="315" y="611"/>
                  </a:cubicBezTo>
                  <a:cubicBezTo>
                    <a:pt x="460" y="611"/>
                    <a:pt x="587" y="485"/>
                    <a:pt x="623" y="340"/>
                  </a:cubicBezTo>
                  <a:cubicBezTo>
                    <a:pt x="641" y="267"/>
                    <a:pt x="623" y="177"/>
                    <a:pt x="568" y="104"/>
                  </a:cubicBezTo>
                  <a:cubicBezTo>
                    <a:pt x="513" y="32"/>
                    <a:pt x="436" y="0"/>
                    <a:pt x="3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8" name="Google Shape;538;p9"/>
            <p:cNvSpPr/>
            <p:nvPr/>
          </p:nvSpPr>
          <p:spPr>
            <a:xfrm>
              <a:off x="1721872" y="-1873486"/>
              <a:ext cx="105211" cy="100950"/>
            </a:xfrm>
            <a:custGeom>
              <a:avLst/>
              <a:gdLst/>
              <a:ahLst/>
              <a:cxnLst/>
              <a:rect l="l" t="t" r="r" b="b"/>
              <a:pathLst>
                <a:path w="642" h="616" extrusionOk="0">
                  <a:moveTo>
                    <a:pt x="351" y="1"/>
                  </a:moveTo>
                  <a:cubicBezTo>
                    <a:pt x="179" y="1"/>
                    <a:pt x="1" y="152"/>
                    <a:pt x="26" y="362"/>
                  </a:cubicBezTo>
                  <a:cubicBezTo>
                    <a:pt x="44" y="507"/>
                    <a:pt x="189" y="616"/>
                    <a:pt x="315" y="616"/>
                  </a:cubicBezTo>
                  <a:cubicBezTo>
                    <a:pt x="460" y="616"/>
                    <a:pt x="587" y="507"/>
                    <a:pt x="623" y="344"/>
                  </a:cubicBezTo>
                  <a:cubicBezTo>
                    <a:pt x="641" y="272"/>
                    <a:pt x="623" y="181"/>
                    <a:pt x="569" y="109"/>
                  </a:cubicBezTo>
                  <a:cubicBezTo>
                    <a:pt x="511" y="34"/>
                    <a:pt x="432" y="1"/>
                    <a:pt x="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9" name="Google Shape;539;p9"/>
            <p:cNvSpPr/>
            <p:nvPr/>
          </p:nvSpPr>
          <p:spPr>
            <a:xfrm>
              <a:off x="1632884" y="-1974437"/>
              <a:ext cx="119960" cy="109963"/>
            </a:xfrm>
            <a:custGeom>
              <a:avLst/>
              <a:gdLst/>
              <a:ahLst/>
              <a:cxnLst/>
              <a:rect l="l" t="t" r="r" b="b"/>
              <a:pathLst>
                <a:path w="732" h="671" extrusionOk="0">
                  <a:moveTo>
                    <a:pt x="398" y="0"/>
                  </a:moveTo>
                  <a:cubicBezTo>
                    <a:pt x="199" y="0"/>
                    <a:pt x="1" y="166"/>
                    <a:pt x="25" y="399"/>
                  </a:cubicBezTo>
                  <a:cubicBezTo>
                    <a:pt x="44" y="543"/>
                    <a:pt x="207" y="670"/>
                    <a:pt x="369" y="670"/>
                  </a:cubicBezTo>
                  <a:cubicBezTo>
                    <a:pt x="514" y="670"/>
                    <a:pt x="659" y="525"/>
                    <a:pt x="695" y="362"/>
                  </a:cubicBezTo>
                  <a:cubicBezTo>
                    <a:pt x="732" y="272"/>
                    <a:pt x="695" y="181"/>
                    <a:pt x="659" y="127"/>
                  </a:cubicBezTo>
                  <a:cubicBezTo>
                    <a:pt x="589" y="39"/>
                    <a:pt x="493" y="0"/>
                    <a:pt x="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540" name="Google Shape;540;p9"/>
          <p:cNvGrpSpPr/>
          <p:nvPr/>
        </p:nvGrpSpPr>
        <p:grpSpPr>
          <a:xfrm flipH="1">
            <a:off x="309508" y="144962"/>
            <a:ext cx="1179283" cy="878615"/>
            <a:chOff x="8054181" y="220421"/>
            <a:chExt cx="884462" cy="658961"/>
          </a:xfrm>
        </p:grpSpPr>
        <p:sp>
          <p:nvSpPr>
            <p:cNvPr id="541" name="Google Shape;541;p9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2" name="Google Shape;542;p9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543" name="Google Shape;543;p9"/>
          <p:cNvSpPr/>
          <p:nvPr/>
        </p:nvSpPr>
        <p:spPr>
          <a:xfrm>
            <a:off x="11597437" y="350481"/>
            <a:ext cx="356384" cy="368839"/>
          </a:xfrm>
          <a:custGeom>
            <a:avLst/>
            <a:gdLst/>
            <a:ahLst/>
            <a:cxnLst/>
            <a:rect l="l" t="t" r="r" b="b"/>
            <a:pathLst>
              <a:path w="1631" h="1688" extrusionOk="0">
                <a:moveTo>
                  <a:pt x="394" y="0"/>
                </a:moveTo>
                <a:cubicBezTo>
                  <a:pt x="256" y="0"/>
                  <a:pt x="137" y="58"/>
                  <a:pt x="73" y="185"/>
                </a:cubicBezTo>
                <a:cubicBezTo>
                  <a:pt x="1" y="366"/>
                  <a:pt x="146" y="547"/>
                  <a:pt x="291" y="655"/>
                </a:cubicBezTo>
                <a:cubicBezTo>
                  <a:pt x="653" y="945"/>
                  <a:pt x="1142" y="1126"/>
                  <a:pt x="1413" y="1525"/>
                </a:cubicBezTo>
                <a:cubicBezTo>
                  <a:pt x="1450" y="1579"/>
                  <a:pt x="1504" y="1670"/>
                  <a:pt x="1594" y="1688"/>
                </a:cubicBezTo>
                <a:cubicBezTo>
                  <a:pt x="1631" y="1452"/>
                  <a:pt x="1504" y="1108"/>
                  <a:pt x="1413" y="891"/>
                </a:cubicBezTo>
                <a:cubicBezTo>
                  <a:pt x="1268" y="655"/>
                  <a:pt x="1105" y="456"/>
                  <a:pt x="906" y="257"/>
                </a:cubicBezTo>
                <a:cubicBezTo>
                  <a:pt x="798" y="130"/>
                  <a:pt x="616" y="22"/>
                  <a:pt x="454" y="4"/>
                </a:cubicBezTo>
                <a:cubicBezTo>
                  <a:pt x="433" y="1"/>
                  <a:pt x="414" y="0"/>
                  <a:pt x="39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4" name="Google Shape;544;p9"/>
          <p:cNvSpPr/>
          <p:nvPr/>
        </p:nvSpPr>
        <p:spPr>
          <a:xfrm>
            <a:off x="309514" y="1307043"/>
            <a:ext cx="406423" cy="266360"/>
          </a:xfrm>
          <a:custGeom>
            <a:avLst/>
            <a:gdLst/>
            <a:ahLst/>
            <a:cxnLst/>
            <a:rect l="l" t="t" r="r" b="b"/>
            <a:pathLst>
              <a:path w="1860" h="1219" extrusionOk="0">
                <a:moveTo>
                  <a:pt x="1456" y="1"/>
                </a:moveTo>
                <a:cubicBezTo>
                  <a:pt x="1240" y="1"/>
                  <a:pt x="976" y="79"/>
                  <a:pt x="870" y="132"/>
                </a:cubicBezTo>
                <a:cubicBezTo>
                  <a:pt x="616" y="259"/>
                  <a:pt x="381" y="476"/>
                  <a:pt x="236" y="675"/>
                </a:cubicBezTo>
                <a:cubicBezTo>
                  <a:pt x="91" y="838"/>
                  <a:pt x="19" y="1056"/>
                  <a:pt x="1" y="1219"/>
                </a:cubicBezTo>
                <a:cubicBezTo>
                  <a:pt x="200" y="1110"/>
                  <a:pt x="417" y="1038"/>
                  <a:pt x="616" y="965"/>
                </a:cubicBezTo>
                <a:cubicBezTo>
                  <a:pt x="906" y="875"/>
                  <a:pt x="1196" y="802"/>
                  <a:pt x="1449" y="675"/>
                </a:cubicBezTo>
                <a:cubicBezTo>
                  <a:pt x="1594" y="603"/>
                  <a:pt x="1703" y="513"/>
                  <a:pt x="1739" y="386"/>
                </a:cubicBezTo>
                <a:cubicBezTo>
                  <a:pt x="1860" y="88"/>
                  <a:pt x="1685" y="1"/>
                  <a:pt x="1456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545" name="Google Shape;545;p9"/>
          <p:cNvGrpSpPr/>
          <p:nvPr/>
        </p:nvGrpSpPr>
        <p:grpSpPr>
          <a:xfrm rot="6581981">
            <a:off x="207200" y="2229561"/>
            <a:ext cx="850896" cy="796483"/>
            <a:chOff x="1337242" y="-1974437"/>
            <a:chExt cx="638153" cy="597345"/>
          </a:xfrm>
        </p:grpSpPr>
        <p:sp>
          <p:nvSpPr>
            <p:cNvPr id="546" name="Google Shape;546;p9"/>
            <p:cNvSpPr/>
            <p:nvPr/>
          </p:nvSpPr>
          <p:spPr>
            <a:xfrm>
              <a:off x="1449992" y="-1680599"/>
              <a:ext cx="95214" cy="209439"/>
            </a:xfrm>
            <a:custGeom>
              <a:avLst/>
              <a:gdLst/>
              <a:ahLst/>
              <a:cxnLst/>
              <a:rect l="l" t="t" r="r" b="b"/>
              <a:pathLst>
                <a:path w="581" h="1278" extrusionOk="0">
                  <a:moveTo>
                    <a:pt x="200" y="0"/>
                  </a:moveTo>
                  <a:cubicBezTo>
                    <a:pt x="127" y="18"/>
                    <a:pt x="73" y="91"/>
                    <a:pt x="55" y="127"/>
                  </a:cubicBezTo>
                  <a:cubicBezTo>
                    <a:pt x="1" y="235"/>
                    <a:pt x="1" y="344"/>
                    <a:pt x="1" y="453"/>
                  </a:cubicBezTo>
                  <a:cubicBezTo>
                    <a:pt x="1" y="616"/>
                    <a:pt x="73" y="779"/>
                    <a:pt x="145" y="924"/>
                  </a:cubicBezTo>
                  <a:cubicBezTo>
                    <a:pt x="162" y="989"/>
                    <a:pt x="312" y="1278"/>
                    <a:pt x="448" y="1278"/>
                  </a:cubicBezTo>
                  <a:cubicBezTo>
                    <a:pt x="462" y="1278"/>
                    <a:pt x="476" y="1274"/>
                    <a:pt x="489" y="1268"/>
                  </a:cubicBezTo>
                  <a:cubicBezTo>
                    <a:pt x="580" y="1231"/>
                    <a:pt x="580" y="742"/>
                    <a:pt x="580" y="652"/>
                  </a:cubicBezTo>
                  <a:cubicBezTo>
                    <a:pt x="580" y="453"/>
                    <a:pt x="508" y="254"/>
                    <a:pt x="381" y="91"/>
                  </a:cubicBezTo>
                  <a:cubicBezTo>
                    <a:pt x="326" y="54"/>
                    <a:pt x="254" y="0"/>
                    <a:pt x="2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7" name="Google Shape;547;p9"/>
            <p:cNvSpPr/>
            <p:nvPr/>
          </p:nvSpPr>
          <p:spPr>
            <a:xfrm>
              <a:off x="1530130" y="-1471159"/>
              <a:ext cx="178301" cy="94067"/>
            </a:xfrm>
            <a:custGeom>
              <a:avLst/>
              <a:gdLst/>
              <a:ahLst/>
              <a:cxnLst/>
              <a:rect l="l" t="t" r="r" b="b"/>
              <a:pathLst>
                <a:path w="1088" h="574" extrusionOk="0">
                  <a:moveTo>
                    <a:pt x="271" y="1"/>
                  </a:moveTo>
                  <a:cubicBezTo>
                    <a:pt x="146" y="1"/>
                    <a:pt x="36" y="20"/>
                    <a:pt x="19" y="80"/>
                  </a:cubicBezTo>
                  <a:cubicBezTo>
                    <a:pt x="0" y="189"/>
                    <a:pt x="345" y="424"/>
                    <a:pt x="417" y="461"/>
                  </a:cubicBezTo>
                  <a:cubicBezTo>
                    <a:pt x="508" y="515"/>
                    <a:pt x="616" y="533"/>
                    <a:pt x="689" y="551"/>
                  </a:cubicBezTo>
                  <a:cubicBezTo>
                    <a:pt x="738" y="565"/>
                    <a:pt x="787" y="574"/>
                    <a:pt x="833" y="574"/>
                  </a:cubicBezTo>
                  <a:cubicBezTo>
                    <a:pt x="905" y="574"/>
                    <a:pt x="970" y="552"/>
                    <a:pt x="1015" y="497"/>
                  </a:cubicBezTo>
                  <a:cubicBezTo>
                    <a:pt x="1087" y="406"/>
                    <a:pt x="1051" y="243"/>
                    <a:pt x="960" y="171"/>
                  </a:cubicBezTo>
                  <a:cubicBezTo>
                    <a:pt x="870" y="80"/>
                    <a:pt x="761" y="62"/>
                    <a:pt x="634" y="44"/>
                  </a:cubicBezTo>
                  <a:cubicBezTo>
                    <a:pt x="568" y="25"/>
                    <a:pt x="410" y="1"/>
                    <a:pt x="2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8" name="Google Shape;548;p9"/>
            <p:cNvSpPr/>
            <p:nvPr/>
          </p:nvSpPr>
          <p:spPr>
            <a:xfrm>
              <a:off x="1337242" y="-1603575"/>
              <a:ext cx="344476" cy="178301"/>
            </a:xfrm>
            <a:custGeom>
              <a:avLst/>
              <a:gdLst/>
              <a:ahLst/>
              <a:cxnLst/>
              <a:rect l="l" t="t" r="r" b="b"/>
              <a:pathLst>
                <a:path w="2102" h="1088" fill="none" extrusionOk="0">
                  <a:moveTo>
                    <a:pt x="0" y="1087"/>
                  </a:moveTo>
                  <a:cubicBezTo>
                    <a:pt x="815" y="1069"/>
                    <a:pt x="1630" y="671"/>
                    <a:pt x="2101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9" name="Google Shape;549;p9"/>
            <p:cNvSpPr/>
            <p:nvPr/>
          </p:nvSpPr>
          <p:spPr>
            <a:xfrm>
              <a:off x="1619118" y="-1873650"/>
              <a:ext cx="62602" cy="279252"/>
            </a:xfrm>
            <a:custGeom>
              <a:avLst/>
              <a:gdLst/>
              <a:ahLst/>
              <a:cxnLst/>
              <a:rect l="l" t="t" r="r" b="b"/>
              <a:pathLst>
                <a:path w="382" h="1704" fill="none" extrusionOk="0">
                  <a:moveTo>
                    <a:pt x="254" y="1"/>
                  </a:moveTo>
                  <a:cubicBezTo>
                    <a:pt x="109" y="164"/>
                    <a:pt x="73" y="363"/>
                    <a:pt x="37" y="562"/>
                  </a:cubicBezTo>
                  <a:cubicBezTo>
                    <a:pt x="1" y="979"/>
                    <a:pt x="91" y="1432"/>
                    <a:pt x="381" y="1703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0" name="Google Shape;550;p9"/>
            <p:cNvSpPr/>
            <p:nvPr/>
          </p:nvSpPr>
          <p:spPr>
            <a:xfrm>
              <a:off x="1678443" y="-1790563"/>
              <a:ext cx="65552" cy="193215"/>
            </a:xfrm>
            <a:custGeom>
              <a:avLst/>
              <a:gdLst/>
              <a:ahLst/>
              <a:cxnLst/>
              <a:rect l="l" t="t" r="r" b="b"/>
              <a:pathLst>
                <a:path w="400" h="1179" fill="none" extrusionOk="0">
                  <a:moveTo>
                    <a:pt x="399" y="1"/>
                  </a:moveTo>
                  <a:cubicBezTo>
                    <a:pt x="164" y="327"/>
                    <a:pt x="19" y="762"/>
                    <a:pt x="1" y="1178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1" name="Google Shape;551;p9"/>
            <p:cNvSpPr/>
            <p:nvPr/>
          </p:nvSpPr>
          <p:spPr>
            <a:xfrm>
              <a:off x="1678443" y="-1606525"/>
              <a:ext cx="207964" cy="44739"/>
            </a:xfrm>
            <a:custGeom>
              <a:avLst/>
              <a:gdLst/>
              <a:ahLst/>
              <a:cxnLst/>
              <a:rect l="l" t="t" r="r" b="b"/>
              <a:pathLst>
                <a:path w="1269" h="273" fill="none" extrusionOk="0">
                  <a:moveTo>
                    <a:pt x="1" y="1"/>
                  </a:moveTo>
                  <a:cubicBezTo>
                    <a:pt x="19" y="55"/>
                    <a:pt x="91" y="91"/>
                    <a:pt x="128" y="109"/>
                  </a:cubicBezTo>
                  <a:cubicBezTo>
                    <a:pt x="472" y="272"/>
                    <a:pt x="906" y="272"/>
                    <a:pt x="1269" y="109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2" name="Google Shape;552;p9"/>
            <p:cNvSpPr/>
            <p:nvPr/>
          </p:nvSpPr>
          <p:spPr>
            <a:xfrm>
              <a:off x="1681557" y="-1713375"/>
              <a:ext cx="157325" cy="109963"/>
            </a:xfrm>
            <a:custGeom>
              <a:avLst/>
              <a:gdLst/>
              <a:ahLst/>
              <a:cxnLst/>
              <a:rect l="l" t="t" r="r" b="b"/>
              <a:pathLst>
                <a:path w="960" h="671" fill="none" extrusionOk="0">
                  <a:moveTo>
                    <a:pt x="0" y="671"/>
                  </a:moveTo>
                  <a:cubicBezTo>
                    <a:pt x="380" y="562"/>
                    <a:pt x="706" y="327"/>
                    <a:pt x="96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3" name="Google Shape;553;p9"/>
            <p:cNvSpPr/>
            <p:nvPr/>
          </p:nvSpPr>
          <p:spPr>
            <a:xfrm>
              <a:off x="1805943" y="-1806295"/>
              <a:ext cx="113077" cy="103244"/>
            </a:xfrm>
            <a:custGeom>
              <a:avLst/>
              <a:gdLst/>
              <a:ahLst/>
              <a:cxnLst/>
              <a:rect l="l" t="t" r="r" b="b"/>
              <a:pathLst>
                <a:path w="690" h="630" extrusionOk="0">
                  <a:moveTo>
                    <a:pt x="389" y="0"/>
                  </a:moveTo>
                  <a:cubicBezTo>
                    <a:pt x="201" y="0"/>
                    <a:pt x="1" y="164"/>
                    <a:pt x="38" y="387"/>
                  </a:cubicBezTo>
                  <a:cubicBezTo>
                    <a:pt x="54" y="528"/>
                    <a:pt x="165" y="629"/>
                    <a:pt x="289" y="629"/>
                  </a:cubicBezTo>
                  <a:cubicBezTo>
                    <a:pt x="308" y="629"/>
                    <a:pt x="327" y="627"/>
                    <a:pt x="346" y="622"/>
                  </a:cubicBezTo>
                  <a:cubicBezTo>
                    <a:pt x="509" y="622"/>
                    <a:pt x="617" y="495"/>
                    <a:pt x="672" y="350"/>
                  </a:cubicBezTo>
                  <a:cubicBezTo>
                    <a:pt x="690" y="260"/>
                    <a:pt x="672" y="169"/>
                    <a:pt x="617" y="115"/>
                  </a:cubicBezTo>
                  <a:cubicBezTo>
                    <a:pt x="560" y="35"/>
                    <a:pt x="476" y="0"/>
                    <a:pt x="3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4" name="Google Shape;554;p9"/>
            <p:cNvSpPr/>
            <p:nvPr/>
          </p:nvSpPr>
          <p:spPr>
            <a:xfrm>
              <a:off x="1870348" y="-1665030"/>
              <a:ext cx="105047" cy="100295"/>
            </a:xfrm>
            <a:custGeom>
              <a:avLst/>
              <a:gdLst/>
              <a:ahLst/>
              <a:cxnLst/>
              <a:rect l="l" t="t" r="r" b="b"/>
              <a:pathLst>
                <a:path w="641" h="612" extrusionOk="0">
                  <a:moveTo>
                    <a:pt x="358" y="0"/>
                  </a:moveTo>
                  <a:cubicBezTo>
                    <a:pt x="183" y="0"/>
                    <a:pt x="0" y="157"/>
                    <a:pt x="25" y="358"/>
                  </a:cubicBezTo>
                  <a:cubicBezTo>
                    <a:pt x="43" y="485"/>
                    <a:pt x="188" y="611"/>
                    <a:pt x="315" y="611"/>
                  </a:cubicBezTo>
                  <a:cubicBezTo>
                    <a:pt x="460" y="611"/>
                    <a:pt x="587" y="485"/>
                    <a:pt x="623" y="340"/>
                  </a:cubicBezTo>
                  <a:cubicBezTo>
                    <a:pt x="641" y="267"/>
                    <a:pt x="623" y="177"/>
                    <a:pt x="568" y="104"/>
                  </a:cubicBezTo>
                  <a:cubicBezTo>
                    <a:pt x="513" y="32"/>
                    <a:pt x="436" y="0"/>
                    <a:pt x="3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5" name="Google Shape;555;p9"/>
            <p:cNvSpPr/>
            <p:nvPr/>
          </p:nvSpPr>
          <p:spPr>
            <a:xfrm>
              <a:off x="1721872" y="-1873486"/>
              <a:ext cx="105211" cy="100950"/>
            </a:xfrm>
            <a:custGeom>
              <a:avLst/>
              <a:gdLst/>
              <a:ahLst/>
              <a:cxnLst/>
              <a:rect l="l" t="t" r="r" b="b"/>
              <a:pathLst>
                <a:path w="642" h="616" extrusionOk="0">
                  <a:moveTo>
                    <a:pt x="351" y="1"/>
                  </a:moveTo>
                  <a:cubicBezTo>
                    <a:pt x="179" y="1"/>
                    <a:pt x="1" y="152"/>
                    <a:pt x="26" y="362"/>
                  </a:cubicBezTo>
                  <a:cubicBezTo>
                    <a:pt x="44" y="507"/>
                    <a:pt x="189" y="616"/>
                    <a:pt x="315" y="616"/>
                  </a:cubicBezTo>
                  <a:cubicBezTo>
                    <a:pt x="460" y="616"/>
                    <a:pt x="587" y="507"/>
                    <a:pt x="623" y="344"/>
                  </a:cubicBezTo>
                  <a:cubicBezTo>
                    <a:pt x="641" y="272"/>
                    <a:pt x="623" y="181"/>
                    <a:pt x="569" y="109"/>
                  </a:cubicBezTo>
                  <a:cubicBezTo>
                    <a:pt x="511" y="34"/>
                    <a:pt x="432" y="1"/>
                    <a:pt x="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6" name="Google Shape;556;p9"/>
            <p:cNvSpPr/>
            <p:nvPr/>
          </p:nvSpPr>
          <p:spPr>
            <a:xfrm>
              <a:off x="1632884" y="-1974437"/>
              <a:ext cx="119960" cy="109963"/>
            </a:xfrm>
            <a:custGeom>
              <a:avLst/>
              <a:gdLst/>
              <a:ahLst/>
              <a:cxnLst/>
              <a:rect l="l" t="t" r="r" b="b"/>
              <a:pathLst>
                <a:path w="732" h="671" extrusionOk="0">
                  <a:moveTo>
                    <a:pt x="398" y="0"/>
                  </a:moveTo>
                  <a:cubicBezTo>
                    <a:pt x="199" y="0"/>
                    <a:pt x="1" y="166"/>
                    <a:pt x="25" y="399"/>
                  </a:cubicBezTo>
                  <a:cubicBezTo>
                    <a:pt x="44" y="543"/>
                    <a:pt x="207" y="670"/>
                    <a:pt x="369" y="670"/>
                  </a:cubicBezTo>
                  <a:cubicBezTo>
                    <a:pt x="514" y="670"/>
                    <a:pt x="659" y="525"/>
                    <a:pt x="695" y="362"/>
                  </a:cubicBezTo>
                  <a:cubicBezTo>
                    <a:pt x="732" y="272"/>
                    <a:pt x="695" y="181"/>
                    <a:pt x="659" y="127"/>
                  </a:cubicBezTo>
                  <a:cubicBezTo>
                    <a:pt x="589" y="39"/>
                    <a:pt x="493" y="0"/>
                    <a:pt x="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557" name="Google Shape;557;p9"/>
          <p:cNvSpPr txBox="1">
            <a:spLocks noGrp="1"/>
          </p:cNvSpPr>
          <p:nvPr>
            <p:ph type="title"/>
          </p:nvPr>
        </p:nvSpPr>
        <p:spPr>
          <a:xfrm>
            <a:off x="3173325" y="1758979"/>
            <a:ext cx="5869600" cy="926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5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58" name="Google Shape;558;p9"/>
          <p:cNvSpPr txBox="1">
            <a:spLocks noGrp="1"/>
          </p:cNvSpPr>
          <p:nvPr>
            <p:ph type="subTitle" idx="1"/>
          </p:nvPr>
        </p:nvSpPr>
        <p:spPr>
          <a:xfrm>
            <a:off x="2949533" y="2685836"/>
            <a:ext cx="6317200" cy="21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42" name="图片 7">
            <a:extLst>
              <a:ext uri="{FF2B5EF4-FFF2-40B4-BE49-F238E27FC236}">
                <a16:creationId xmlns:a16="http://schemas.microsoft.com/office/drawing/2014/main" id="{B032099F-C9F8-4FE8-9531-1B2A186FEB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202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8" name="Google Shape;578;p11"/>
          <p:cNvGrpSpPr/>
          <p:nvPr/>
        </p:nvGrpSpPr>
        <p:grpSpPr>
          <a:xfrm rot="437052">
            <a:off x="11294248" y="2897831"/>
            <a:ext cx="839349" cy="882612"/>
            <a:chOff x="782176" y="-1158311"/>
            <a:chExt cx="629467" cy="661912"/>
          </a:xfrm>
        </p:grpSpPr>
        <p:sp>
          <p:nvSpPr>
            <p:cNvPr id="579" name="Google Shape;579;p11"/>
            <p:cNvSpPr/>
            <p:nvPr/>
          </p:nvSpPr>
          <p:spPr>
            <a:xfrm>
              <a:off x="782176" y="-1158311"/>
              <a:ext cx="196164" cy="145525"/>
            </a:xfrm>
            <a:custGeom>
              <a:avLst/>
              <a:gdLst/>
              <a:ahLst/>
              <a:cxnLst/>
              <a:rect l="l" t="t" r="r" b="b"/>
              <a:pathLst>
                <a:path w="1197" h="888" extrusionOk="0">
                  <a:moveTo>
                    <a:pt x="218" y="0"/>
                  </a:moveTo>
                  <a:cubicBezTo>
                    <a:pt x="164" y="0"/>
                    <a:pt x="128" y="18"/>
                    <a:pt x="73" y="55"/>
                  </a:cubicBezTo>
                  <a:cubicBezTo>
                    <a:pt x="37" y="91"/>
                    <a:pt x="1" y="145"/>
                    <a:pt x="1" y="218"/>
                  </a:cubicBezTo>
                  <a:cubicBezTo>
                    <a:pt x="1" y="326"/>
                    <a:pt x="73" y="435"/>
                    <a:pt x="200" y="525"/>
                  </a:cubicBezTo>
                  <a:cubicBezTo>
                    <a:pt x="291" y="598"/>
                    <a:pt x="417" y="634"/>
                    <a:pt x="526" y="688"/>
                  </a:cubicBezTo>
                  <a:cubicBezTo>
                    <a:pt x="743" y="761"/>
                    <a:pt x="961" y="815"/>
                    <a:pt x="1160" y="888"/>
                  </a:cubicBezTo>
                  <a:cubicBezTo>
                    <a:pt x="1196" y="888"/>
                    <a:pt x="1106" y="707"/>
                    <a:pt x="1069" y="688"/>
                  </a:cubicBezTo>
                  <a:cubicBezTo>
                    <a:pt x="1033" y="616"/>
                    <a:pt x="979" y="544"/>
                    <a:pt x="924" y="489"/>
                  </a:cubicBezTo>
                  <a:cubicBezTo>
                    <a:pt x="780" y="344"/>
                    <a:pt x="671" y="236"/>
                    <a:pt x="508" y="127"/>
                  </a:cubicBezTo>
                  <a:cubicBezTo>
                    <a:pt x="417" y="55"/>
                    <a:pt x="327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0" name="Google Shape;580;p11"/>
            <p:cNvSpPr/>
            <p:nvPr/>
          </p:nvSpPr>
          <p:spPr>
            <a:xfrm>
              <a:off x="1055202" y="-1147331"/>
              <a:ext cx="71452" cy="227793"/>
            </a:xfrm>
            <a:custGeom>
              <a:avLst/>
              <a:gdLst/>
              <a:ahLst/>
              <a:cxnLst/>
              <a:rect l="l" t="t" r="r" b="b"/>
              <a:pathLst>
                <a:path w="436" h="1390" extrusionOk="0">
                  <a:moveTo>
                    <a:pt x="196" y="1"/>
                  </a:moveTo>
                  <a:cubicBezTo>
                    <a:pt x="184" y="1"/>
                    <a:pt x="174" y="2"/>
                    <a:pt x="164" y="6"/>
                  </a:cubicBezTo>
                  <a:cubicBezTo>
                    <a:pt x="73" y="60"/>
                    <a:pt x="19" y="169"/>
                    <a:pt x="19" y="259"/>
                  </a:cubicBezTo>
                  <a:cubicBezTo>
                    <a:pt x="1" y="477"/>
                    <a:pt x="19" y="712"/>
                    <a:pt x="73" y="911"/>
                  </a:cubicBezTo>
                  <a:cubicBezTo>
                    <a:pt x="90" y="962"/>
                    <a:pt x="170" y="1389"/>
                    <a:pt x="254" y="1389"/>
                  </a:cubicBezTo>
                  <a:cubicBezTo>
                    <a:pt x="260" y="1389"/>
                    <a:pt x="266" y="1387"/>
                    <a:pt x="273" y="1382"/>
                  </a:cubicBezTo>
                  <a:cubicBezTo>
                    <a:pt x="291" y="1382"/>
                    <a:pt x="309" y="1346"/>
                    <a:pt x="309" y="1291"/>
                  </a:cubicBezTo>
                  <a:cubicBezTo>
                    <a:pt x="363" y="1110"/>
                    <a:pt x="381" y="911"/>
                    <a:pt x="399" y="712"/>
                  </a:cubicBezTo>
                  <a:cubicBezTo>
                    <a:pt x="436" y="567"/>
                    <a:pt x="436" y="440"/>
                    <a:pt x="436" y="295"/>
                  </a:cubicBezTo>
                  <a:cubicBezTo>
                    <a:pt x="436" y="205"/>
                    <a:pt x="399" y="151"/>
                    <a:pt x="363" y="78"/>
                  </a:cubicBezTo>
                  <a:cubicBezTo>
                    <a:pt x="318" y="33"/>
                    <a:pt x="249" y="1"/>
                    <a:pt x="1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1" name="Google Shape;581;p11"/>
            <p:cNvSpPr/>
            <p:nvPr/>
          </p:nvSpPr>
          <p:spPr>
            <a:xfrm>
              <a:off x="1203679" y="-974273"/>
              <a:ext cx="107014" cy="211077"/>
            </a:xfrm>
            <a:custGeom>
              <a:avLst/>
              <a:gdLst/>
              <a:ahLst/>
              <a:cxnLst/>
              <a:rect l="l" t="t" r="r" b="b"/>
              <a:pathLst>
                <a:path w="653" h="1288" extrusionOk="0">
                  <a:moveTo>
                    <a:pt x="399" y="0"/>
                  </a:moveTo>
                  <a:cubicBezTo>
                    <a:pt x="272" y="18"/>
                    <a:pt x="182" y="145"/>
                    <a:pt x="127" y="290"/>
                  </a:cubicBezTo>
                  <a:cubicBezTo>
                    <a:pt x="37" y="507"/>
                    <a:pt x="0" y="761"/>
                    <a:pt x="0" y="1014"/>
                  </a:cubicBezTo>
                  <a:cubicBezTo>
                    <a:pt x="0" y="1069"/>
                    <a:pt x="0" y="1268"/>
                    <a:pt x="91" y="1286"/>
                  </a:cubicBezTo>
                  <a:cubicBezTo>
                    <a:pt x="96" y="1287"/>
                    <a:pt x="100" y="1287"/>
                    <a:pt x="105" y="1287"/>
                  </a:cubicBezTo>
                  <a:cubicBezTo>
                    <a:pt x="189" y="1287"/>
                    <a:pt x="256" y="1137"/>
                    <a:pt x="290" y="1069"/>
                  </a:cubicBezTo>
                  <a:cubicBezTo>
                    <a:pt x="345" y="960"/>
                    <a:pt x="399" y="869"/>
                    <a:pt x="453" y="779"/>
                  </a:cubicBezTo>
                  <a:cubicBezTo>
                    <a:pt x="526" y="670"/>
                    <a:pt x="580" y="561"/>
                    <a:pt x="616" y="435"/>
                  </a:cubicBezTo>
                  <a:cubicBezTo>
                    <a:pt x="652" y="326"/>
                    <a:pt x="652" y="199"/>
                    <a:pt x="580" y="91"/>
                  </a:cubicBezTo>
                  <a:lnTo>
                    <a:pt x="526" y="18"/>
                  </a:lnTo>
                  <a:cubicBezTo>
                    <a:pt x="489" y="0"/>
                    <a:pt x="453" y="0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2" name="Google Shape;582;p11"/>
            <p:cNvSpPr/>
            <p:nvPr/>
          </p:nvSpPr>
          <p:spPr>
            <a:xfrm>
              <a:off x="906890" y="-920029"/>
              <a:ext cx="205014" cy="70468"/>
            </a:xfrm>
            <a:custGeom>
              <a:avLst/>
              <a:gdLst/>
              <a:ahLst/>
              <a:cxnLst/>
              <a:rect l="l" t="t" r="r" b="b"/>
              <a:pathLst>
                <a:path w="1251" h="430" extrusionOk="0">
                  <a:moveTo>
                    <a:pt x="490" y="1"/>
                  </a:moveTo>
                  <a:cubicBezTo>
                    <a:pt x="410" y="1"/>
                    <a:pt x="330" y="9"/>
                    <a:pt x="254" y="31"/>
                  </a:cubicBezTo>
                  <a:cubicBezTo>
                    <a:pt x="182" y="49"/>
                    <a:pt x="109" y="67"/>
                    <a:pt x="55" y="122"/>
                  </a:cubicBezTo>
                  <a:cubicBezTo>
                    <a:pt x="19" y="158"/>
                    <a:pt x="0" y="230"/>
                    <a:pt x="19" y="303"/>
                  </a:cubicBezTo>
                  <a:cubicBezTo>
                    <a:pt x="37" y="339"/>
                    <a:pt x="73" y="357"/>
                    <a:pt x="109" y="393"/>
                  </a:cubicBezTo>
                  <a:cubicBezTo>
                    <a:pt x="163" y="421"/>
                    <a:pt x="231" y="430"/>
                    <a:pt x="304" y="430"/>
                  </a:cubicBezTo>
                  <a:cubicBezTo>
                    <a:pt x="376" y="430"/>
                    <a:pt x="453" y="421"/>
                    <a:pt x="526" y="412"/>
                  </a:cubicBezTo>
                  <a:cubicBezTo>
                    <a:pt x="652" y="357"/>
                    <a:pt x="815" y="321"/>
                    <a:pt x="924" y="249"/>
                  </a:cubicBezTo>
                  <a:cubicBezTo>
                    <a:pt x="997" y="230"/>
                    <a:pt x="1250" y="140"/>
                    <a:pt x="1033" y="86"/>
                  </a:cubicBezTo>
                  <a:cubicBezTo>
                    <a:pt x="868" y="48"/>
                    <a:pt x="677" y="1"/>
                    <a:pt x="4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3" name="Google Shape;583;p11"/>
            <p:cNvSpPr/>
            <p:nvPr/>
          </p:nvSpPr>
          <p:spPr>
            <a:xfrm>
              <a:off x="1022590" y="-779747"/>
              <a:ext cx="184201" cy="75713"/>
            </a:xfrm>
            <a:custGeom>
              <a:avLst/>
              <a:gdLst/>
              <a:ahLst/>
              <a:cxnLst/>
              <a:rect l="l" t="t" r="r" b="b"/>
              <a:pathLst>
                <a:path w="1124" h="462" extrusionOk="0">
                  <a:moveTo>
                    <a:pt x="595" y="1"/>
                  </a:moveTo>
                  <a:cubicBezTo>
                    <a:pt x="488" y="1"/>
                    <a:pt x="380" y="14"/>
                    <a:pt x="291" y="26"/>
                  </a:cubicBezTo>
                  <a:cubicBezTo>
                    <a:pt x="218" y="44"/>
                    <a:pt x="128" y="81"/>
                    <a:pt x="91" y="117"/>
                  </a:cubicBezTo>
                  <a:cubicBezTo>
                    <a:pt x="37" y="171"/>
                    <a:pt x="1" y="226"/>
                    <a:pt x="19" y="298"/>
                  </a:cubicBezTo>
                  <a:cubicBezTo>
                    <a:pt x="19" y="370"/>
                    <a:pt x="91" y="407"/>
                    <a:pt x="146" y="443"/>
                  </a:cubicBezTo>
                  <a:cubicBezTo>
                    <a:pt x="218" y="461"/>
                    <a:pt x="291" y="461"/>
                    <a:pt x="363" y="461"/>
                  </a:cubicBezTo>
                  <a:cubicBezTo>
                    <a:pt x="490" y="443"/>
                    <a:pt x="1124" y="316"/>
                    <a:pt x="1105" y="135"/>
                  </a:cubicBezTo>
                  <a:cubicBezTo>
                    <a:pt x="1105" y="81"/>
                    <a:pt x="779" y="8"/>
                    <a:pt x="725" y="8"/>
                  </a:cubicBezTo>
                  <a:cubicBezTo>
                    <a:pt x="683" y="3"/>
                    <a:pt x="639" y="1"/>
                    <a:pt x="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4" name="Google Shape;584;p11"/>
            <p:cNvSpPr/>
            <p:nvPr/>
          </p:nvSpPr>
          <p:spPr>
            <a:xfrm>
              <a:off x="1105678" y="-647823"/>
              <a:ext cx="193051" cy="78499"/>
            </a:xfrm>
            <a:custGeom>
              <a:avLst/>
              <a:gdLst/>
              <a:ahLst/>
              <a:cxnLst/>
              <a:rect l="l" t="t" r="r" b="b"/>
              <a:pathLst>
                <a:path w="1178" h="479" extrusionOk="0">
                  <a:moveTo>
                    <a:pt x="399" y="0"/>
                  </a:moveTo>
                  <a:cubicBezTo>
                    <a:pt x="327" y="0"/>
                    <a:pt x="236" y="18"/>
                    <a:pt x="164" y="36"/>
                  </a:cubicBezTo>
                  <a:cubicBezTo>
                    <a:pt x="91" y="91"/>
                    <a:pt x="37" y="145"/>
                    <a:pt x="37" y="217"/>
                  </a:cubicBezTo>
                  <a:cubicBezTo>
                    <a:pt x="1" y="326"/>
                    <a:pt x="128" y="453"/>
                    <a:pt x="236" y="471"/>
                  </a:cubicBezTo>
                  <a:cubicBezTo>
                    <a:pt x="268" y="476"/>
                    <a:pt x="300" y="478"/>
                    <a:pt x="332" y="478"/>
                  </a:cubicBezTo>
                  <a:cubicBezTo>
                    <a:pt x="410" y="478"/>
                    <a:pt x="491" y="466"/>
                    <a:pt x="580" y="453"/>
                  </a:cubicBezTo>
                  <a:cubicBezTo>
                    <a:pt x="707" y="399"/>
                    <a:pt x="888" y="399"/>
                    <a:pt x="1033" y="362"/>
                  </a:cubicBezTo>
                  <a:cubicBezTo>
                    <a:pt x="1178" y="308"/>
                    <a:pt x="1069" y="217"/>
                    <a:pt x="961" y="181"/>
                  </a:cubicBezTo>
                  <a:cubicBezTo>
                    <a:pt x="780" y="91"/>
                    <a:pt x="598" y="18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5" name="Google Shape;585;p11"/>
            <p:cNvSpPr/>
            <p:nvPr/>
          </p:nvSpPr>
          <p:spPr>
            <a:xfrm>
              <a:off x="1280867" y="-760737"/>
              <a:ext cx="130776" cy="153228"/>
            </a:xfrm>
            <a:custGeom>
              <a:avLst/>
              <a:gdLst/>
              <a:ahLst/>
              <a:cxnLst/>
              <a:rect l="l" t="t" r="r" b="b"/>
              <a:pathLst>
                <a:path w="798" h="935" extrusionOk="0">
                  <a:moveTo>
                    <a:pt x="544" y="1"/>
                  </a:moveTo>
                  <a:cubicBezTo>
                    <a:pt x="381" y="19"/>
                    <a:pt x="272" y="182"/>
                    <a:pt x="199" y="327"/>
                  </a:cubicBezTo>
                  <a:cubicBezTo>
                    <a:pt x="127" y="436"/>
                    <a:pt x="0" y="707"/>
                    <a:pt x="55" y="852"/>
                  </a:cubicBezTo>
                  <a:cubicBezTo>
                    <a:pt x="65" y="912"/>
                    <a:pt x="91" y="935"/>
                    <a:pt x="126" y="935"/>
                  </a:cubicBezTo>
                  <a:cubicBezTo>
                    <a:pt x="218" y="935"/>
                    <a:pt x="369" y="778"/>
                    <a:pt x="435" y="725"/>
                  </a:cubicBezTo>
                  <a:cubicBezTo>
                    <a:pt x="544" y="653"/>
                    <a:pt x="634" y="599"/>
                    <a:pt x="707" y="472"/>
                  </a:cubicBezTo>
                  <a:cubicBezTo>
                    <a:pt x="779" y="363"/>
                    <a:pt x="797" y="236"/>
                    <a:pt x="743" y="110"/>
                  </a:cubicBezTo>
                  <a:cubicBezTo>
                    <a:pt x="725" y="73"/>
                    <a:pt x="670" y="19"/>
                    <a:pt x="6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6" name="Google Shape;586;p11"/>
            <p:cNvSpPr/>
            <p:nvPr/>
          </p:nvSpPr>
          <p:spPr>
            <a:xfrm>
              <a:off x="954415" y="-1024748"/>
              <a:ext cx="359225" cy="528349"/>
            </a:xfrm>
            <a:custGeom>
              <a:avLst/>
              <a:gdLst/>
              <a:ahLst/>
              <a:cxnLst/>
              <a:rect l="l" t="t" r="r" b="b"/>
              <a:pathLst>
                <a:path w="2192" h="3224" fill="none" extrusionOk="0">
                  <a:moveTo>
                    <a:pt x="2191" y="3224"/>
                  </a:moveTo>
                  <a:cubicBezTo>
                    <a:pt x="1884" y="1938"/>
                    <a:pt x="1087" y="779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587" name="Google Shape;587;p11"/>
          <p:cNvGrpSpPr/>
          <p:nvPr/>
        </p:nvGrpSpPr>
        <p:grpSpPr>
          <a:xfrm>
            <a:off x="11349015" y="990782"/>
            <a:ext cx="729808" cy="941461"/>
            <a:chOff x="8495548" y="1440711"/>
            <a:chExt cx="547356" cy="706096"/>
          </a:xfrm>
        </p:grpSpPr>
        <p:sp>
          <p:nvSpPr>
            <p:cNvPr id="588" name="Google Shape;588;p11"/>
            <p:cNvSpPr/>
            <p:nvPr/>
          </p:nvSpPr>
          <p:spPr>
            <a:xfrm rot="2851161">
              <a:off x="8622832" y="1874937"/>
              <a:ext cx="216813" cy="102097"/>
            </a:xfrm>
            <a:custGeom>
              <a:avLst/>
              <a:gdLst/>
              <a:ahLst/>
              <a:cxnLst/>
              <a:rect l="l" t="t" r="r" b="b"/>
              <a:pathLst>
                <a:path w="1323" h="623" extrusionOk="0">
                  <a:moveTo>
                    <a:pt x="1009" y="1"/>
                  </a:moveTo>
                  <a:cubicBezTo>
                    <a:pt x="848" y="1"/>
                    <a:pt x="653" y="19"/>
                    <a:pt x="598" y="30"/>
                  </a:cubicBezTo>
                  <a:cubicBezTo>
                    <a:pt x="399" y="66"/>
                    <a:pt x="199" y="156"/>
                    <a:pt x="73" y="301"/>
                  </a:cubicBezTo>
                  <a:cubicBezTo>
                    <a:pt x="36" y="356"/>
                    <a:pt x="0" y="428"/>
                    <a:pt x="0" y="482"/>
                  </a:cubicBezTo>
                  <a:cubicBezTo>
                    <a:pt x="36" y="555"/>
                    <a:pt x="91" y="573"/>
                    <a:pt x="163" y="609"/>
                  </a:cubicBezTo>
                  <a:cubicBezTo>
                    <a:pt x="217" y="618"/>
                    <a:pt x="267" y="623"/>
                    <a:pt x="319" y="623"/>
                  </a:cubicBezTo>
                  <a:cubicBezTo>
                    <a:pt x="371" y="623"/>
                    <a:pt x="426" y="618"/>
                    <a:pt x="489" y="609"/>
                  </a:cubicBezTo>
                  <a:cubicBezTo>
                    <a:pt x="634" y="573"/>
                    <a:pt x="797" y="482"/>
                    <a:pt x="942" y="392"/>
                  </a:cubicBezTo>
                  <a:cubicBezTo>
                    <a:pt x="996" y="356"/>
                    <a:pt x="1322" y="156"/>
                    <a:pt x="1232" y="30"/>
                  </a:cubicBezTo>
                  <a:cubicBezTo>
                    <a:pt x="1203" y="8"/>
                    <a:pt x="1113" y="1"/>
                    <a:pt x="100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9" name="Google Shape;589;p11"/>
            <p:cNvSpPr/>
            <p:nvPr/>
          </p:nvSpPr>
          <p:spPr>
            <a:xfrm rot="2851161">
              <a:off x="8873416" y="1833227"/>
              <a:ext cx="89151" cy="177482"/>
            </a:xfrm>
            <a:custGeom>
              <a:avLst/>
              <a:gdLst/>
              <a:ahLst/>
              <a:cxnLst/>
              <a:rect l="l" t="t" r="r" b="b"/>
              <a:pathLst>
                <a:path w="544" h="1083" extrusionOk="0">
                  <a:moveTo>
                    <a:pt x="343" y="0"/>
                  </a:moveTo>
                  <a:cubicBezTo>
                    <a:pt x="258" y="0"/>
                    <a:pt x="160" y="56"/>
                    <a:pt x="109" y="121"/>
                  </a:cubicBezTo>
                  <a:cubicBezTo>
                    <a:pt x="54" y="211"/>
                    <a:pt x="18" y="356"/>
                    <a:pt x="18" y="465"/>
                  </a:cubicBezTo>
                  <a:cubicBezTo>
                    <a:pt x="18" y="573"/>
                    <a:pt x="0" y="1062"/>
                    <a:pt x="145" y="1080"/>
                  </a:cubicBezTo>
                  <a:cubicBezTo>
                    <a:pt x="151" y="1082"/>
                    <a:pt x="158" y="1083"/>
                    <a:pt x="165" y="1083"/>
                  </a:cubicBezTo>
                  <a:cubicBezTo>
                    <a:pt x="304" y="1083"/>
                    <a:pt x="455" y="732"/>
                    <a:pt x="507" y="646"/>
                  </a:cubicBezTo>
                  <a:cubicBezTo>
                    <a:pt x="525" y="555"/>
                    <a:pt x="543" y="465"/>
                    <a:pt x="543" y="356"/>
                  </a:cubicBezTo>
                  <a:cubicBezTo>
                    <a:pt x="543" y="247"/>
                    <a:pt x="525" y="102"/>
                    <a:pt x="435" y="30"/>
                  </a:cubicBezTo>
                  <a:cubicBezTo>
                    <a:pt x="409" y="9"/>
                    <a:pt x="377" y="0"/>
                    <a:pt x="3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0" name="Google Shape;590;p11"/>
            <p:cNvSpPr/>
            <p:nvPr/>
          </p:nvSpPr>
          <p:spPr>
            <a:xfrm rot="2851161">
              <a:off x="8671546" y="1799587"/>
              <a:ext cx="219763" cy="317764"/>
            </a:xfrm>
            <a:custGeom>
              <a:avLst/>
              <a:gdLst/>
              <a:ahLst/>
              <a:cxnLst/>
              <a:rect l="l" t="t" r="r" b="b"/>
              <a:pathLst>
                <a:path w="1341" h="1939" fill="none" extrusionOk="0">
                  <a:moveTo>
                    <a:pt x="1340" y="1939"/>
                  </a:moveTo>
                  <a:cubicBezTo>
                    <a:pt x="1232" y="1124"/>
                    <a:pt x="706" y="381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1" name="Google Shape;591;p11"/>
            <p:cNvSpPr/>
            <p:nvPr/>
          </p:nvSpPr>
          <p:spPr>
            <a:xfrm rot="2851161">
              <a:off x="8569613" y="1658042"/>
              <a:ext cx="270238" cy="77351"/>
            </a:xfrm>
            <a:custGeom>
              <a:avLst/>
              <a:gdLst/>
              <a:ahLst/>
              <a:cxnLst/>
              <a:rect l="l" t="t" r="r" b="b"/>
              <a:pathLst>
                <a:path w="1649" h="472" fill="none" extrusionOk="0">
                  <a:moveTo>
                    <a:pt x="0" y="327"/>
                  </a:moveTo>
                  <a:cubicBezTo>
                    <a:pt x="181" y="454"/>
                    <a:pt x="381" y="472"/>
                    <a:pt x="598" y="472"/>
                  </a:cubicBezTo>
                  <a:cubicBezTo>
                    <a:pt x="996" y="472"/>
                    <a:pt x="1431" y="327"/>
                    <a:pt x="1648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2" name="Google Shape;592;p11"/>
            <p:cNvSpPr/>
            <p:nvPr/>
          </p:nvSpPr>
          <p:spPr>
            <a:xfrm rot="2851161">
              <a:off x="8670708" y="1661084"/>
              <a:ext cx="199114" cy="47689"/>
            </a:xfrm>
            <a:custGeom>
              <a:avLst/>
              <a:gdLst/>
              <a:ahLst/>
              <a:cxnLst/>
              <a:rect l="l" t="t" r="r" b="b"/>
              <a:pathLst>
                <a:path w="1215" h="291" fill="none" extrusionOk="0">
                  <a:moveTo>
                    <a:pt x="1" y="0"/>
                  </a:moveTo>
                  <a:cubicBezTo>
                    <a:pt x="363" y="200"/>
                    <a:pt x="798" y="290"/>
                    <a:pt x="1214" y="254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3" name="Google Shape;593;p11"/>
            <p:cNvSpPr/>
            <p:nvPr/>
          </p:nvSpPr>
          <p:spPr>
            <a:xfrm rot="2851161">
              <a:off x="8881873" y="1602579"/>
              <a:ext cx="41789" cy="207800"/>
            </a:xfrm>
            <a:custGeom>
              <a:avLst/>
              <a:gdLst/>
              <a:ahLst/>
              <a:cxnLst/>
              <a:rect l="l" t="t" r="r" b="b"/>
              <a:pathLst>
                <a:path w="255" h="1268" fill="none" extrusionOk="0">
                  <a:moveTo>
                    <a:pt x="55" y="1268"/>
                  </a:moveTo>
                  <a:cubicBezTo>
                    <a:pt x="91" y="1214"/>
                    <a:pt x="127" y="1177"/>
                    <a:pt x="146" y="1105"/>
                  </a:cubicBezTo>
                  <a:cubicBezTo>
                    <a:pt x="254" y="743"/>
                    <a:pt x="218" y="308"/>
                    <a:pt x="1" y="0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4" name="Google Shape;594;p11"/>
            <p:cNvSpPr/>
            <p:nvPr/>
          </p:nvSpPr>
          <p:spPr>
            <a:xfrm rot="2851161">
              <a:off x="8764335" y="1603002"/>
              <a:ext cx="130776" cy="139626"/>
            </a:xfrm>
            <a:custGeom>
              <a:avLst/>
              <a:gdLst/>
              <a:ahLst/>
              <a:cxnLst/>
              <a:rect l="l" t="t" r="r" b="b"/>
              <a:pathLst>
                <a:path w="798" h="852" fill="none" extrusionOk="0">
                  <a:moveTo>
                    <a:pt x="797" y="852"/>
                  </a:moveTo>
                  <a:cubicBezTo>
                    <a:pt x="634" y="490"/>
                    <a:pt x="362" y="182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5" name="Google Shape;595;p11"/>
            <p:cNvSpPr/>
            <p:nvPr/>
          </p:nvSpPr>
          <p:spPr>
            <a:xfrm rot="2851161">
              <a:off x="8757392" y="1471752"/>
              <a:ext cx="129629" cy="103244"/>
            </a:xfrm>
            <a:custGeom>
              <a:avLst/>
              <a:gdLst/>
              <a:ahLst/>
              <a:cxnLst/>
              <a:rect l="l" t="t" r="r" b="b"/>
              <a:pathLst>
                <a:path w="791" h="630" extrusionOk="0">
                  <a:moveTo>
                    <a:pt x="465" y="1"/>
                  </a:moveTo>
                  <a:cubicBezTo>
                    <a:pt x="374" y="1"/>
                    <a:pt x="284" y="19"/>
                    <a:pt x="229" y="73"/>
                  </a:cubicBezTo>
                  <a:cubicBezTo>
                    <a:pt x="0" y="270"/>
                    <a:pt x="186" y="629"/>
                    <a:pt x="464" y="629"/>
                  </a:cubicBezTo>
                  <a:cubicBezTo>
                    <a:pt x="494" y="629"/>
                    <a:pt x="524" y="625"/>
                    <a:pt x="555" y="617"/>
                  </a:cubicBezTo>
                  <a:cubicBezTo>
                    <a:pt x="682" y="562"/>
                    <a:pt x="791" y="417"/>
                    <a:pt x="773" y="273"/>
                  </a:cubicBezTo>
                  <a:cubicBezTo>
                    <a:pt x="755" y="110"/>
                    <a:pt x="610" y="1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6" name="Google Shape;596;p11"/>
            <p:cNvSpPr/>
            <p:nvPr/>
          </p:nvSpPr>
          <p:spPr>
            <a:xfrm rot="2851161">
              <a:off x="8904120" y="1517172"/>
              <a:ext cx="121599" cy="100131"/>
            </a:xfrm>
            <a:custGeom>
              <a:avLst/>
              <a:gdLst/>
              <a:ahLst/>
              <a:cxnLst/>
              <a:rect l="l" t="t" r="r" b="b"/>
              <a:pathLst>
                <a:path w="742" h="611" extrusionOk="0">
                  <a:moveTo>
                    <a:pt x="415" y="0"/>
                  </a:moveTo>
                  <a:cubicBezTo>
                    <a:pt x="343" y="0"/>
                    <a:pt x="252" y="18"/>
                    <a:pt x="180" y="73"/>
                  </a:cubicBezTo>
                  <a:cubicBezTo>
                    <a:pt x="1" y="268"/>
                    <a:pt x="174" y="611"/>
                    <a:pt x="422" y="611"/>
                  </a:cubicBezTo>
                  <a:cubicBezTo>
                    <a:pt x="449" y="611"/>
                    <a:pt x="477" y="607"/>
                    <a:pt x="506" y="598"/>
                  </a:cubicBezTo>
                  <a:cubicBezTo>
                    <a:pt x="651" y="543"/>
                    <a:pt x="741" y="417"/>
                    <a:pt x="705" y="272"/>
                  </a:cubicBezTo>
                  <a:cubicBezTo>
                    <a:pt x="687" y="145"/>
                    <a:pt x="560" y="18"/>
                    <a:pt x="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7" name="Google Shape;597;p11"/>
            <p:cNvSpPr/>
            <p:nvPr/>
          </p:nvSpPr>
          <p:spPr>
            <a:xfrm rot="2851161">
              <a:off x="8650060" y="1498039"/>
              <a:ext cx="121271" cy="97345"/>
            </a:xfrm>
            <a:custGeom>
              <a:avLst/>
              <a:gdLst/>
              <a:ahLst/>
              <a:cxnLst/>
              <a:rect l="l" t="t" r="r" b="b"/>
              <a:pathLst>
                <a:path w="740" h="594" extrusionOk="0">
                  <a:moveTo>
                    <a:pt x="414" y="1"/>
                  </a:moveTo>
                  <a:cubicBezTo>
                    <a:pt x="359" y="1"/>
                    <a:pt x="269" y="19"/>
                    <a:pt x="196" y="73"/>
                  </a:cubicBezTo>
                  <a:cubicBezTo>
                    <a:pt x="1" y="252"/>
                    <a:pt x="172" y="593"/>
                    <a:pt x="433" y="593"/>
                  </a:cubicBezTo>
                  <a:cubicBezTo>
                    <a:pt x="462" y="593"/>
                    <a:pt x="492" y="589"/>
                    <a:pt x="522" y="580"/>
                  </a:cubicBezTo>
                  <a:cubicBezTo>
                    <a:pt x="649" y="544"/>
                    <a:pt x="740" y="399"/>
                    <a:pt x="721" y="272"/>
                  </a:cubicBezTo>
                  <a:cubicBezTo>
                    <a:pt x="685" y="127"/>
                    <a:pt x="558" y="19"/>
                    <a:pt x="4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8" name="Google Shape;598;p11"/>
            <p:cNvSpPr/>
            <p:nvPr/>
          </p:nvSpPr>
          <p:spPr>
            <a:xfrm rot="2851161">
              <a:off x="8513263" y="1492826"/>
              <a:ext cx="138806" cy="109144"/>
            </a:xfrm>
            <a:custGeom>
              <a:avLst/>
              <a:gdLst/>
              <a:ahLst/>
              <a:cxnLst/>
              <a:rect l="l" t="t" r="r" b="b"/>
              <a:pathLst>
                <a:path w="847" h="666" extrusionOk="0">
                  <a:moveTo>
                    <a:pt x="484" y="1"/>
                  </a:moveTo>
                  <a:cubicBezTo>
                    <a:pt x="394" y="1"/>
                    <a:pt x="303" y="19"/>
                    <a:pt x="231" y="73"/>
                  </a:cubicBezTo>
                  <a:cubicBezTo>
                    <a:pt x="1" y="287"/>
                    <a:pt x="203" y="665"/>
                    <a:pt x="500" y="665"/>
                  </a:cubicBezTo>
                  <a:cubicBezTo>
                    <a:pt x="530" y="665"/>
                    <a:pt x="561" y="661"/>
                    <a:pt x="593" y="653"/>
                  </a:cubicBezTo>
                  <a:cubicBezTo>
                    <a:pt x="756" y="617"/>
                    <a:pt x="847" y="454"/>
                    <a:pt x="829" y="291"/>
                  </a:cubicBezTo>
                  <a:cubicBezTo>
                    <a:pt x="792" y="128"/>
                    <a:pt x="647" y="19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599" name="Google Shape;599;p11"/>
          <p:cNvGrpSpPr/>
          <p:nvPr/>
        </p:nvGrpSpPr>
        <p:grpSpPr>
          <a:xfrm rot="5528602">
            <a:off x="272457" y="5016823"/>
            <a:ext cx="1179283" cy="878615"/>
            <a:chOff x="8054181" y="220421"/>
            <a:chExt cx="884462" cy="658961"/>
          </a:xfrm>
        </p:grpSpPr>
        <p:sp>
          <p:nvSpPr>
            <p:cNvPr id="600" name="Google Shape;600;p11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1" name="Google Shape;601;p11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02" name="Google Shape;602;p11"/>
          <p:cNvSpPr/>
          <p:nvPr/>
        </p:nvSpPr>
        <p:spPr>
          <a:xfrm rot="-1051434">
            <a:off x="228145" y="2569605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603" name="Google Shape;603;p11"/>
          <p:cNvGrpSpPr/>
          <p:nvPr/>
        </p:nvGrpSpPr>
        <p:grpSpPr>
          <a:xfrm rot="1379774">
            <a:off x="11184382" y="5695308"/>
            <a:ext cx="680921" cy="984448"/>
            <a:chOff x="8499282" y="3580082"/>
            <a:chExt cx="510652" cy="738280"/>
          </a:xfrm>
        </p:grpSpPr>
        <p:sp>
          <p:nvSpPr>
            <p:cNvPr id="604" name="Google Shape;604;p11"/>
            <p:cNvSpPr/>
            <p:nvPr/>
          </p:nvSpPr>
          <p:spPr>
            <a:xfrm>
              <a:off x="8831634" y="3580082"/>
              <a:ext cx="89315" cy="213208"/>
            </a:xfrm>
            <a:custGeom>
              <a:avLst/>
              <a:gdLst/>
              <a:ahLst/>
              <a:cxnLst/>
              <a:rect l="l" t="t" r="r" b="b"/>
              <a:pathLst>
                <a:path w="545" h="1301" extrusionOk="0">
                  <a:moveTo>
                    <a:pt x="327" y="0"/>
                  </a:moveTo>
                  <a:cubicBezTo>
                    <a:pt x="295" y="0"/>
                    <a:pt x="263" y="5"/>
                    <a:pt x="236" y="14"/>
                  </a:cubicBezTo>
                  <a:cubicBezTo>
                    <a:pt x="109" y="68"/>
                    <a:pt x="55" y="177"/>
                    <a:pt x="19" y="285"/>
                  </a:cubicBezTo>
                  <a:cubicBezTo>
                    <a:pt x="1" y="394"/>
                    <a:pt x="1" y="539"/>
                    <a:pt x="19" y="647"/>
                  </a:cubicBezTo>
                  <a:cubicBezTo>
                    <a:pt x="55" y="865"/>
                    <a:pt x="73" y="1082"/>
                    <a:pt x="91" y="1299"/>
                  </a:cubicBezTo>
                  <a:cubicBezTo>
                    <a:pt x="91" y="1300"/>
                    <a:pt x="92" y="1301"/>
                    <a:pt x="93" y="1301"/>
                  </a:cubicBezTo>
                  <a:cubicBezTo>
                    <a:pt x="108" y="1301"/>
                    <a:pt x="236" y="1172"/>
                    <a:pt x="236" y="1155"/>
                  </a:cubicBezTo>
                  <a:cubicBezTo>
                    <a:pt x="272" y="1082"/>
                    <a:pt x="327" y="992"/>
                    <a:pt x="363" y="919"/>
                  </a:cubicBezTo>
                  <a:cubicBezTo>
                    <a:pt x="417" y="792"/>
                    <a:pt x="453" y="611"/>
                    <a:pt x="508" y="448"/>
                  </a:cubicBezTo>
                  <a:cubicBezTo>
                    <a:pt x="526" y="340"/>
                    <a:pt x="544" y="213"/>
                    <a:pt x="508" y="122"/>
                  </a:cubicBezTo>
                  <a:cubicBezTo>
                    <a:pt x="472" y="86"/>
                    <a:pt x="453" y="32"/>
                    <a:pt x="417" y="14"/>
                  </a:cubicBezTo>
                  <a:cubicBezTo>
                    <a:pt x="390" y="5"/>
                    <a:pt x="358" y="0"/>
                    <a:pt x="3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5" name="Google Shape;605;p11"/>
            <p:cNvSpPr/>
            <p:nvPr/>
          </p:nvSpPr>
          <p:spPr>
            <a:xfrm>
              <a:off x="8784108" y="3838194"/>
              <a:ext cx="225827" cy="119469"/>
            </a:xfrm>
            <a:custGeom>
              <a:avLst/>
              <a:gdLst/>
              <a:ahLst/>
              <a:cxnLst/>
              <a:rect l="l" t="t" r="r" b="b"/>
              <a:pathLst>
                <a:path w="1378" h="729" extrusionOk="0">
                  <a:moveTo>
                    <a:pt x="1212" y="1"/>
                  </a:moveTo>
                  <a:cubicBezTo>
                    <a:pt x="1165" y="1"/>
                    <a:pt x="1115" y="14"/>
                    <a:pt x="1069" y="32"/>
                  </a:cubicBezTo>
                  <a:cubicBezTo>
                    <a:pt x="852" y="87"/>
                    <a:pt x="653" y="177"/>
                    <a:pt x="454" y="340"/>
                  </a:cubicBezTo>
                  <a:cubicBezTo>
                    <a:pt x="399" y="376"/>
                    <a:pt x="1" y="666"/>
                    <a:pt x="92" y="720"/>
                  </a:cubicBezTo>
                  <a:cubicBezTo>
                    <a:pt x="98" y="726"/>
                    <a:pt x="108" y="728"/>
                    <a:pt x="120" y="728"/>
                  </a:cubicBezTo>
                  <a:cubicBezTo>
                    <a:pt x="144" y="728"/>
                    <a:pt x="176" y="720"/>
                    <a:pt x="200" y="720"/>
                  </a:cubicBezTo>
                  <a:cubicBezTo>
                    <a:pt x="399" y="684"/>
                    <a:pt x="580" y="612"/>
                    <a:pt x="798" y="557"/>
                  </a:cubicBezTo>
                  <a:cubicBezTo>
                    <a:pt x="925" y="521"/>
                    <a:pt x="1069" y="503"/>
                    <a:pt x="1178" y="431"/>
                  </a:cubicBezTo>
                  <a:cubicBezTo>
                    <a:pt x="1251" y="376"/>
                    <a:pt x="1305" y="340"/>
                    <a:pt x="1359" y="268"/>
                  </a:cubicBezTo>
                  <a:cubicBezTo>
                    <a:pt x="1377" y="195"/>
                    <a:pt x="1377" y="87"/>
                    <a:pt x="1341" y="50"/>
                  </a:cubicBezTo>
                  <a:cubicBezTo>
                    <a:pt x="1305" y="14"/>
                    <a:pt x="1260" y="1"/>
                    <a:pt x="12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6" name="Google Shape;606;p11"/>
            <p:cNvSpPr/>
            <p:nvPr/>
          </p:nvSpPr>
          <p:spPr>
            <a:xfrm>
              <a:off x="8707084" y="4065988"/>
              <a:ext cx="225663" cy="81448"/>
            </a:xfrm>
            <a:custGeom>
              <a:avLst/>
              <a:gdLst/>
              <a:ahLst/>
              <a:cxnLst/>
              <a:rect l="l" t="t" r="r" b="b"/>
              <a:pathLst>
                <a:path w="1377" h="497" extrusionOk="0">
                  <a:moveTo>
                    <a:pt x="942" y="0"/>
                  </a:moveTo>
                  <a:cubicBezTo>
                    <a:pt x="688" y="0"/>
                    <a:pt x="453" y="55"/>
                    <a:pt x="236" y="127"/>
                  </a:cubicBezTo>
                  <a:cubicBezTo>
                    <a:pt x="181" y="145"/>
                    <a:pt x="0" y="218"/>
                    <a:pt x="18" y="308"/>
                  </a:cubicBezTo>
                  <a:cubicBezTo>
                    <a:pt x="18" y="399"/>
                    <a:pt x="217" y="417"/>
                    <a:pt x="290" y="417"/>
                  </a:cubicBezTo>
                  <a:cubicBezTo>
                    <a:pt x="399" y="453"/>
                    <a:pt x="507" y="453"/>
                    <a:pt x="634" y="471"/>
                  </a:cubicBezTo>
                  <a:cubicBezTo>
                    <a:pt x="711" y="484"/>
                    <a:pt x="797" y="497"/>
                    <a:pt x="885" y="497"/>
                  </a:cubicBezTo>
                  <a:cubicBezTo>
                    <a:pt x="922" y="497"/>
                    <a:pt x="959" y="495"/>
                    <a:pt x="996" y="489"/>
                  </a:cubicBezTo>
                  <a:cubicBezTo>
                    <a:pt x="1105" y="489"/>
                    <a:pt x="1232" y="417"/>
                    <a:pt x="1304" y="326"/>
                  </a:cubicBezTo>
                  <a:cubicBezTo>
                    <a:pt x="1322" y="308"/>
                    <a:pt x="1358" y="254"/>
                    <a:pt x="1358" y="236"/>
                  </a:cubicBezTo>
                  <a:cubicBezTo>
                    <a:pt x="1376" y="200"/>
                    <a:pt x="1358" y="145"/>
                    <a:pt x="1322" y="127"/>
                  </a:cubicBezTo>
                  <a:cubicBezTo>
                    <a:pt x="1232" y="19"/>
                    <a:pt x="1087" y="0"/>
                    <a:pt x="9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7" name="Google Shape;607;p11"/>
            <p:cNvSpPr/>
            <p:nvPr/>
          </p:nvSpPr>
          <p:spPr>
            <a:xfrm>
              <a:off x="8677422" y="3790997"/>
              <a:ext cx="105047" cy="167485"/>
            </a:xfrm>
            <a:custGeom>
              <a:avLst/>
              <a:gdLst/>
              <a:ahLst/>
              <a:cxnLst/>
              <a:rect l="l" t="t" r="r" b="b"/>
              <a:pathLst>
                <a:path w="641" h="1022" extrusionOk="0">
                  <a:moveTo>
                    <a:pt x="169" y="0"/>
                  </a:moveTo>
                  <a:cubicBezTo>
                    <a:pt x="130" y="0"/>
                    <a:pt x="86" y="9"/>
                    <a:pt x="54" y="31"/>
                  </a:cubicBezTo>
                  <a:cubicBezTo>
                    <a:pt x="36" y="67"/>
                    <a:pt x="18" y="103"/>
                    <a:pt x="18" y="157"/>
                  </a:cubicBezTo>
                  <a:cubicBezTo>
                    <a:pt x="0" y="284"/>
                    <a:pt x="54" y="429"/>
                    <a:pt x="145" y="538"/>
                  </a:cubicBezTo>
                  <a:lnTo>
                    <a:pt x="417" y="882"/>
                  </a:lnTo>
                  <a:cubicBezTo>
                    <a:pt x="452" y="929"/>
                    <a:pt x="540" y="1021"/>
                    <a:pt x="593" y="1021"/>
                  </a:cubicBezTo>
                  <a:cubicBezTo>
                    <a:pt x="622" y="1021"/>
                    <a:pt x="640" y="994"/>
                    <a:pt x="634" y="918"/>
                  </a:cubicBezTo>
                  <a:cubicBezTo>
                    <a:pt x="580" y="646"/>
                    <a:pt x="543" y="375"/>
                    <a:pt x="380" y="157"/>
                  </a:cubicBezTo>
                  <a:cubicBezTo>
                    <a:pt x="362" y="85"/>
                    <a:pt x="308" y="31"/>
                    <a:pt x="235" y="12"/>
                  </a:cubicBezTo>
                  <a:cubicBezTo>
                    <a:pt x="220" y="5"/>
                    <a:pt x="196" y="0"/>
                    <a:pt x="16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8" name="Google Shape;608;p11"/>
            <p:cNvSpPr/>
            <p:nvPr/>
          </p:nvSpPr>
          <p:spPr>
            <a:xfrm>
              <a:off x="8591220" y="3951764"/>
              <a:ext cx="116027" cy="163552"/>
            </a:xfrm>
            <a:custGeom>
              <a:avLst/>
              <a:gdLst/>
              <a:ahLst/>
              <a:cxnLst/>
              <a:rect l="l" t="t" r="r" b="b"/>
              <a:pathLst>
                <a:path w="708" h="998" extrusionOk="0">
                  <a:moveTo>
                    <a:pt x="166" y="0"/>
                  </a:moveTo>
                  <a:cubicBezTo>
                    <a:pt x="132" y="0"/>
                    <a:pt x="100" y="9"/>
                    <a:pt x="73" y="27"/>
                  </a:cubicBezTo>
                  <a:cubicBezTo>
                    <a:pt x="19" y="46"/>
                    <a:pt x="1" y="154"/>
                    <a:pt x="1" y="209"/>
                  </a:cubicBezTo>
                  <a:cubicBezTo>
                    <a:pt x="1" y="281"/>
                    <a:pt x="19" y="353"/>
                    <a:pt x="73" y="426"/>
                  </a:cubicBezTo>
                  <a:cubicBezTo>
                    <a:pt x="107" y="526"/>
                    <a:pt x="418" y="997"/>
                    <a:pt x="594" y="997"/>
                  </a:cubicBezTo>
                  <a:cubicBezTo>
                    <a:pt x="609" y="997"/>
                    <a:pt x="622" y="994"/>
                    <a:pt x="635" y="987"/>
                  </a:cubicBezTo>
                  <a:cubicBezTo>
                    <a:pt x="707" y="933"/>
                    <a:pt x="635" y="625"/>
                    <a:pt x="617" y="553"/>
                  </a:cubicBezTo>
                  <a:cubicBezTo>
                    <a:pt x="562" y="408"/>
                    <a:pt x="526" y="281"/>
                    <a:pt x="435" y="172"/>
                  </a:cubicBezTo>
                  <a:cubicBezTo>
                    <a:pt x="381" y="118"/>
                    <a:pt x="345" y="46"/>
                    <a:pt x="273" y="27"/>
                  </a:cubicBezTo>
                  <a:cubicBezTo>
                    <a:pt x="236" y="9"/>
                    <a:pt x="200" y="0"/>
                    <a:pt x="1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9" name="Google Shape;609;p11"/>
            <p:cNvSpPr/>
            <p:nvPr/>
          </p:nvSpPr>
          <p:spPr>
            <a:xfrm>
              <a:off x="8499282" y="4078443"/>
              <a:ext cx="95050" cy="168469"/>
            </a:xfrm>
            <a:custGeom>
              <a:avLst/>
              <a:gdLst/>
              <a:ahLst/>
              <a:cxnLst/>
              <a:rect l="l" t="t" r="r" b="b"/>
              <a:pathLst>
                <a:path w="580" h="1028" extrusionOk="0">
                  <a:moveTo>
                    <a:pt x="237" y="0"/>
                  </a:moveTo>
                  <a:cubicBezTo>
                    <a:pt x="217" y="0"/>
                    <a:pt x="197" y="4"/>
                    <a:pt x="182" y="15"/>
                  </a:cubicBezTo>
                  <a:cubicBezTo>
                    <a:pt x="55" y="51"/>
                    <a:pt x="0" y="196"/>
                    <a:pt x="19" y="305"/>
                  </a:cubicBezTo>
                  <a:cubicBezTo>
                    <a:pt x="37" y="413"/>
                    <a:pt x="109" y="522"/>
                    <a:pt x="182" y="613"/>
                  </a:cubicBezTo>
                  <a:cubicBezTo>
                    <a:pt x="272" y="739"/>
                    <a:pt x="326" y="884"/>
                    <a:pt x="453" y="975"/>
                  </a:cubicBezTo>
                  <a:cubicBezTo>
                    <a:pt x="485" y="1012"/>
                    <a:pt x="509" y="1027"/>
                    <a:pt x="527" y="1027"/>
                  </a:cubicBezTo>
                  <a:cubicBezTo>
                    <a:pt x="571" y="1027"/>
                    <a:pt x="580" y="938"/>
                    <a:pt x="580" y="848"/>
                  </a:cubicBezTo>
                  <a:cubicBezTo>
                    <a:pt x="580" y="649"/>
                    <a:pt x="580" y="432"/>
                    <a:pt x="508" y="250"/>
                  </a:cubicBezTo>
                  <a:cubicBezTo>
                    <a:pt x="489" y="160"/>
                    <a:pt x="471" y="106"/>
                    <a:pt x="399" y="51"/>
                  </a:cubicBezTo>
                  <a:cubicBezTo>
                    <a:pt x="348" y="26"/>
                    <a:pt x="287" y="0"/>
                    <a:pt x="2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0" name="Google Shape;610;p11"/>
            <p:cNvSpPr/>
            <p:nvPr/>
          </p:nvSpPr>
          <p:spPr>
            <a:xfrm>
              <a:off x="8579420" y="4232000"/>
              <a:ext cx="193051" cy="82759"/>
            </a:xfrm>
            <a:custGeom>
              <a:avLst/>
              <a:gdLst/>
              <a:ahLst/>
              <a:cxnLst/>
              <a:rect l="l" t="t" r="r" b="b"/>
              <a:pathLst>
                <a:path w="1178" h="505" extrusionOk="0">
                  <a:moveTo>
                    <a:pt x="561" y="0"/>
                  </a:moveTo>
                  <a:cubicBezTo>
                    <a:pt x="411" y="0"/>
                    <a:pt x="241" y="9"/>
                    <a:pt x="163" y="74"/>
                  </a:cubicBezTo>
                  <a:cubicBezTo>
                    <a:pt x="0" y="183"/>
                    <a:pt x="363" y="309"/>
                    <a:pt x="453" y="364"/>
                  </a:cubicBezTo>
                  <a:cubicBezTo>
                    <a:pt x="562" y="400"/>
                    <a:pt x="689" y="472"/>
                    <a:pt x="797" y="491"/>
                  </a:cubicBezTo>
                  <a:cubicBezTo>
                    <a:pt x="825" y="500"/>
                    <a:pt x="856" y="504"/>
                    <a:pt x="887" y="504"/>
                  </a:cubicBezTo>
                  <a:cubicBezTo>
                    <a:pt x="977" y="504"/>
                    <a:pt x="1074" y="467"/>
                    <a:pt x="1141" y="400"/>
                  </a:cubicBezTo>
                  <a:cubicBezTo>
                    <a:pt x="1159" y="382"/>
                    <a:pt x="1178" y="309"/>
                    <a:pt x="1178" y="273"/>
                  </a:cubicBezTo>
                  <a:cubicBezTo>
                    <a:pt x="1178" y="219"/>
                    <a:pt x="1178" y="201"/>
                    <a:pt x="1159" y="183"/>
                  </a:cubicBezTo>
                  <a:cubicBezTo>
                    <a:pt x="1069" y="38"/>
                    <a:pt x="888" y="2"/>
                    <a:pt x="725" y="2"/>
                  </a:cubicBezTo>
                  <a:cubicBezTo>
                    <a:pt x="678" y="2"/>
                    <a:pt x="621" y="0"/>
                    <a:pt x="5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1" name="Google Shape;611;p11"/>
            <p:cNvSpPr/>
            <p:nvPr/>
          </p:nvSpPr>
          <p:spPr>
            <a:xfrm>
              <a:off x="8505182" y="3778050"/>
              <a:ext cx="341526" cy="540312"/>
            </a:xfrm>
            <a:custGeom>
              <a:avLst/>
              <a:gdLst/>
              <a:ahLst/>
              <a:cxnLst/>
              <a:rect l="l" t="t" r="r" b="b"/>
              <a:pathLst>
                <a:path w="2084" h="3297" fill="none" extrusionOk="0">
                  <a:moveTo>
                    <a:pt x="1" y="3297"/>
                  </a:moveTo>
                  <a:cubicBezTo>
                    <a:pt x="1069" y="2500"/>
                    <a:pt x="1812" y="1305"/>
                    <a:pt x="2083" y="1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612" name="Google Shape;612;p11"/>
          <p:cNvGrpSpPr/>
          <p:nvPr/>
        </p:nvGrpSpPr>
        <p:grpSpPr>
          <a:xfrm>
            <a:off x="-2" y="-2"/>
            <a:ext cx="12191924" cy="6678279"/>
            <a:chOff x="-2" y="-2"/>
            <a:chExt cx="9143943" cy="5008709"/>
          </a:xfrm>
        </p:grpSpPr>
        <p:sp>
          <p:nvSpPr>
            <p:cNvPr id="613" name="Google Shape;613;p11"/>
            <p:cNvSpPr/>
            <p:nvPr/>
          </p:nvSpPr>
          <p:spPr>
            <a:xfrm>
              <a:off x="2990510" y="4827774"/>
              <a:ext cx="32100" cy="30438"/>
            </a:xfrm>
            <a:custGeom>
              <a:avLst/>
              <a:gdLst/>
              <a:ahLst/>
              <a:cxnLst/>
              <a:rect l="l" t="t" r="r" b="b"/>
              <a:pathLst>
                <a:path w="1004" h="952" extrusionOk="0">
                  <a:moveTo>
                    <a:pt x="478" y="1"/>
                  </a:moveTo>
                  <a:cubicBezTo>
                    <a:pt x="450" y="1"/>
                    <a:pt x="423" y="2"/>
                    <a:pt x="396" y="5"/>
                  </a:cubicBezTo>
                  <a:cubicBezTo>
                    <a:pt x="153" y="36"/>
                    <a:pt x="1" y="309"/>
                    <a:pt x="31" y="583"/>
                  </a:cubicBezTo>
                  <a:cubicBezTo>
                    <a:pt x="59" y="805"/>
                    <a:pt x="290" y="951"/>
                    <a:pt x="539" y="951"/>
                  </a:cubicBezTo>
                  <a:cubicBezTo>
                    <a:pt x="562" y="951"/>
                    <a:pt x="585" y="950"/>
                    <a:pt x="609" y="948"/>
                  </a:cubicBezTo>
                  <a:cubicBezTo>
                    <a:pt x="852" y="917"/>
                    <a:pt x="1004" y="644"/>
                    <a:pt x="973" y="370"/>
                  </a:cubicBezTo>
                  <a:cubicBezTo>
                    <a:pt x="946" y="124"/>
                    <a:pt x="722" y="1"/>
                    <a:pt x="47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4" name="Google Shape;614;p11"/>
            <p:cNvSpPr/>
            <p:nvPr/>
          </p:nvSpPr>
          <p:spPr>
            <a:xfrm>
              <a:off x="3449220" y="4862848"/>
              <a:ext cx="48630" cy="46808"/>
            </a:xfrm>
            <a:custGeom>
              <a:avLst/>
              <a:gdLst/>
              <a:ahLst/>
              <a:cxnLst/>
              <a:rect l="l" t="t" r="r" b="b"/>
              <a:pathLst>
                <a:path w="1521" h="1464" extrusionOk="0">
                  <a:moveTo>
                    <a:pt x="793" y="0"/>
                  </a:moveTo>
                  <a:cubicBezTo>
                    <a:pt x="396" y="0"/>
                    <a:pt x="89" y="293"/>
                    <a:pt x="31" y="641"/>
                  </a:cubicBezTo>
                  <a:cubicBezTo>
                    <a:pt x="0" y="1066"/>
                    <a:pt x="274" y="1401"/>
                    <a:pt x="669" y="1462"/>
                  </a:cubicBezTo>
                  <a:cubicBezTo>
                    <a:pt x="689" y="1463"/>
                    <a:pt x="708" y="1464"/>
                    <a:pt x="728" y="1464"/>
                  </a:cubicBezTo>
                  <a:cubicBezTo>
                    <a:pt x="1125" y="1464"/>
                    <a:pt x="1432" y="1170"/>
                    <a:pt x="1490" y="793"/>
                  </a:cubicBezTo>
                  <a:cubicBezTo>
                    <a:pt x="1520" y="398"/>
                    <a:pt x="1216" y="33"/>
                    <a:pt x="851" y="3"/>
                  </a:cubicBezTo>
                  <a:cubicBezTo>
                    <a:pt x="832" y="1"/>
                    <a:pt x="812" y="0"/>
                    <a:pt x="7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5" name="Google Shape;615;p11"/>
            <p:cNvSpPr/>
            <p:nvPr/>
          </p:nvSpPr>
          <p:spPr>
            <a:xfrm>
              <a:off x="2825308" y="4860642"/>
              <a:ext cx="35010" cy="30853"/>
            </a:xfrm>
            <a:custGeom>
              <a:avLst/>
              <a:gdLst/>
              <a:ahLst/>
              <a:cxnLst/>
              <a:rect l="l" t="t" r="r" b="b"/>
              <a:pathLst>
                <a:path w="1095" h="965" extrusionOk="0">
                  <a:moveTo>
                    <a:pt x="543" y="0"/>
                  </a:moveTo>
                  <a:cubicBezTo>
                    <a:pt x="514" y="0"/>
                    <a:pt x="485" y="4"/>
                    <a:pt x="456" y="11"/>
                  </a:cubicBezTo>
                  <a:cubicBezTo>
                    <a:pt x="183" y="41"/>
                    <a:pt x="0" y="315"/>
                    <a:pt x="61" y="558"/>
                  </a:cubicBezTo>
                  <a:cubicBezTo>
                    <a:pt x="88" y="796"/>
                    <a:pt x="298" y="965"/>
                    <a:pt x="532" y="965"/>
                  </a:cubicBezTo>
                  <a:cubicBezTo>
                    <a:pt x="567" y="965"/>
                    <a:pt x="603" y="961"/>
                    <a:pt x="639" y="953"/>
                  </a:cubicBezTo>
                  <a:cubicBezTo>
                    <a:pt x="912" y="923"/>
                    <a:pt x="1095" y="649"/>
                    <a:pt x="1003" y="375"/>
                  </a:cubicBezTo>
                  <a:cubicBezTo>
                    <a:pt x="977" y="188"/>
                    <a:pt x="761" y="0"/>
                    <a:pt x="5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6" name="Google Shape;616;p11"/>
            <p:cNvSpPr/>
            <p:nvPr/>
          </p:nvSpPr>
          <p:spPr>
            <a:xfrm>
              <a:off x="3285936" y="4896867"/>
              <a:ext cx="49621" cy="46808"/>
            </a:xfrm>
            <a:custGeom>
              <a:avLst/>
              <a:gdLst/>
              <a:ahLst/>
              <a:cxnLst/>
              <a:rect l="l" t="t" r="r" b="b"/>
              <a:pathLst>
                <a:path w="1552" h="1464" extrusionOk="0">
                  <a:moveTo>
                    <a:pt x="792" y="0"/>
                  </a:moveTo>
                  <a:cubicBezTo>
                    <a:pt x="421" y="0"/>
                    <a:pt x="91" y="266"/>
                    <a:pt x="62" y="641"/>
                  </a:cubicBezTo>
                  <a:cubicBezTo>
                    <a:pt x="1" y="1036"/>
                    <a:pt x="274" y="1401"/>
                    <a:pt x="700" y="1461"/>
                  </a:cubicBezTo>
                  <a:cubicBezTo>
                    <a:pt x="719" y="1463"/>
                    <a:pt x="737" y="1464"/>
                    <a:pt x="756" y="1464"/>
                  </a:cubicBezTo>
                  <a:cubicBezTo>
                    <a:pt x="1104" y="1464"/>
                    <a:pt x="1461" y="1197"/>
                    <a:pt x="1490" y="793"/>
                  </a:cubicBezTo>
                  <a:cubicBezTo>
                    <a:pt x="1551" y="428"/>
                    <a:pt x="1217" y="33"/>
                    <a:pt x="852" y="2"/>
                  </a:cubicBezTo>
                  <a:cubicBezTo>
                    <a:pt x="832" y="1"/>
                    <a:pt x="812" y="0"/>
                    <a:pt x="79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7" name="Google Shape;617;p11"/>
            <p:cNvSpPr/>
            <p:nvPr/>
          </p:nvSpPr>
          <p:spPr>
            <a:xfrm>
              <a:off x="7229602" y="3415478"/>
              <a:ext cx="94287" cy="82713"/>
            </a:xfrm>
            <a:custGeom>
              <a:avLst/>
              <a:gdLst/>
              <a:ahLst/>
              <a:cxnLst/>
              <a:rect l="l" t="t" r="r" b="b"/>
              <a:pathLst>
                <a:path w="2949" h="2587" extrusionOk="0">
                  <a:moveTo>
                    <a:pt x="1501" y="1"/>
                  </a:moveTo>
                  <a:cubicBezTo>
                    <a:pt x="1225" y="1"/>
                    <a:pt x="943" y="98"/>
                    <a:pt x="699" y="303"/>
                  </a:cubicBezTo>
                  <a:cubicBezTo>
                    <a:pt x="122" y="698"/>
                    <a:pt x="0" y="1549"/>
                    <a:pt x="456" y="2066"/>
                  </a:cubicBezTo>
                  <a:cubicBezTo>
                    <a:pt x="706" y="2405"/>
                    <a:pt x="1103" y="2587"/>
                    <a:pt x="1493" y="2587"/>
                  </a:cubicBezTo>
                  <a:cubicBezTo>
                    <a:pt x="1766" y="2587"/>
                    <a:pt x="2036" y="2497"/>
                    <a:pt x="2250" y="2309"/>
                  </a:cubicBezTo>
                  <a:cubicBezTo>
                    <a:pt x="2827" y="1884"/>
                    <a:pt x="2949" y="1032"/>
                    <a:pt x="2493" y="516"/>
                  </a:cubicBezTo>
                  <a:cubicBezTo>
                    <a:pt x="2247" y="182"/>
                    <a:pt x="1879" y="1"/>
                    <a:pt x="15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8" name="Google Shape;618;p11"/>
            <p:cNvSpPr/>
            <p:nvPr/>
          </p:nvSpPr>
          <p:spPr>
            <a:xfrm>
              <a:off x="7972858" y="4323359"/>
              <a:ext cx="51540" cy="45049"/>
            </a:xfrm>
            <a:custGeom>
              <a:avLst/>
              <a:gdLst/>
              <a:ahLst/>
              <a:cxnLst/>
              <a:rect l="l" t="t" r="r" b="b"/>
              <a:pathLst>
                <a:path w="1612" h="1409" extrusionOk="0">
                  <a:moveTo>
                    <a:pt x="825" y="1"/>
                  </a:moveTo>
                  <a:cubicBezTo>
                    <a:pt x="675" y="1"/>
                    <a:pt x="522" y="47"/>
                    <a:pt x="396" y="136"/>
                  </a:cubicBezTo>
                  <a:cubicBezTo>
                    <a:pt x="92" y="349"/>
                    <a:pt x="1" y="835"/>
                    <a:pt x="244" y="1109"/>
                  </a:cubicBezTo>
                  <a:cubicBezTo>
                    <a:pt x="370" y="1306"/>
                    <a:pt x="581" y="1408"/>
                    <a:pt x="795" y="1408"/>
                  </a:cubicBezTo>
                  <a:cubicBezTo>
                    <a:pt x="943" y="1408"/>
                    <a:pt x="1092" y="1360"/>
                    <a:pt x="1216" y="1260"/>
                  </a:cubicBezTo>
                  <a:cubicBezTo>
                    <a:pt x="1520" y="1048"/>
                    <a:pt x="1612" y="592"/>
                    <a:pt x="1368" y="288"/>
                  </a:cubicBezTo>
                  <a:cubicBezTo>
                    <a:pt x="1244" y="93"/>
                    <a:pt x="1037" y="1"/>
                    <a:pt x="8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9" name="Google Shape;619;p11"/>
            <p:cNvSpPr/>
            <p:nvPr/>
          </p:nvSpPr>
          <p:spPr>
            <a:xfrm>
              <a:off x="7236412" y="3595387"/>
              <a:ext cx="35969" cy="31301"/>
            </a:xfrm>
            <a:custGeom>
              <a:avLst/>
              <a:gdLst/>
              <a:ahLst/>
              <a:cxnLst/>
              <a:rect l="l" t="t" r="r" b="b"/>
              <a:pathLst>
                <a:path w="1125" h="979" extrusionOk="0">
                  <a:moveTo>
                    <a:pt x="528" y="0"/>
                  </a:moveTo>
                  <a:cubicBezTo>
                    <a:pt x="434" y="0"/>
                    <a:pt x="345" y="27"/>
                    <a:pt x="274" y="86"/>
                  </a:cubicBezTo>
                  <a:cubicBezTo>
                    <a:pt x="31" y="238"/>
                    <a:pt x="0" y="542"/>
                    <a:pt x="183" y="785"/>
                  </a:cubicBezTo>
                  <a:cubicBezTo>
                    <a:pt x="269" y="907"/>
                    <a:pt x="405" y="979"/>
                    <a:pt x="546" y="979"/>
                  </a:cubicBezTo>
                  <a:cubicBezTo>
                    <a:pt x="651" y="979"/>
                    <a:pt x="760" y="938"/>
                    <a:pt x="851" y="846"/>
                  </a:cubicBezTo>
                  <a:cubicBezTo>
                    <a:pt x="1094" y="694"/>
                    <a:pt x="1125" y="390"/>
                    <a:pt x="942" y="178"/>
                  </a:cubicBezTo>
                  <a:cubicBezTo>
                    <a:pt x="831" y="66"/>
                    <a:pt x="674" y="0"/>
                    <a:pt x="5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0" name="Google Shape;620;p11"/>
            <p:cNvSpPr/>
            <p:nvPr/>
          </p:nvSpPr>
          <p:spPr>
            <a:xfrm>
              <a:off x="6808811" y="3549923"/>
              <a:ext cx="92337" cy="82457"/>
            </a:xfrm>
            <a:custGeom>
              <a:avLst/>
              <a:gdLst/>
              <a:ahLst/>
              <a:cxnLst/>
              <a:rect l="l" t="t" r="r" b="b"/>
              <a:pathLst>
                <a:path w="2888" h="2579" extrusionOk="0">
                  <a:moveTo>
                    <a:pt x="1422" y="1"/>
                  </a:moveTo>
                  <a:cubicBezTo>
                    <a:pt x="1272" y="1"/>
                    <a:pt x="1120" y="26"/>
                    <a:pt x="973" y="80"/>
                  </a:cubicBezTo>
                  <a:cubicBezTo>
                    <a:pt x="304" y="353"/>
                    <a:pt x="0" y="1052"/>
                    <a:pt x="213" y="1752"/>
                  </a:cubicBezTo>
                  <a:cubicBezTo>
                    <a:pt x="428" y="2278"/>
                    <a:pt x="926" y="2579"/>
                    <a:pt x="1455" y="2579"/>
                  </a:cubicBezTo>
                  <a:cubicBezTo>
                    <a:pt x="1598" y="2579"/>
                    <a:pt x="1742" y="2557"/>
                    <a:pt x="1885" y="2511"/>
                  </a:cubicBezTo>
                  <a:cubicBezTo>
                    <a:pt x="2584" y="2238"/>
                    <a:pt x="2888" y="1508"/>
                    <a:pt x="2644" y="840"/>
                  </a:cubicBezTo>
                  <a:cubicBezTo>
                    <a:pt x="2455" y="319"/>
                    <a:pt x="1952" y="1"/>
                    <a:pt x="14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1" name="Google Shape;621;p11"/>
            <p:cNvSpPr/>
            <p:nvPr/>
          </p:nvSpPr>
          <p:spPr>
            <a:xfrm>
              <a:off x="3269218" y="717461"/>
              <a:ext cx="92337" cy="82457"/>
            </a:xfrm>
            <a:custGeom>
              <a:avLst/>
              <a:gdLst/>
              <a:ahLst/>
              <a:cxnLst/>
              <a:rect l="l" t="t" r="r" b="b"/>
              <a:pathLst>
                <a:path w="2888" h="2579" extrusionOk="0">
                  <a:moveTo>
                    <a:pt x="1415" y="0"/>
                  </a:moveTo>
                  <a:cubicBezTo>
                    <a:pt x="1278" y="0"/>
                    <a:pt x="1139" y="21"/>
                    <a:pt x="1003" y="64"/>
                  </a:cubicBezTo>
                  <a:cubicBezTo>
                    <a:pt x="304" y="338"/>
                    <a:pt x="0" y="1067"/>
                    <a:pt x="243" y="1736"/>
                  </a:cubicBezTo>
                  <a:cubicBezTo>
                    <a:pt x="431" y="2275"/>
                    <a:pt x="907" y="2579"/>
                    <a:pt x="1421" y="2579"/>
                  </a:cubicBezTo>
                  <a:cubicBezTo>
                    <a:pt x="1575" y="2579"/>
                    <a:pt x="1731" y="2552"/>
                    <a:pt x="1885" y="2496"/>
                  </a:cubicBezTo>
                  <a:cubicBezTo>
                    <a:pt x="2584" y="2222"/>
                    <a:pt x="2888" y="1523"/>
                    <a:pt x="2645" y="824"/>
                  </a:cubicBezTo>
                  <a:cubicBezTo>
                    <a:pt x="2451" y="316"/>
                    <a:pt x="1949" y="0"/>
                    <a:pt x="14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2" name="Google Shape;622;p11"/>
            <p:cNvSpPr/>
            <p:nvPr/>
          </p:nvSpPr>
          <p:spPr>
            <a:xfrm>
              <a:off x="3813597" y="3472433"/>
              <a:ext cx="92369" cy="82457"/>
            </a:xfrm>
            <a:custGeom>
              <a:avLst/>
              <a:gdLst/>
              <a:ahLst/>
              <a:cxnLst/>
              <a:rect l="l" t="t" r="r" b="b"/>
              <a:pathLst>
                <a:path w="2889" h="2579" extrusionOk="0">
                  <a:moveTo>
                    <a:pt x="1415" y="0"/>
                  </a:moveTo>
                  <a:cubicBezTo>
                    <a:pt x="1278" y="0"/>
                    <a:pt x="1140" y="21"/>
                    <a:pt x="1004" y="64"/>
                  </a:cubicBezTo>
                  <a:cubicBezTo>
                    <a:pt x="304" y="338"/>
                    <a:pt x="1" y="1067"/>
                    <a:pt x="244" y="1736"/>
                  </a:cubicBezTo>
                  <a:cubicBezTo>
                    <a:pt x="431" y="2274"/>
                    <a:pt x="907" y="2579"/>
                    <a:pt x="1435" y="2579"/>
                  </a:cubicBezTo>
                  <a:cubicBezTo>
                    <a:pt x="1593" y="2579"/>
                    <a:pt x="1755" y="2552"/>
                    <a:pt x="1915" y="2496"/>
                  </a:cubicBezTo>
                  <a:cubicBezTo>
                    <a:pt x="2584" y="2222"/>
                    <a:pt x="2888" y="1523"/>
                    <a:pt x="2675" y="824"/>
                  </a:cubicBezTo>
                  <a:cubicBezTo>
                    <a:pt x="2457" y="316"/>
                    <a:pt x="1951" y="0"/>
                    <a:pt x="14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3" name="Google Shape;623;p11"/>
            <p:cNvSpPr/>
            <p:nvPr/>
          </p:nvSpPr>
          <p:spPr>
            <a:xfrm>
              <a:off x="5133182" y="715606"/>
              <a:ext cx="92337" cy="83352"/>
            </a:xfrm>
            <a:custGeom>
              <a:avLst/>
              <a:gdLst/>
              <a:ahLst/>
              <a:cxnLst/>
              <a:rect l="l" t="t" r="r" b="b"/>
              <a:pathLst>
                <a:path w="2888" h="2607" extrusionOk="0">
                  <a:moveTo>
                    <a:pt x="1446" y="0"/>
                  </a:moveTo>
                  <a:cubicBezTo>
                    <a:pt x="1291" y="0"/>
                    <a:pt x="1132" y="29"/>
                    <a:pt x="973" y="92"/>
                  </a:cubicBezTo>
                  <a:cubicBezTo>
                    <a:pt x="304" y="365"/>
                    <a:pt x="0" y="1095"/>
                    <a:pt x="213" y="1764"/>
                  </a:cubicBezTo>
                  <a:cubicBezTo>
                    <a:pt x="424" y="2302"/>
                    <a:pt x="905" y="2606"/>
                    <a:pt x="1421" y="2606"/>
                  </a:cubicBezTo>
                  <a:cubicBezTo>
                    <a:pt x="1575" y="2606"/>
                    <a:pt x="1731" y="2579"/>
                    <a:pt x="1885" y="2523"/>
                  </a:cubicBezTo>
                  <a:cubicBezTo>
                    <a:pt x="2584" y="2250"/>
                    <a:pt x="2888" y="1551"/>
                    <a:pt x="2645" y="852"/>
                  </a:cubicBezTo>
                  <a:cubicBezTo>
                    <a:pt x="2433" y="335"/>
                    <a:pt x="1968" y="0"/>
                    <a:pt x="14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4" name="Google Shape;624;p11"/>
            <p:cNvSpPr/>
            <p:nvPr/>
          </p:nvSpPr>
          <p:spPr>
            <a:xfrm>
              <a:off x="6789372" y="3757744"/>
              <a:ext cx="51540" cy="45241"/>
            </a:xfrm>
            <a:custGeom>
              <a:avLst/>
              <a:gdLst/>
              <a:ahLst/>
              <a:cxnLst/>
              <a:rect l="l" t="t" r="r" b="b"/>
              <a:pathLst>
                <a:path w="1612" h="1415" extrusionOk="0">
                  <a:moveTo>
                    <a:pt x="758" y="0"/>
                  </a:moveTo>
                  <a:cubicBezTo>
                    <a:pt x="696" y="0"/>
                    <a:pt x="636" y="8"/>
                    <a:pt x="578" y="24"/>
                  </a:cubicBezTo>
                  <a:cubicBezTo>
                    <a:pt x="182" y="176"/>
                    <a:pt x="0" y="571"/>
                    <a:pt x="152" y="935"/>
                  </a:cubicBezTo>
                  <a:cubicBezTo>
                    <a:pt x="268" y="1237"/>
                    <a:pt x="508" y="1414"/>
                    <a:pt x="790" y="1414"/>
                  </a:cubicBezTo>
                  <a:cubicBezTo>
                    <a:pt x="878" y="1414"/>
                    <a:pt x="970" y="1397"/>
                    <a:pt x="1064" y="1361"/>
                  </a:cubicBezTo>
                  <a:cubicBezTo>
                    <a:pt x="1429" y="1209"/>
                    <a:pt x="1611" y="844"/>
                    <a:pt x="1489" y="449"/>
                  </a:cubicBezTo>
                  <a:cubicBezTo>
                    <a:pt x="1364" y="173"/>
                    <a:pt x="1051" y="0"/>
                    <a:pt x="7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5" name="Google Shape;625;p11"/>
            <p:cNvSpPr/>
            <p:nvPr/>
          </p:nvSpPr>
          <p:spPr>
            <a:xfrm>
              <a:off x="7431542" y="4715911"/>
              <a:ext cx="35010" cy="32068"/>
            </a:xfrm>
            <a:custGeom>
              <a:avLst/>
              <a:gdLst/>
              <a:ahLst/>
              <a:cxnLst/>
              <a:rect l="l" t="t" r="r" b="b"/>
              <a:pathLst>
                <a:path w="1095" h="1003" extrusionOk="0">
                  <a:moveTo>
                    <a:pt x="532" y="0"/>
                  </a:moveTo>
                  <a:cubicBezTo>
                    <a:pt x="476" y="0"/>
                    <a:pt x="419" y="10"/>
                    <a:pt x="365" y="30"/>
                  </a:cubicBezTo>
                  <a:cubicBezTo>
                    <a:pt x="91" y="91"/>
                    <a:pt x="0" y="395"/>
                    <a:pt x="61" y="669"/>
                  </a:cubicBezTo>
                  <a:cubicBezTo>
                    <a:pt x="132" y="882"/>
                    <a:pt x="332" y="1002"/>
                    <a:pt x="532" y="1002"/>
                  </a:cubicBezTo>
                  <a:cubicBezTo>
                    <a:pt x="589" y="1002"/>
                    <a:pt x="645" y="993"/>
                    <a:pt x="699" y="973"/>
                  </a:cubicBezTo>
                  <a:cubicBezTo>
                    <a:pt x="973" y="912"/>
                    <a:pt x="1094" y="608"/>
                    <a:pt x="1003" y="334"/>
                  </a:cubicBezTo>
                  <a:cubicBezTo>
                    <a:pt x="932" y="121"/>
                    <a:pt x="732" y="0"/>
                    <a:pt x="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6" name="Google Shape;626;p11"/>
            <p:cNvSpPr/>
            <p:nvPr/>
          </p:nvSpPr>
          <p:spPr>
            <a:xfrm>
              <a:off x="8699779" y="3104208"/>
              <a:ext cx="93328" cy="82937"/>
            </a:xfrm>
            <a:custGeom>
              <a:avLst/>
              <a:gdLst/>
              <a:ahLst/>
              <a:cxnLst/>
              <a:rect l="l" t="t" r="r" b="b"/>
              <a:pathLst>
                <a:path w="2919" h="2594" extrusionOk="0">
                  <a:moveTo>
                    <a:pt x="1461" y="1"/>
                  </a:moveTo>
                  <a:cubicBezTo>
                    <a:pt x="1008" y="1"/>
                    <a:pt x="564" y="245"/>
                    <a:pt x="335" y="704"/>
                  </a:cubicBezTo>
                  <a:cubicBezTo>
                    <a:pt x="0" y="1312"/>
                    <a:pt x="213" y="2102"/>
                    <a:pt x="851" y="2437"/>
                  </a:cubicBezTo>
                  <a:cubicBezTo>
                    <a:pt x="1044" y="2543"/>
                    <a:pt x="1258" y="2594"/>
                    <a:pt x="1471" y="2594"/>
                  </a:cubicBezTo>
                  <a:cubicBezTo>
                    <a:pt x="1930" y="2594"/>
                    <a:pt x="2386" y="2356"/>
                    <a:pt x="2614" y="1920"/>
                  </a:cubicBezTo>
                  <a:cubicBezTo>
                    <a:pt x="2918" y="1251"/>
                    <a:pt x="2675" y="461"/>
                    <a:pt x="2067" y="157"/>
                  </a:cubicBezTo>
                  <a:cubicBezTo>
                    <a:pt x="1877" y="52"/>
                    <a:pt x="1668" y="1"/>
                    <a:pt x="146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7" name="Google Shape;627;p11"/>
            <p:cNvSpPr/>
            <p:nvPr/>
          </p:nvSpPr>
          <p:spPr>
            <a:xfrm>
              <a:off x="8688109" y="2956079"/>
              <a:ext cx="53490" cy="46808"/>
            </a:xfrm>
            <a:custGeom>
              <a:avLst/>
              <a:gdLst/>
              <a:ahLst/>
              <a:cxnLst/>
              <a:rect l="l" t="t" r="r" b="b"/>
              <a:pathLst>
                <a:path w="1673" h="1464" extrusionOk="0">
                  <a:moveTo>
                    <a:pt x="872" y="1"/>
                  </a:moveTo>
                  <a:cubicBezTo>
                    <a:pt x="609" y="1"/>
                    <a:pt x="343" y="146"/>
                    <a:pt x="213" y="383"/>
                  </a:cubicBezTo>
                  <a:cubicBezTo>
                    <a:pt x="1" y="717"/>
                    <a:pt x="153" y="1173"/>
                    <a:pt x="487" y="1386"/>
                  </a:cubicBezTo>
                  <a:cubicBezTo>
                    <a:pt x="594" y="1439"/>
                    <a:pt x="708" y="1464"/>
                    <a:pt x="821" y="1464"/>
                  </a:cubicBezTo>
                  <a:cubicBezTo>
                    <a:pt x="1095" y="1464"/>
                    <a:pt x="1361" y="1318"/>
                    <a:pt x="1490" y="1082"/>
                  </a:cubicBezTo>
                  <a:cubicBezTo>
                    <a:pt x="1672" y="717"/>
                    <a:pt x="1581" y="261"/>
                    <a:pt x="1186" y="79"/>
                  </a:cubicBezTo>
                  <a:cubicBezTo>
                    <a:pt x="1088" y="25"/>
                    <a:pt x="980" y="1"/>
                    <a:pt x="87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8" name="Google Shape;628;p11"/>
            <p:cNvSpPr/>
            <p:nvPr/>
          </p:nvSpPr>
          <p:spPr>
            <a:xfrm>
              <a:off x="8579274" y="3172053"/>
              <a:ext cx="35010" cy="30278"/>
            </a:xfrm>
            <a:custGeom>
              <a:avLst/>
              <a:gdLst/>
              <a:ahLst/>
              <a:cxnLst/>
              <a:rect l="l" t="t" r="r" b="b"/>
              <a:pathLst>
                <a:path w="1095" h="947" extrusionOk="0">
                  <a:moveTo>
                    <a:pt x="539" y="1"/>
                  </a:moveTo>
                  <a:cubicBezTo>
                    <a:pt x="358" y="1"/>
                    <a:pt x="187" y="82"/>
                    <a:pt x="122" y="254"/>
                  </a:cubicBezTo>
                  <a:cubicBezTo>
                    <a:pt x="0" y="467"/>
                    <a:pt x="61" y="771"/>
                    <a:pt x="304" y="892"/>
                  </a:cubicBezTo>
                  <a:cubicBezTo>
                    <a:pt x="369" y="929"/>
                    <a:pt x="443" y="947"/>
                    <a:pt x="517" y="947"/>
                  </a:cubicBezTo>
                  <a:cubicBezTo>
                    <a:pt x="686" y="947"/>
                    <a:pt x="858" y="857"/>
                    <a:pt x="943" y="710"/>
                  </a:cubicBezTo>
                  <a:cubicBezTo>
                    <a:pt x="1095" y="467"/>
                    <a:pt x="1034" y="163"/>
                    <a:pt x="760" y="41"/>
                  </a:cubicBezTo>
                  <a:cubicBezTo>
                    <a:pt x="689" y="14"/>
                    <a:pt x="613" y="1"/>
                    <a:pt x="53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9" name="Google Shape;629;p11"/>
            <p:cNvSpPr/>
            <p:nvPr/>
          </p:nvSpPr>
          <p:spPr>
            <a:xfrm>
              <a:off x="8404353" y="2775882"/>
              <a:ext cx="89427" cy="81658"/>
            </a:xfrm>
            <a:custGeom>
              <a:avLst/>
              <a:gdLst/>
              <a:ahLst/>
              <a:cxnLst/>
              <a:rect l="l" t="t" r="r" b="b"/>
              <a:pathLst>
                <a:path w="2797" h="2554" extrusionOk="0">
                  <a:moveTo>
                    <a:pt x="1398" y="0"/>
                  </a:moveTo>
                  <a:cubicBezTo>
                    <a:pt x="1064" y="0"/>
                    <a:pt x="730" y="122"/>
                    <a:pt x="486" y="365"/>
                  </a:cubicBezTo>
                  <a:cubicBezTo>
                    <a:pt x="0" y="851"/>
                    <a:pt x="0" y="1702"/>
                    <a:pt x="486" y="2189"/>
                  </a:cubicBezTo>
                  <a:cubicBezTo>
                    <a:pt x="730" y="2432"/>
                    <a:pt x="1064" y="2553"/>
                    <a:pt x="1398" y="2553"/>
                  </a:cubicBezTo>
                  <a:cubicBezTo>
                    <a:pt x="1733" y="2553"/>
                    <a:pt x="2067" y="2432"/>
                    <a:pt x="2310" y="2189"/>
                  </a:cubicBezTo>
                  <a:cubicBezTo>
                    <a:pt x="2797" y="1642"/>
                    <a:pt x="2797" y="851"/>
                    <a:pt x="2310" y="365"/>
                  </a:cubicBezTo>
                  <a:cubicBezTo>
                    <a:pt x="2067" y="122"/>
                    <a:pt x="1733" y="0"/>
                    <a:pt x="13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0" name="Google Shape;630;p11"/>
            <p:cNvSpPr/>
            <p:nvPr/>
          </p:nvSpPr>
          <p:spPr>
            <a:xfrm>
              <a:off x="8235250" y="2835383"/>
              <a:ext cx="51540" cy="45465"/>
            </a:xfrm>
            <a:custGeom>
              <a:avLst/>
              <a:gdLst/>
              <a:ahLst/>
              <a:cxnLst/>
              <a:rect l="l" t="t" r="r" b="b"/>
              <a:pathLst>
                <a:path w="1612" h="1422" extrusionOk="0">
                  <a:moveTo>
                    <a:pt x="802" y="1"/>
                  </a:moveTo>
                  <a:cubicBezTo>
                    <a:pt x="616" y="1"/>
                    <a:pt x="426" y="69"/>
                    <a:pt x="274" y="206"/>
                  </a:cubicBezTo>
                  <a:cubicBezTo>
                    <a:pt x="0" y="480"/>
                    <a:pt x="0" y="936"/>
                    <a:pt x="274" y="1240"/>
                  </a:cubicBezTo>
                  <a:cubicBezTo>
                    <a:pt x="411" y="1361"/>
                    <a:pt x="585" y="1422"/>
                    <a:pt x="768" y="1422"/>
                  </a:cubicBezTo>
                  <a:cubicBezTo>
                    <a:pt x="950" y="1422"/>
                    <a:pt x="1140" y="1361"/>
                    <a:pt x="1307" y="1240"/>
                  </a:cubicBezTo>
                  <a:cubicBezTo>
                    <a:pt x="1550" y="936"/>
                    <a:pt x="1611" y="480"/>
                    <a:pt x="1307" y="206"/>
                  </a:cubicBezTo>
                  <a:cubicBezTo>
                    <a:pt x="1170" y="69"/>
                    <a:pt x="988" y="1"/>
                    <a:pt x="80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1" name="Google Shape;631;p11"/>
            <p:cNvSpPr/>
            <p:nvPr/>
          </p:nvSpPr>
          <p:spPr>
            <a:xfrm>
              <a:off x="8588003" y="2803570"/>
              <a:ext cx="34051" cy="31141"/>
            </a:xfrm>
            <a:custGeom>
              <a:avLst/>
              <a:gdLst/>
              <a:ahLst/>
              <a:cxnLst/>
              <a:rect l="l" t="t" r="r" b="b"/>
              <a:pathLst>
                <a:path w="1065" h="974" extrusionOk="0">
                  <a:moveTo>
                    <a:pt x="518" y="1"/>
                  </a:moveTo>
                  <a:cubicBezTo>
                    <a:pt x="396" y="1"/>
                    <a:pt x="274" y="46"/>
                    <a:pt x="183" y="137"/>
                  </a:cubicBezTo>
                  <a:cubicBezTo>
                    <a:pt x="1" y="320"/>
                    <a:pt x="1" y="624"/>
                    <a:pt x="183" y="836"/>
                  </a:cubicBezTo>
                  <a:cubicBezTo>
                    <a:pt x="274" y="928"/>
                    <a:pt x="396" y="973"/>
                    <a:pt x="518" y="973"/>
                  </a:cubicBezTo>
                  <a:cubicBezTo>
                    <a:pt x="639" y="973"/>
                    <a:pt x="761" y="928"/>
                    <a:pt x="852" y="836"/>
                  </a:cubicBezTo>
                  <a:cubicBezTo>
                    <a:pt x="1065" y="624"/>
                    <a:pt x="1065" y="320"/>
                    <a:pt x="852" y="137"/>
                  </a:cubicBezTo>
                  <a:cubicBezTo>
                    <a:pt x="761" y="46"/>
                    <a:pt x="639" y="1"/>
                    <a:pt x="5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2" name="Google Shape;632;p11"/>
            <p:cNvSpPr/>
            <p:nvPr/>
          </p:nvSpPr>
          <p:spPr>
            <a:xfrm>
              <a:off x="6342333" y="3481501"/>
              <a:ext cx="60268" cy="61259"/>
            </a:xfrm>
            <a:custGeom>
              <a:avLst/>
              <a:gdLst/>
              <a:ahLst/>
              <a:cxnLst/>
              <a:rect l="l" t="t" r="r" b="b"/>
              <a:pathLst>
                <a:path w="1885" h="1916" extrusionOk="0">
                  <a:moveTo>
                    <a:pt x="942" y="1"/>
                  </a:moveTo>
                  <a:cubicBezTo>
                    <a:pt x="426" y="1"/>
                    <a:pt x="0" y="426"/>
                    <a:pt x="0" y="974"/>
                  </a:cubicBezTo>
                  <a:cubicBezTo>
                    <a:pt x="0" y="1490"/>
                    <a:pt x="426" y="1916"/>
                    <a:pt x="942" y="1916"/>
                  </a:cubicBezTo>
                  <a:cubicBezTo>
                    <a:pt x="1459" y="1916"/>
                    <a:pt x="1885" y="1490"/>
                    <a:pt x="1885" y="974"/>
                  </a:cubicBezTo>
                  <a:cubicBezTo>
                    <a:pt x="1885" y="426"/>
                    <a:pt x="1489" y="1"/>
                    <a:pt x="9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3" name="Google Shape;633;p11"/>
            <p:cNvSpPr/>
            <p:nvPr/>
          </p:nvSpPr>
          <p:spPr>
            <a:xfrm>
              <a:off x="2602527" y="418230"/>
              <a:ext cx="58350" cy="58350"/>
            </a:xfrm>
            <a:custGeom>
              <a:avLst/>
              <a:gdLst/>
              <a:ahLst/>
              <a:cxnLst/>
              <a:rect l="l" t="t" r="r" b="b"/>
              <a:pathLst>
                <a:path w="1825" h="1825" extrusionOk="0">
                  <a:moveTo>
                    <a:pt x="913" y="1"/>
                  </a:moveTo>
                  <a:cubicBezTo>
                    <a:pt x="426" y="1"/>
                    <a:pt x="1" y="426"/>
                    <a:pt x="1" y="912"/>
                  </a:cubicBezTo>
                  <a:cubicBezTo>
                    <a:pt x="1" y="1429"/>
                    <a:pt x="426" y="1824"/>
                    <a:pt x="913" y="1824"/>
                  </a:cubicBezTo>
                  <a:cubicBezTo>
                    <a:pt x="1399" y="1824"/>
                    <a:pt x="1824" y="1429"/>
                    <a:pt x="1824" y="912"/>
                  </a:cubicBezTo>
                  <a:cubicBezTo>
                    <a:pt x="1824" y="426"/>
                    <a:pt x="1399" y="1"/>
                    <a:pt x="9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4" name="Google Shape;634;p11"/>
            <p:cNvSpPr/>
            <p:nvPr/>
          </p:nvSpPr>
          <p:spPr>
            <a:xfrm>
              <a:off x="2754141" y="481408"/>
              <a:ext cx="27241" cy="27241"/>
            </a:xfrm>
            <a:custGeom>
              <a:avLst/>
              <a:gdLst/>
              <a:ahLst/>
              <a:cxnLst/>
              <a:rect l="l" t="t" r="r" b="b"/>
              <a:pathLst>
                <a:path w="852" h="852" extrusionOk="0">
                  <a:moveTo>
                    <a:pt x="426" y="0"/>
                  </a:moveTo>
                  <a:cubicBezTo>
                    <a:pt x="183" y="0"/>
                    <a:pt x="0" y="213"/>
                    <a:pt x="0" y="426"/>
                  </a:cubicBezTo>
                  <a:cubicBezTo>
                    <a:pt x="0" y="669"/>
                    <a:pt x="183" y="851"/>
                    <a:pt x="426" y="851"/>
                  </a:cubicBezTo>
                  <a:cubicBezTo>
                    <a:pt x="639" y="851"/>
                    <a:pt x="852" y="669"/>
                    <a:pt x="852" y="426"/>
                  </a:cubicBezTo>
                  <a:cubicBezTo>
                    <a:pt x="852" y="213"/>
                    <a:pt x="639" y="0"/>
                    <a:pt x="4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5" name="Google Shape;635;p11"/>
            <p:cNvSpPr/>
            <p:nvPr/>
          </p:nvSpPr>
          <p:spPr>
            <a:xfrm>
              <a:off x="2709443" y="619401"/>
              <a:ext cx="94287" cy="94287"/>
            </a:xfrm>
            <a:custGeom>
              <a:avLst/>
              <a:gdLst/>
              <a:ahLst/>
              <a:cxnLst/>
              <a:rect l="l" t="t" r="r" b="b"/>
              <a:pathLst>
                <a:path w="2949" h="2949" extrusionOk="0">
                  <a:moveTo>
                    <a:pt x="1490" y="0"/>
                  </a:moveTo>
                  <a:cubicBezTo>
                    <a:pt x="639" y="0"/>
                    <a:pt x="0" y="639"/>
                    <a:pt x="0" y="1459"/>
                  </a:cubicBezTo>
                  <a:cubicBezTo>
                    <a:pt x="0" y="2280"/>
                    <a:pt x="639" y="2949"/>
                    <a:pt x="1490" y="2949"/>
                  </a:cubicBezTo>
                  <a:cubicBezTo>
                    <a:pt x="2310" y="2949"/>
                    <a:pt x="2949" y="2280"/>
                    <a:pt x="2949" y="1459"/>
                  </a:cubicBezTo>
                  <a:cubicBezTo>
                    <a:pt x="2949" y="669"/>
                    <a:pt x="2310" y="0"/>
                    <a:pt x="14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6" name="Google Shape;636;p11"/>
            <p:cNvSpPr/>
            <p:nvPr/>
          </p:nvSpPr>
          <p:spPr>
            <a:xfrm>
              <a:off x="1978616" y="1312309"/>
              <a:ext cx="95278" cy="95278"/>
            </a:xfrm>
            <a:custGeom>
              <a:avLst/>
              <a:gdLst/>
              <a:ahLst/>
              <a:cxnLst/>
              <a:rect l="l" t="t" r="r" b="b"/>
              <a:pathLst>
                <a:path w="2980" h="2980" extrusionOk="0">
                  <a:moveTo>
                    <a:pt x="1490" y="1"/>
                  </a:moveTo>
                  <a:cubicBezTo>
                    <a:pt x="700" y="1"/>
                    <a:pt x="1" y="669"/>
                    <a:pt x="1" y="1490"/>
                  </a:cubicBezTo>
                  <a:cubicBezTo>
                    <a:pt x="1" y="2280"/>
                    <a:pt x="669" y="2979"/>
                    <a:pt x="1490" y="2979"/>
                  </a:cubicBezTo>
                  <a:cubicBezTo>
                    <a:pt x="2341" y="2979"/>
                    <a:pt x="2979" y="2280"/>
                    <a:pt x="2979" y="1490"/>
                  </a:cubicBezTo>
                  <a:cubicBezTo>
                    <a:pt x="2979" y="700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7" name="Google Shape;637;p11"/>
            <p:cNvSpPr/>
            <p:nvPr/>
          </p:nvSpPr>
          <p:spPr>
            <a:xfrm>
              <a:off x="1400393" y="1890532"/>
              <a:ext cx="95278" cy="95278"/>
            </a:xfrm>
            <a:custGeom>
              <a:avLst/>
              <a:gdLst/>
              <a:ahLst/>
              <a:cxnLst/>
              <a:rect l="l" t="t" r="r" b="b"/>
              <a:pathLst>
                <a:path w="2980" h="2980" extrusionOk="0">
                  <a:moveTo>
                    <a:pt x="1490" y="1"/>
                  </a:moveTo>
                  <a:cubicBezTo>
                    <a:pt x="699" y="1"/>
                    <a:pt x="0" y="639"/>
                    <a:pt x="0" y="1490"/>
                  </a:cubicBezTo>
                  <a:cubicBezTo>
                    <a:pt x="0" y="2281"/>
                    <a:pt x="669" y="2980"/>
                    <a:pt x="1490" y="2980"/>
                  </a:cubicBezTo>
                  <a:cubicBezTo>
                    <a:pt x="2310" y="2980"/>
                    <a:pt x="2979" y="2341"/>
                    <a:pt x="2979" y="1490"/>
                  </a:cubicBezTo>
                  <a:cubicBezTo>
                    <a:pt x="2979" y="700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8" name="Google Shape;638;p11"/>
            <p:cNvSpPr/>
            <p:nvPr/>
          </p:nvSpPr>
          <p:spPr>
            <a:xfrm>
              <a:off x="1978634" y="1976951"/>
              <a:ext cx="95278" cy="94319"/>
            </a:xfrm>
            <a:custGeom>
              <a:avLst/>
              <a:gdLst/>
              <a:ahLst/>
              <a:cxnLst/>
              <a:rect l="l" t="t" r="r" b="b"/>
              <a:pathLst>
                <a:path w="2980" h="2950" extrusionOk="0">
                  <a:moveTo>
                    <a:pt x="1490" y="1"/>
                  </a:moveTo>
                  <a:cubicBezTo>
                    <a:pt x="700" y="1"/>
                    <a:pt x="1" y="639"/>
                    <a:pt x="1" y="1490"/>
                  </a:cubicBezTo>
                  <a:cubicBezTo>
                    <a:pt x="1" y="2280"/>
                    <a:pt x="670" y="2949"/>
                    <a:pt x="1490" y="2949"/>
                  </a:cubicBezTo>
                  <a:cubicBezTo>
                    <a:pt x="2311" y="2949"/>
                    <a:pt x="2980" y="2280"/>
                    <a:pt x="2980" y="1490"/>
                  </a:cubicBezTo>
                  <a:cubicBezTo>
                    <a:pt x="2980" y="669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9" name="Google Shape;639;p11"/>
            <p:cNvSpPr/>
            <p:nvPr/>
          </p:nvSpPr>
          <p:spPr>
            <a:xfrm>
              <a:off x="464526" y="484317"/>
              <a:ext cx="94287" cy="94287"/>
            </a:xfrm>
            <a:custGeom>
              <a:avLst/>
              <a:gdLst/>
              <a:ahLst/>
              <a:cxnLst/>
              <a:rect l="l" t="t" r="r" b="b"/>
              <a:pathLst>
                <a:path w="2949" h="2949" extrusionOk="0">
                  <a:moveTo>
                    <a:pt x="1490" y="0"/>
                  </a:moveTo>
                  <a:cubicBezTo>
                    <a:pt x="669" y="0"/>
                    <a:pt x="0" y="639"/>
                    <a:pt x="0" y="1490"/>
                  </a:cubicBezTo>
                  <a:cubicBezTo>
                    <a:pt x="0" y="2280"/>
                    <a:pt x="639" y="2949"/>
                    <a:pt x="1490" y="2949"/>
                  </a:cubicBezTo>
                  <a:cubicBezTo>
                    <a:pt x="2310" y="2949"/>
                    <a:pt x="2949" y="2311"/>
                    <a:pt x="2949" y="1490"/>
                  </a:cubicBezTo>
                  <a:cubicBezTo>
                    <a:pt x="2949" y="669"/>
                    <a:pt x="2310" y="0"/>
                    <a:pt x="14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0" name="Google Shape;640;p11"/>
            <p:cNvSpPr/>
            <p:nvPr/>
          </p:nvSpPr>
          <p:spPr>
            <a:xfrm>
              <a:off x="6475260" y="932316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45" y="1"/>
                  </a:moveTo>
                  <a:cubicBezTo>
                    <a:pt x="1186" y="1"/>
                    <a:pt x="1" y="1186"/>
                    <a:pt x="1" y="2676"/>
                  </a:cubicBezTo>
                  <a:cubicBezTo>
                    <a:pt x="1" y="4135"/>
                    <a:pt x="1186" y="5320"/>
                    <a:pt x="2645" y="5320"/>
                  </a:cubicBezTo>
                  <a:cubicBezTo>
                    <a:pt x="4134" y="5320"/>
                    <a:pt x="5320" y="4135"/>
                    <a:pt x="5320" y="2676"/>
                  </a:cubicBezTo>
                  <a:cubicBezTo>
                    <a:pt x="5320" y="1186"/>
                    <a:pt x="4134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1" name="Google Shape;641;p11"/>
            <p:cNvSpPr/>
            <p:nvPr/>
          </p:nvSpPr>
          <p:spPr>
            <a:xfrm>
              <a:off x="2164498" y="4008896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1"/>
                  </a:moveTo>
                  <a:cubicBezTo>
                    <a:pt x="1216" y="1"/>
                    <a:pt x="0" y="1186"/>
                    <a:pt x="0" y="2676"/>
                  </a:cubicBezTo>
                  <a:cubicBezTo>
                    <a:pt x="0" y="4135"/>
                    <a:pt x="1216" y="5320"/>
                    <a:pt x="2675" y="5320"/>
                  </a:cubicBezTo>
                  <a:cubicBezTo>
                    <a:pt x="4134" y="5320"/>
                    <a:pt x="5320" y="4135"/>
                    <a:pt x="5320" y="2676"/>
                  </a:cubicBezTo>
                  <a:cubicBezTo>
                    <a:pt x="5320" y="1186"/>
                    <a:pt x="413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2" name="Google Shape;642;p11"/>
            <p:cNvSpPr/>
            <p:nvPr/>
          </p:nvSpPr>
          <p:spPr>
            <a:xfrm>
              <a:off x="5708716" y="4468339"/>
              <a:ext cx="53490" cy="53490"/>
            </a:xfrm>
            <a:custGeom>
              <a:avLst/>
              <a:gdLst/>
              <a:ahLst/>
              <a:cxnLst/>
              <a:rect l="l" t="t" r="r" b="b"/>
              <a:pathLst>
                <a:path w="1673" h="1673" extrusionOk="0">
                  <a:moveTo>
                    <a:pt x="852" y="1"/>
                  </a:moveTo>
                  <a:cubicBezTo>
                    <a:pt x="396" y="1"/>
                    <a:pt x="0" y="366"/>
                    <a:pt x="0" y="822"/>
                  </a:cubicBezTo>
                  <a:cubicBezTo>
                    <a:pt x="0" y="1278"/>
                    <a:pt x="396" y="1673"/>
                    <a:pt x="852" y="1673"/>
                  </a:cubicBezTo>
                  <a:cubicBezTo>
                    <a:pt x="1307" y="1673"/>
                    <a:pt x="1672" y="1278"/>
                    <a:pt x="1672" y="822"/>
                  </a:cubicBezTo>
                  <a:cubicBezTo>
                    <a:pt x="1672" y="366"/>
                    <a:pt x="1307" y="1"/>
                    <a:pt x="8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3" name="Google Shape;643;p11"/>
            <p:cNvSpPr/>
            <p:nvPr/>
          </p:nvSpPr>
          <p:spPr>
            <a:xfrm>
              <a:off x="-2" y="2570811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75" y="1"/>
                  </a:moveTo>
                  <a:cubicBezTo>
                    <a:pt x="1185" y="1"/>
                    <a:pt x="0" y="1186"/>
                    <a:pt x="0" y="2676"/>
                  </a:cubicBezTo>
                  <a:cubicBezTo>
                    <a:pt x="0" y="4165"/>
                    <a:pt x="1185" y="5320"/>
                    <a:pt x="2675" y="5320"/>
                  </a:cubicBezTo>
                  <a:cubicBezTo>
                    <a:pt x="4134" y="5320"/>
                    <a:pt x="5319" y="4165"/>
                    <a:pt x="5319" y="2676"/>
                  </a:cubicBezTo>
                  <a:cubicBezTo>
                    <a:pt x="5319" y="1186"/>
                    <a:pt x="4103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4" name="Google Shape;644;p11"/>
            <p:cNvSpPr/>
            <p:nvPr/>
          </p:nvSpPr>
          <p:spPr>
            <a:xfrm>
              <a:off x="107841" y="1200565"/>
              <a:ext cx="171085" cy="170094"/>
            </a:xfrm>
            <a:custGeom>
              <a:avLst/>
              <a:gdLst/>
              <a:ahLst/>
              <a:cxnLst/>
              <a:rect l="l" t="t" r="r" b="b"/>
              <a:pathLst>
                <a:path w="5351" h="5320" extrusionOk="0">
                  <a:moveTo>
                    <a:pt x="2676" y="0"/>
                  </a:moveTo>
                  <a:cubicBezTo>
                    <a:pt x="1186" y="0"/>
                    <a:pt x="1" y="1185"/>
                    <a:pt x="1" y="2675"/>
                  </a:cubicBezTo>
                  <a:cubicBezTo>
                    <a:pt x="1" y="4164"/>
                    <a:pt x="1186" y="5319"/>
                    <a:pt x="2676" y="5319"/>
                  </a:cubicBezTo>
                  <a:cubicBezTo>
                    <a:pt x="4165" y="5319"/>
                    <a:pt x="5351" y="4164"/>
                    <a:pt x="5351" y="2675"/>
                  </a:cubicBezTo>
                  <a:cubicBezTo>
                    <a:pt x="5351" y="1185"/>
                    <a:pt x="4165" y="0"/>
                    <a:pt x="26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5" name="Google Shape;645;p11"/>
            <p:cNvSpPr/>
            <p:nvPr/>
          </p:nvSpPr>
          <p:spPr>
            <a:xfrm>
              <a:off x="7972852" y="203471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0"/>
                  </a:moveTo>
                  <a:cubicBezTo>
                    <a:pt x="1186" y="0"/>
                    <a:pt x="0" y="1186"/>
                    <a:pt x="0" y="2645"/>
                  </a:cubicBezTo>
                  <a:cubicBezTo>
                    <a:pt x="0" y="4134"/>
                    <a:pt x="1186" y="5319"/>
                    <a:pt x="2645" y="5319"/>
                  </a:cubicBezTo>
                  <a:cubicBezTo>
                    <a:pt x="4134" y="5319"/>
                    <a:pt x="5320" y="4134"/>
                    <a:pt x="5320" y="2645"/>
                  </a:cubicBezTo>
                  <a:cubicBezTo>
                    <a:pt x="5320" y="1186"/>
                    <a:pt x="4134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6" name="Google Shape;646;p11"/>
            <p:cNvSpPr/>
            <p:nvPr/>
          </p:nvSpPr>
          <p:spPr>
            <a:xfrm>
              <a:off x="6082858" y="4168053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1"/>
                  </a:moveTo>
                  <a:cubicBezTo>
                    <a:pt x="1186" y="1"/>
                    <a:pt x="1" y="1186"/>
                    <a:pt x="1" y="2675"/>
                  </a:cubicBezTo>
                  <a:cubicBezTo>
                    <a:pt x="1" y="4134"/>
                    <a:pt x="1186" y="5320"/>
                    <a:pt x="2645" y="5320"/>
                  </a:cubicBezTo>
                  <a:cubicBezTo>
                    <a:pt x="4135" y="5320"/>
                    <a:pt x="5320" y="4134"/>
                    <a:pt x="5320" y="2675"/>
                  </a:cubicBezTo>
                  <a:cubicBezTo>
                    <a:pt x="5320" y="1186"/>
                    <a:pt x="4135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7" name="Google Shape;647;p11"/>
            <p:cNvSpPr/>
            <p:nvPr/>
          </p:nvSpPr>
          <p:spPr>
            <a:xfrm>
              <a:off x="2757746" y="3472436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0"/>
                  </a:moveTo>
                  <a:cubicBezTo>
                    <a:pt x="1156" y="0"/>
                    <a:pt x="1" y="1186"/>
                    <a:pt x="1" y="2675"/>
                  </a:cubicBezTo>
                  <a:cubicBezTo>
                    <a:pt x="1" y="4134"/>
                    <a:pt x="1156" y="5320"/>
                    <a:pt x="2645" y="5320"/>
                  </a:cubicBezTo>
                  <a:cubicBezTo>
                    <a:pt x="4135" y="5320"/>
                    <a:pt x="5320" y="4134"/>
                    <a:pt x="5320" y="2675"/>
                  </a:cubicBezTo>
                  <a:cubicBezTo>
                    <a:pt x="5320" y="1186"/>
                    <a:pt x="4135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8" name="Google Shape;648;p11"/>
            <p:cNvSpPr/>
            <p:nvPr/>
          </p:nvSpPr>
          <p:spPr>
            <a:xfrm>
              <a:off x="2575319" y="1299680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0"/>
                  </a:moveTo>
                  <a:cubicBezTo>
                    <a:pt x="1186" y="0"/>
                    <a:pt x="1" y="1186"/>
                    <a:pt x="1" y="2645"/>
                  </a:cubicBezTo>
                  <a:cubicBezTo>
                    <a:pt x="1" y="4104"/>
                    <a:pt x="1186" y="5320"/>
                    <a:pt x="2675" y="5320"/>
                  </a:cubicBezTo>
                  <a:cubicBezTo>
                    <a:pt x="4134" y="5320"/>
                    <a:pt x="5320" y="4104"/>
                    <a:pt x="5320" y="2645"/>
                  </a:cubicBezTo>
                  <a:cubicBezTo>
                    <a:pt x="5320" y="1186"/>
                    <a:pt x="4134" y="0"/>
                    <a:pt x="2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9" name="Google Shape;649;p11"/>
            <p:cNvSpPr/>
            <p:nvPr/>
          </p:nvSpPr>
          <p:spPr>
            <a:xfrm>
              <a:off x="1612243" y="3260118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0"/>
                  </a:moveTo>
                  <a:cubicBezTo>
                    <a:pt x="1186" y="0"/>
                    <a:pt x="1" y="1155"/>
                    <a:pt x="1" y="2645"/>
                  </a:cubicBezTo>
                  <a:cubicBezTo>
                    <a:pt x="1" y="4134"/>
                    <a:pt x="1186" y="5319"/>
                    <a:pt x="2645" y="5319"/>
                  </a:cubicBezTo>
                  <a:cubicBezTo>
                    <a:pt x="4134" y="5319"/>
                    <a:pt x="5320" y="4134"/>
                    <a:pt x="5320" y="2645"/>
                  </a:cubicBezTo>
                  <a:cubicBezTo>
                    <a:pt x="5320" y="1155"/>
                    <a:pt x="4134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0" name="Google Shape;650;p11"/>
            <p:cNvSpPr/>
            <p:nvPr/>
          </p:nvSpPr>
          <p:spPr>
            <a:xfrm>
              <a:off x="5701892" y="3502891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1"/>
                  </a:moveTo>
                  <a:cubicBezTo>
                    <a:pt x="1186" y="1"/>
                    <a:pt x="0" y="1156"/>
                    <a:pt x="0" y="2645"/>
                  </a:cubicBezTo>
                  <a:cubicBezTo>
                    <a:pt x="0" y="4134"/>
                    <a:pt x="1186" y="5320"/>
                    <a:pt x="2675" y="5320"/>
                  </a:cubicBezTo>
                  <a:cubicBezTo>
                    <a:pt x="4134" y="5320"/>
                    <a:pt x="5320" y="4134"/>
                    <a:pt x="5320" y="2645"/>
                  </a:cubicBezTo>
                  <a:cubicBezTo>
                    <a:pt x="5320" y="1156"/>
                    <a:pt x="410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1" name="Google Shape;651;p11"/>
            <p:cNvSpPr/>
            <p:nvPr/>
          </p:nvSpPr>
          <p:spPr>
            <a:xfrm>
              <a:off x="7862241" y="3546629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0"/>
                  </a:moveTo>
                  <a:cubicBezTo>
                    <a:pt x="1156" y="0"/>
                    <a:pt x="1" y="1155"/>
                    <a:pt x="1" y="2645"/>
                  </a:cubicBezTo>
                  <a:cubicBezTo>
                    <a:pt x="1" y="4134"/>
                    <a:pt x="1156" y="5320"/>
                    <a:pt x="2645" y="5320"/>
                  </a:cubicBezTo>
                  <a:cubicBezTo>
                    <a:pt x="4135" y="5320"/>
                    <a:pt x="5320" y="4134"/>
                    <a:pt x="5320" y="2645"/>
                  </a:cubicBezTo>
                  <a:cubicBezTo>
                    <a:pt x="5320" y="1216"/>
                    <a:pt x="4135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2" name="Google Shape;652;p11"/>
            <p:cNvSpPr/>
            <p:nvPr/>
          </p:nvSpPr>
          <p:spPr>
            <a:xfrm>
              <a:off x="4339398" y="4546384"/>
              <a:ext cx="187615" cy="169518"/>
            </a:xfrm>
            <a:custGeom>
              <a:avLst/>
              <a:gdLst/>
              <a:ahLst/>
              <a:cxnLst/>
              <a:rect l="l" t="t" r="r" b="b"/>
              <a:pathLst>
                <a:path w="5868" h="5302" extrusionOk="0">
                  <a:moveTo>
                    <a:pt x="2935" y="0"/>
                  </a:moveTo>
                  <a:cubicBezTo>
                    <a:pt x="2719" y="0"/>
                    <a:pt x="2499" y="27"/>
                    <a:pt x="2281" y="83"/>
                  </a:cubicBezTo>
                  <a:cubicBezTo>
                    <a:pt x="852" y="417"/>
                    <a:pt x="1" y="1876"/>
                    <a:pt x="335" y="3274"/>
                  </a:cubicBezTo>
                  <a:cubicBezTo>
                    <a:pt x="644" y="4484"/>
                    <a:pt x="1717" y="5302"/>
                    <a:pt x="2906" y="5302"/>
                  </a:cubicBezTo>
                  <a:cubicBezTo>
                    <a:pt x="3120" y="5302"/>
                    <a:pt x="3339" y="5275"/>
                    <a:pt x="3557" y="5220"/>
                  </a:cubicBezTo>
                  <a:cubicBezTo>
                    <a:pt x="4986" y="4885"/>
                    <a:pt x="5867" y="3426"/>
                    <a:pt x="5503" y="1998"/>
                  </a:cubicBezTo>
                  <a:cubicBezTo>
                    <a:pt x="5219" y="814"/>
                    <a:pt x="4130" y="0"/>
                    <a:pt x="293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3" name="Google Shape;653;p11"/>
            <p:cNvSpPr/>
            <p:nvPr/>
          </p:nvSpPr>
          <p:spPr>
            <a:xfrm>
              <a:off x="7261464" y="636890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1"/>
                  </a:moveTo>
                  <a:cubicBezTo>
                    <a:pt x="1156" y="1"/>
                    <a:pt x="1" y="1186"/>
                    <a:pt x="1" y="2675"/>
                  </a:cubicBezTo>
                  <a:cubicBezTo>
                    <a:pt x="1" y="4165"/>
                    <a:pt x="1156" y="5320"/>
                    <a:pt x="2645" y="5320"/>
                  </a:cubicBezTo>
                  <a:cubicBezTo>
                    <a:pt x="4135" y="5320"/>
                    <a:pt x="5320" y="4165"/>
                    <a:pt x="5320" y="2675"/>
                  </a:cubicBezTo>
                  <a:cubicBezTo>
                    <a:pt x="5320" y="1216"/>
                    <a:pt x="4135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4" name="Google Shape;654;p11"/>
            <p:cNvSpPr/>
            <p:nvPr/>
          </p:nvSpPr>
          <p:spPr>
            <a:xfrm>
              <a:off x="3251949" y="4411972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75" y="1"/>
                  </a:moveTo>
                  <a:cubicBezTo>
                    <a:pt x="1186" y="1"/>
                    <a:pt x="0" y="1186"/>
                    <a:pt x="0" y="2676"/>
                  </a:cubicBezTo>
                  <a:cubicBezTo>
                    <a:pt x="0" y="4165"/>
                    <a:pt x="1186" y="5320"/>
                    <a:pt x="2675" y="5320"/>
                  </a:cubicBezTo>
                  <a:cubicBezTo>
                    <a:pt x="4164" y="5320"/>
                    <a:pt x="5319" y="4165"/>
                    <a:pt x="5319" y="2676"/>
                  </a:cubicBezTo>
                  <a:cubicBezTo>
                    <a:pt x="5319" y="1217"/>
                    <a:pt x="416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5" name="Google Shape;655;p11"/>
            <p:cNvSpPr/>
            <p:nvPr/>
          </p:nvSpPr>
          <p:spPr>
            <a:xfrm>
              <a:off x="5225522" y="1183396"/>
              <a:ext cx="87477" cy="87509"/>
            </a:xfrm>
            <a:custGeom>
              <a:avLst/>
              <a:gdLst/>
              <a:ahLst/>
              <a:cxnLst/>
              <a:rect l="l" t="t" r="r" b="b"/>
              <a:pathLst>
                <a:path w="2736" h="2737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1386" y="2736"/>
                    <a:pt x="1403" y="2737"/>
                    <a:pt x="1420" y="2737"/>
                  </a:cubicBezTo>
                  <a:cubicBezTo>
                    <a:pt x="2156" y="2737"/>
                    <a:pt x="2736" y="2110"/>
                    <a:pt x="2736" y="1368"/>
                  </a:cubicBezTo>
                  <a:cubicBezTo>
                    <a:pt x="2736" y="608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6" name="Google Shape;656;p11"/>
            <p:cNvSpPr/>
            <p:nvPr/>
          </p:nvSpPr>
          <p:spPr>
            <a:xfrm>
              <a:off x="2170067" y="826391"/>
              <a:ext cx="87509" cy="87509"/>
            </a:xfrm>
            <a:custGeom>
              <a:avLst/>
              <a:gdLst/>
              <a:ahLst/>
              <a:cxnLst/>
              <a:rect l="l" t="t" r="r" b="b"/>
              <a:pathLst>
                <a:path w="2737" h="2737" extrusionOk="0">
                  <a:moveTo>
                    <a:pt x="1368" y="1"/>
                  </a:moveTo>
                  <a:cubicBezTo>
                    <a:pt x="609" y="1"/>
                    <a:pt x="1" y="609"/>
                    <a:pt x="1" y="1369"/>
                  </a:cubicBezTo>
                  <a:cubicBezTo>
                    <a:pt x="1" y="2128"/>
                    <a:pt x="609" y="2736"/>
                    <a:pt x="1368" y="2736"/>
                  </a:cubicBezTo>
                  <a:cubicBezTo>
                    <a:pt x="2128" y="2736"/>
                    <a:pt x="2736" y="2128"/>
                    <a:pt x="2736" y="1369"/>
                  </a:cubicBezTo>
                  <a:cubicBezTo>
                    <a:pt x="2736" y="669"/>
                    <a:pt x="2128" y="1"/>
                    <a:pt x="13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7" name="Google Shape;657;p11"/>
            <p:cNvSpPr/>
            <p:nvPr/>
          </p:nvSpPr>
          <p:spPr>
            <a:xfrm>
              <a:off x="5249001" y="3855676"/>
              <a:ext cx="87509" cy="87477"/>
            </a:xfrm>
            <a:custGeom>
              <a:avLst/>
              <a:gdLst/>
              <a:ahLst/>
              <a:cxnLst/>
              <a:rect l="l" t="t" r="r" b="b"/>
              <a:pathLst>
                <a:path w="2737" h="2736" extrusionOk="0">
                  <a:moveTo>
                    <a:pt x="1369" y="0"/>
                  </a:moveTo>
                  <a:cubicBezTo>
                    <a:pt x="609" y="0"/>
                    <a:pt x="1" y="608"/>
                    <a:pt x="1" y="1368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8"/>
                  </a:cubicBezTo>
                  <a:cubicBezTo>
                    <a:pt x="2737" y="608"/>
                    <a:pt x="2129" y="0"/>
                    <a:pt x="13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8" name="Google Shape;658;p11"/>
            <p:cNvSpPr/>
            <p:nvPr/>
          </p:nvSpPr>
          <p:spPr>
            <a:xfrm>
              <a:off x="8588003" y="631071"/>
              <a:ext cx="87509" cy="87477"/>
            </a:xfrm>
            <a:custGeom>
              <a:avLst/>
              <a:gdLst/>
              <a:ahLst/>
              <a:cxnLst/>
              <a:rect l="l" t="t" r="r" b="b"/>
              <a:pathLst>
                <a:path w="2737" h="2736" extrusionOk="0">
                  <a:moveTo>
                    <a:pt x="1369" y="0"/>
                  </a:moveTo>
                  <a:cubicBezTo>
                    <a:pt x="609" y="0"/>
                    <a:pt x="1" y="608"/>
                    <a:pt x="1" y="1368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8"/>
                  </a:cubicBezTo>
                  <a:cubicBezTo>
                    <a:pt x="2737" y="608"/>
                    <a:pt x="2129" y="0"/>
                    <a:pt x="13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9" name="Google Shape;659;p11"/>
            <p:cNvSpPr/>
            <p:nvPr/>
          </p:nvSpPr>
          <p:spPr>
            <a:xfrm>
              <a:off x="5332624" y="4921230"/>
              <a:ext cx="87477" cy="87477"/>
            </a:xfrm>
            <a:custGeom>
              <a:avLst/>
              <a:gdLst/>
              <a:ahLst/>
              <a:cxnLst/>
              <a:rect l="l" t="t" r="r" b="b"/>
              <a:pathLst>
                <a:path w="2736" h="2736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8"/>
                  </a:cubicBezTo>
                  <a:cubicBezTo>
                    <a:pt x="2736" y="639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0" name="Google Shape;660;p11"/>
            <p:cNvSpPr/>
            <p:nvPr/>
          </p:nvSpPr>
          <p:spPr>
            <a:xfrm>
              <a:off x="4657158" y="3864404"/>
              <a:ext cx="87509" cy="87509"/>
            </a:xfrm>
            <a:custGeom>
              <a:avLst/>
              <a:gdLst/>
              <a:ahLst/>
              <a:cxnLst/>
              <a:rect l="l" t="t" r="r" b="b"/>
              <a:pathLst>
                <a:path w="2737" h="2737" extrusionOk="0">
                  <a:moveTo>
                    <a:pt x="1369" y="1"/>
                  </a:moveTo>
                  <a:cubicBezTo>
                    <a:pt x="609" y="1"/>
                    <a:pt x="1" y="609"/>
                    <a:pt x="1" y="1369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9"/>
                  </a:cubicBezTo>
                  <a:cubicBezTo>
                    <a:pt x="2737" y="639"/>
                    <a:pt x="2129" y="1"/>
                    <a:pt x="13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1" name="Google Shape;661;p11"/>
            <p:cNvSpPr/>
            <p:nvPr/>
          </p:nvSpPr>
          <p:spPr>
            <a:xfrm>
              <a:off x="528663" y="1798227"/>
              <a:ext cx="87477" cy="87477"/>
            </a:xfrm>
            <a:custGeom>
              <a:avLst/>
              <a:gdLst/>
              <a:ahLst/>
              <a:cxnLst/>
              <a:rect l="l" t="t" r="r" b="b"/>
              <a:pathLst>
                <a:path w="2736" h="2736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8"/>
                  </a:cubicBezTo>
                  <a:cubicBezTo>
                    <a:pt x="2736" y="608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2" name="Google Shape;662;p11"/>
            <p:cNvSpPr/>
            <p:nvPr/>
          </p:nvSpPr>
          <p:spPr>
            <a:xfrm>
              <a:off x="7500554" y="2393939"/>
              <a:ext cx="87477" cy="87509"/>
            </a:xfrm>
            <a:custGeom>
              <a:avLst/>
              <a:gdLst/>
              <a:ahLst/>
              <a:cxnLst/>
              <a:rect l="l" t="t" r="r" b="b"/>
              <a:pathLst>
                <a:path w="2736" h="2737" extrusionOk="0">
                  <a:moveTo>
                    <a:pt x="1368" y="1"/>
                  </a:moveTo>
                  <a:cubicBezTo>
                    <a:pt x="608" y="1"/>
                    <a:pt x="0" y="609"/>
                    <a:pt x="0" y="1369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9"/>
                  </a:cubicBezTo>
                  <a:cubicBezTo>
                    <a:pt x="2736" y="609"/>
                    <a:pt x="2128" y="1"/>
                    <a:pt x="13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3" name="Google Shape;663;p11"/>
            <p:cNvSpPr/>
            <p:nvPr/>
          </p:nvSpPr>
          <p:spPr>
            <a:xfrm>
              <a:off x="3905979" y="4581074"/>
              <a:ext cx="50549" cy="50580"/>
            </a:xfrm>
            <a:custGeom>
              <a:avLst/>
              <a:gdLst/>
              <a:ahLst/>
              <a:cxnLst/>
              <a:rect l="l" t="t" r="r" b="b"/>
              <a:pathLst>
                <a:path w="1581" h="1582" extrusionOk="0">
                  <a:moveTo>
                    <a:pt x="791" y="1"/>
                  </a:moveTo>
                  <a:cubicBezTo>
                    <a:pt x="365" y="1"/>
                    <a:pt x="0" y="366"/>
                    <a:pt x="0" y="791"/>
                  </a:cubicBezTo>
                  <a:cubicBezTo>
                    <a:pt x="0" y="1247"/>
                    <a:pt x="365" y="1581"/>
                    <a:pt x="791" y="1581"/>
                  </a:cubicBezTo>
                  <a:cubicBezTo>
                    <a:pt x="1247" y="1581"/>
                    <a:pt x="1581" y="1247"/>
                    <a:pt x="1581" y="791"/>
                  </a:cubicBezTo>
                  <a:cubicBezTo>
                    <a:pt x="1581" y="366"/>
                    <a:pt x="1247" y="1"/>
                    <a:pt x="7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4" name="Google Shape;664;p11"/>
            <p:cNvSpPr/>
            <p:nvPr/>
          </p:nvSpPr>
          <p:spPr>
            <a:xfrm>
              <a:off x="1293727" y="4814539"/>
              <a:ext cx="51540" cy="51540"/>
            </a:xfrm>
            <a:custGeom>
              <a:avLst/>
              <a:gdLst/>
              <a:ahLst/>
              <a:cxnLst/>
              <a:rect l="l" t="t" r="r" b="b"/>
              <a:pathLst>
                <a:path w="1612" h="1612" extrusionOk="0">
                  <a:moveTo>
                    <a:pt x="822" y="1"/>
                  </a:moveTo>
                  <a:cubicBezTo>
                    <a:pt x="396" y="1"/>
                    <a:pt x="1" y="335"/>
                    <a:pt x="1" y="791"/>
                  </a:cubicBezTo>
                  <a:cubicBezTo>
                    <a:pt x="1" y="1216"/>
                    <a:pt x="366" y="1612"/>
                    <a:pt x="822" y="1612"/>
                  </a:cubicBezTo>
                  <a:cubicBezTo>
                    <a:pt x="1217" y="1612"/>
                    <a:pt x="1612" y="1247"/>
                    <a:pt x="1612" y="791"/>
                  </a:cubicBezTo>
                  <a:cubicBezTo>
                    <a:pt x="1581" y="335"/>
                    <a:pt x="1217" y="1"/>
                    <a:pt x="8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5" name="Google Shape;665;p11"/>
            <p:cNvSpPr/>
            <p:nvPr/>
          </p:nvSpPr>
          <p:spPr>
            <a:xfrm>
              <a:off x="1366625" y="4156033"/>
              <a:ext cx="95278" cy="88436"/>
            </a:xfrm>
            <a:custGeom>
              <a:avLst/>
              <a:gdLst/>
              <a:ahLst/>
              <a:cxnLst/>
              <a:rect l="l" t="t" r="r" b="b"/>
              <a:pathLst>
                <a:path w="2980" h="2766" extrusionOk="0">
                  <a:moveTo>
                    <a:pt x="1501" y="0"/>
                  </a:moveTo>
                  <a:cubicBezTo>
                    <a:pt x="835" y="0"/>
                    <a:pt x="258" y="462"/>
                    <a:pt x="122" y="1143"/>
                  </a:cubicBezTo>
                  <a:cubicBezTo>
                    <a:pt x="1" y="1903"/>
                    <a:pt x="517" y="2602"/>
                    <a:pt x="1277" y="2754"/>
                  </a:cubicBezTo>
                  <a:cubicBezTo>
                    <a:pt x="1338" y="2762"/>
                    <a:pt x="1399" y="2765"/>
                    <a:pt x="1459" y="2765"/>
                  </a:cubicBezTo>
                  <a:cubicBezTo>
                    <a:pt x="2142" y="2765"/>
                    <a:pt x="2718" y="2298"/>
                    <a:pt x="2858" y="1599"/>
                  </a:cubicBezTo>
                  <a:cubicBezTo>
                    <a:pt x="2979" y="840"/>
                    <a:pt x="2493" y="110"/>
                    <a:pt x="1733" y="19"/>
                  </a:cubicBezTo>
                  <a:cubicBezTo>
                    <a:pt x="1655" y="6"/>
                    <a:pt x="1577" y="0"/>
                    <a:pt x="15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6" name="Google Shape;666;p11"/>
            <p:cNvSpPr/>
            <p:nvPr/>
          </p:nvSpPr>
          <p:spPr>
            <a:xfrm>
              <a:off x="5891187" y="955048"/>
              <a:ext cx="94319" cy="88660"/>
            </a:xfrm>
            <a:custGeom>
              <a:avLst/>
              <a:gdLst/>
              <a:ahLst/>
              <a:cxnLst/>
              <a:rect l="l" t="t" r="r" b="b"/>
              <a:pathLst>
                <a:path w="2950" h="2773" extrusionOk="0">
                  <a:moveTo>
                    <a:pt x="1471" y="1"/>
                  </a:moveTo>
                  <a:cubicBezTo>
                    <a:pt x="805" y="1"/>
                    <a:pt x="228" y="462"/>
                    <a:pt x="92" y="1144"/>
                  </a:cubicBezTo>
                  <a:cubicBezTo>
                    <a:pt x="1" y="1904"/>
                    <a:pt x="518" y="2633"/>
                    <a:pt x="1247" y="2755"/>
                  </a:cubicBezTo>
                  <a:cubicBezTo>
                    <a:pt x="1322" y="2767"/>
                    <a:pt x="1395" y="2773"/>
                    <a:pt x="1468" y="2773"/>
                  </a:cubicBezTo>
                  <a:cubicBezTo>
                    <a:pt x="2133" y="2773"/>
                    <a:pt x="2691" y="2285"/>
                    <a:pt x="2828" y="1600"/>
                  </a:cubicBezTo>
                  <a:cubicBezTo>
                    <a:pt x="2949" y="840"/>
                    <a:pt x="2463" y="171"/>
                    <a:pt x="1703" y="19"/>
                  </a:cubicBezTo>
                  <a:cubicBezTo>
                    <a:pt x="1625" y="7"/>
                    <a:pt x="1547" y="1"/>
                    <a:pt x="147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7" name="Google Shape;667;p11"/>
            <p:cNvSpPr/>
            <p:nvPr/>
          </p:nvSpPr>
          <p:spPr>
            <a:xfrm>
              <a:off x="7016587" y="1414014"/>
              <a:ext cx="95246" cy="88436"/>
            </a:xfrm>
            <a:custGeom>
              <a:avLst/>
              <a:gdLst/>
              <a:ahLst/>
              <a:cxnLst/>
              <a:rect l="l" t="t" r="r" b="b"/>
              <a:pathLst>
                <a:path w="2979" h="2766" extrusionOk="0">
                  <a:moveTo>
                    <a:pt x="1550" y="0"/>
                  </a:moveTo>
                  <a:cubicBezTo>
                    <a:pt x="863" y="0"/>
                    <a:pt x="261" y="467"/>
                    <a:pt x="122" y="1166"/>
                  </a:cubicBezTo>
                  <a:cubicBezTo>
                    <a:pt x="0" y="1926"/>
                    <a:pt x="517" y="2655"/>
                    <a:pt x="1277" y="2747"/>
                  </a:cubicBezTo>
                  <a:cubicBezTo>
                    <a:pt x="1355" y="2759"/>
                    <a:pt x="1432" y="2765"/>
                    <a:pt x="1508" y="2765"/>
                  </a:cubicBezTo>
                  <a:cubicBezTo>
                    <a:pt x="2169" y="2765"/>
                    <a:pt x="2721" y="2304"/>
                    <a:pt x="2857" y="1622"/>
                  </a:cubicBezTo>
                  <a:cubicBezTo>
                    <a:pt x="2979" y="862"/>
                    <a:pt x="2492" y="163"/>
                    <a:pt x="1733" y="11"/>
                  </a:cubicBezTo>
                  <a:cubicBezTo>
                    <a:pt x="1671" y="4"/>
                    <a:pt x="1610" y="0"/>
                    <a:pt x="15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8" name="Google Shape;668;p11"/>
            <p:cNvSpPr/>
            <p:nvPr/>
          </p:nvSpPr>
          <p:spPr>
            <a:xfrm>
              <a:off x="8102117" y="3232993"/>
              <a:ext cx="94287" cy="88468"/>
            </a:xfrm>
            <a:custGeom>
              <a:avLst/>
              <a:gdLst/>
              <a:ahLst/>
              <a:cxnLst/>
              <a:rect l="l" t="t" r="r" b="b"/>
              <a:pathLst>
                <a:path w="2949" h="2767" extrusionOk="0">
                  <a:moveTo>
                    <a:pt x="1470" y="1"/>
                  </a:moveTo>
                  <a:cubicBezTo>
                    <a:pt x="804" y="1"/>
                    <a:pt x="228" y="463"/>
                    <a:pt x="91" y="1144"/>
                  </a:cubicBezTo>
                  <a:cubicBezTo>
                    <a:pt x="0" y="1904"/>
                    <a:pt x="486" y="2603"/>
                    <a:pt x="1246" y="2755"/>
                  </a:cubicBezTo>
                  <a:cubicBezTo>
                    <a:pt x="1308" y="2763"/>
                    <a:pt x="1368" y="2766"/>
                    <a:pt x="1428" y="2766"/>
                  </a:cubicBezTo>
                  <a:cubicBezTo>
                    <a:pt x="2111" y="2766"/>
                    <a:pt x="2687" y="2299"/>
                    <a:pt x="2827" y="1600"/>
                  </a:cubicBezTo>
                  <a:cubicBezTo>
                    <a:pt x="2948" y="840"/>
                    <a:pt x="2462" y="172"/>
                    <a:pt x="1702" y="20"/>
                  </a:cubicBezTo>
                  <a:cubicBezTo>
                    <a:pt x="1624" y="7"/>
                    <a:pt x="1546" y="1"/>
                    <a:pt x="1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9" name="Google Shape;669;p11"/>
            <p:cNvSpPr/>
            <p:nvPr/>
          </p:nvSpPr>
          <p:spPr>
            <a:xfrm>
              <a:off x="8736707" y="1601308"/>
              <a:ext cx="95278" cy="88660"/>
            </a:xfrm>
            <a:custGeom>
              <a:avLst/>
              <a:gdLst/>
              <a:ahLst/>
              <a:cxnLst/>
              <a:rect l="l" t="t" r="r" b="b"/>
              <a:pathLst>
                <a:path w="2980" h="2773" extrusionOk="0">
                  <a:moveTo>
                    <a:pt x="1501" y="1"/>
                  </a:moveTo>
                  <a:cubicBezTo>
                    <a:pt x="835" y="1"/>
                    <a:pt x="258" y="462"/>
                    <a:pt x="122" y="1144"/>
                  </a:cubicBezTo>
                  <a:cubicBezTo>
                    <a:pt x="0" y="1904"/>
                    <a:pt x="517" y="2633"/>
                    <a:pt x="1277" y="2755"/>
                  </a:cubicBezTo>
                  <a:cubicBezTo>
                    <a:pt x="1352" y="2767"/>
                    <a:pt x="1425" y="2773"/>
                    <a:pt x="1498" y="2773"/>
                  </a:cubicBezTo>
                  <a:cubicBezTo>
                    <a:pt x="2163" y="2773"/>
                    <a:pt x="2721" y="2285"/>
                    <a:pt x="2858" y="1600"/>
                  </a:cubicBezTo>
                  <a:cubicBezTo>
                    <a:pt x="2979" y="840"/>
                    <a:pt x="2493" y="171"/>
                    <a:pt x="1733" y="19"/>
                  </a:cubicBezTo>
                  <a:cubicBezTo>
                    <a:pt x="1655" y="7"/>
                    <a:pt x="1577" y="1"/>
                    <a:pt x="15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0" name="Google Shape;670;p11"/>
            <p:cNvSpPr/>
            <p:nvPr/>
          </p:nvSpPr>
          <p:spPr>
            <a:xfrm>
              <a:off x="6358656" y="485916"/>
              <a:ext cx="94287" cy="88436"/>
            </a:xfrm>
            <a:custGeom>
              <a:avLst/>
              <a:gdLst/>
              <a:ahLst/>
              <a:cxnLst/>
              <a:rect l="l" t="t" r="r" b="b"/>
              <a:pathLst>
                <a:path w="2949" h="2766" extrusionOk="0">
                  <a:moveTo>
                    <a:pt x="1520" y="0"/>
                  </a:moveTo>
                  <a:cubicBezTo>
                    <a:pt x="838" y="0"/>
                    <a:pt x="261" y="468"/>
                    <a:pt x="122" y="1166"/>
                  </a:cubicBezTo>
                  <a:cubicBezTo>
                    <a:pt x="0" y="1926"/>
                    <a:pt x="486" y="2595"/>
                    <a:pt x="1246" y="2747"/>
                  </a:cubicBezTo>
                  <a:cubicBezTo>
                    <a:pt x="1325" y="2759"/>
                    <a:pt x="1402" y="2765"/>
                    <a:pt x="1479" y="2765"/>
                  </a:cubicBezTo>
                  <a:cubicBezTo>
                    <a:pt x="2144" y="2765"/>
                    <a:pt x="2721" y="2304"/>
                    <a:pt x="2857" y="1622"/>
                  </a:cubicBezTo>
                  <a:cubicBezTo>
                    <a:pt x="2949" y="862"/>
                    <a:pt x="2462" y="163"/>
                    <a:pt x="1702" y="11"/>
                  </a:cubicBezTo>
                  <a:cubicBezTo>
                    <a:pt x="1641" y="4"/>
                    <a:pt x="1580" y="0"/>
                    <a:pt x="15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1" name="Google Shape;671;p11"/>
            <p:cNvSpPr/>
            <p:nvPr/>
          </p:nvSpPr>
          <p:spPr>
            <a:xfrm>
              <a:off x="3643360" y="1201972"/>
              <a:ext cx="54449" cy="50357"/>
            </a:xfrm>
            <a:custGeom>
              <a:avLst/>
              <a:gdLst/>
              <a:ahLst/>
              <a:cxnLst/>
              <a:rect l="l" t="t" r="r" b="b"/>
              <a:pathLst>
                <a:path w="1703" h="1575" extrusionOk="0">
                  <a:moveTo>
                    <a:pt x="851" y="1"/>
                  </a:moveTo>
                  <a:cubicBezTo>
                    <a:pt x="481" y="1"/>
                    <a:pt x="145" y="281"/>
                    <a:pt x="92" y="655"/>
                  </a:cubicBezTo>
                  <a:cubicBezTo>
                    <a:pt x="1" y="1081"/>
                    <a:pt x="305" y="1476"/>
                    <a:pt x="730" y="1567"/>
                  </a:cubicBezTo>
                  <a:cubicBezTo>
                    <a:pt x="764" y="1572"/>
                    <a:pt x="798" y="1575"/>
                    <a:pt x="833" y="1575"/>
                  </a:cubicBezTo>
                  <a:cubicBezTo>
                    <a:pt x="1196" y="1575"/>
                    <a:pt x="1559" y="1290"/>
                    <a:pt x="1642" y="929"/>
                  </a:cubicBezTo>
                  <a:cubicBezTo>
                    <a:pt x="1703" y="503"/>
                    <a:pt x="1399" y="78"/>
                    <a:pt x="1004" y="17"/>
                  </a:cubicBezTo>
                  <a:cubicBezTo>
                    <a:pt x="952" y="6"/>
                    <a:pt x="901" y="1"/>
                    <a:pt x="85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2" name="Google Shape;672;p11"/>
            <p:cNvSpPr/>
            <p:nvPr/>
          </p:nvSpPr>
          <p:spPr>
            <a:xfrm>
              <a:off x="790070" y="2384954"/>
              <a:ext cx="54449" cy="50357"/>
            </a:xfrm>
            <a:custGeom>
              <a:avLst/>
              <a:gdLst/>
              <a:ahLst/>
              <a:cxnLst/>
              <a:rect l="l" t="t" r="r" b="b"/>
              <a:pathLst>
                <a:path w="1703" h="1575" extrusionOk="0">
                  <a:moveTo>
                    <a:pt x="871" y="0"/>
                  </a:moveTo>
                  <a:cubicBezTo>
                    <a:pt x="507" y="0"/>
                    <a:pt x="145" y="285"/>
                    <a:pt x="62" y="647"/>
                  </a:cubicBezTo>
                  <a:cubicBezTo>
                    <a:pt x="1" y="1072"/>
                    <a:pt x="305" y="1498"/>
                    <a:pt x="700" y="1558"/>
                  </a:cubicBezTo>
                  <a:cubicBezTo>
                    <a:pt x="755" y="1569"/>
                    <a:pt x="809" y="1575"/>
                    <a:pt x="861" y="1575"/>
                  </a:cubicBezTo>
                  <a:cubicBezTo>
                    <a:pt x="1247" y="1575"/>
                    <a:pt x="1562" y="1294"/>
                    <a:pt x="1642" y="920"/>
                  </a:cubicBezTo>
                  <a:cubicBezTo>
                    <a:pt x="1703" y="495"/>
                    <a:pt x="1399" y="99"/>
                    <a:pt x="973" y="8"/>
                  </a:cubicBezTo>
                  <a:cubicBezTo>
                    <a:pt x="939" y="3"/>
                    <a:pt x="905" y="0"/>
                    <a:pt x="8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3" name="Google Shape;673;p11"/>
            <p:cNvSpPr/>
            <p:nvPr/>
          </p:nvSpPr>
          <p:spPr>
            <a:xfrm>
              <a:off x="4112954" y="4043162"/>
              <a:ext cx="66119" cy="63465"/>
            </a:xfrm>
            <a:custGeom>
              <a:avLst/>
              <a:gdLst/>
              <a:ahLst/>
              <a:cxnLst/>
              <a:rect l="l" t="t" r="r" b="b"/>
              <a:pathLst>
                <a:path w="2068" h="1985" extrusionOk="0">
                  <a:moveTo>
                    <a:pt x="1065" y="1"/>
                  </a:moveTo>
                  <a:cubicBezTo>
                    <a:pt x="571" y="1"/>
                    <a:pt x="118" y="358"/>
                    <a:pt x="31" y="884"/>
                  </a:cubicBezTo>
                  <a:cubicBezTo>
                    <a:pt x="0" y="1401"/>
                    <a:pt x="365" y="1887"/>
                    <a:pt x="912" y="1978"/>
                  </a:cubicBezTo>
                  <a:cubicBezTo>
                    <a:pt x="954" y="1983"/>
                    <a:pt x="996" y="1985"/>
                    <a:pt x="1037" y="1985"/>
                  </a:cubicBezTo>
                  <a:cubicBezTo>
                    <a:pt x="1558" y="1985"/>
                    <a:pt x="1978" y="1632"/>
                    <a:pt x="2006" y="1097"/>
                  </a:cubicBezTo>
                  <a:cubicBezTo>
                    <a:pt x="2067" y="580"/>
                    <a:pt x="1672" y="63"/>
                    <a:pt x="1125" y="3"/>
                  </a:cubicBezTo>
                  <a:cubicBezTo>
                    <a:pt x="1105" y="1"/>
                    <a:pt x="1085" y="1"/>
                    <a:pt x="106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4" name="Google Shape;674;p11"/>
            <p:cNvSpPr/>
            <p:nvPr/>
          </p:nvSpPr>
          <p:spPr>
            <a:xfrm>
              <a:off x="2491004" y="4341952"/>
              <a:ext cx="65128" cy="63306"/>
            </a:xfrm>
            <a:custGeom>
              <a:avLst/>
              <a:gdLst/>
              <a:ahLst/>
              <a:cxnLst/>
              <a:rect l="l" t="t" r="r" b="b"/>
              <a:pathLst>
                <a:path w="2037" h="1980" extrusionOk="0">
                  <a:moveTo>
                    <a:pt x="1065" y="1"/>
                  </a:moveTo>
                  <a:cubicBezTo>
                    <a:pt x="571" y="1"/>
                    <a:pt x="118" y="358"/>
                    <a:pt x="31" y="884"/>
                  </a:cubicBezTo>
                  <a:cubicBezTo>
                    <a:pt x="0" y="1401"/>
                    <a:pt x="365" y="1887"/>
                    <a:pt x="912" y="1978"/>
                  </a:cubicBezTo>
                  <a:cubicBezTo>
                    <a:pt x="932" y="1979"/>
                    <a:pt x="952" y="1980"/>
                    <a:pt x="972" y="1980"/>
                  </a:cubicBezTo>
                  <a:cubicBezTo>
                    <a:pt x="1468" y="1980"/>
                    <a:pt x="1948" y="1623"/>
                    <a:pt x="2006" y="1097"/>
                  </a:cubicBezTo>
                  <a:cubicBezTo>
                    <a:pt x="2037" y="580"/>
                    <a:pt x="1672" y="63"/>
                    <a:pt x="1125" y="2"/>
                  </a:cubicBezTo>
                  <a:cubicBezTo>
                    <a:pt x="1105" y="1"/>
                    <a:pt x="1085" y="1"/>
                    <a:pt x="106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5" name="Google Shape;675;p11"/>
            <p:cNvSpPr/>
            <p:nvPr/>
          </p:nvSpPr>
          <p:spPr>
            <a:xfrm>
              <a:off x="3552235" y="4064942"/>
              <a:ext cx="37919" cy="35202"/>
            </a:xfrm>
            <a:custGeom>
              <a:avLst/>
              <a:gdLst/>
              <a:ahLst/>
              <a:cxnLst/>
              <a:rect l="l" t="t" r="r" b="b"/>
              <a:pathLst>
                <a:path w="1186" h="1101" extrusionOk="0">
                  <a:moveTo>
                    <a:pt x="611" y="1"/>
                  </a:moveTo>
                  <a:cubicBezTo>
                    <a:pt x="331" y="1"/>
                    <a:pt x="90" y="206"/>
                    <a:pt x="61" y="490"/>
                  </a:cubicBezTo>
                  <a:cubicBezTo>
                    <a:pt x="0" y="794"/>
                    <a:pt x="244" y="1068"/>
                    <a:pt x="547" y="1098"/>
                  </a:cubicBezTo>
                  <a:cubicBezTo>
                    <a:pt x="567" y="1100"/>
                    <a:pt x="586" y="1101"/>
                    <a:pt x="605" y="1101"/>
                  </a:cubicBezTo>
                  <a:cubicBezTo>
                    <a:pt x="885" y="1101"/>
                    <a:pt x="1127" y="896"/>
                    <a:pt x="1155" y="612"/>
                  </a:cubicBezTo>
                  <a:cubicBezTo>
                    <a:pt x="1186" y="308"/>
                    <a:pt x="973" y="34"/>
                    <a:pt x="669" y="4"/>
                  </a:cubicBezTo>
                  <a:cubicBezTo>
                    <a:pt x="650" y="2"/>
                    <a:pt x="630" y="1"/>
                    <a:pt x="6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6" name="Google Shape;676;p11"/>
            <p:cNvSpPr/>
            <p:nvPr/>
          </p:nvSpPr>
          <p:spPr>
            <a:xfrm>
              <a:off x="8284808" y="2187844"/>
              <a:ext cx="37919" cy="36161"/>
            </a:xfrm>
            <a:custGeom>
              <a:avLst/>
              <a:gdLst/>
              <a:ahLst/>
              <a:cxnLst/>
              <a:rect l="l" t="t" r="r" b="b"/>
              <a:pathLst>
                <a:path w="1186" h="1131" extrusionOk="0">
                  <a:moveTo>
                    <a:pt x="618" y="0"/>
                  </a:moveTo>
                  <a:cubicBezTo>
                    <a:pt x="335" y="0"/>
                    <a:pt x="90" y="233"/>
                    <a:pt x="61" y="520"/>
                  </a:cubicBezTo>
                  <a:cubicBezTo>
                    <a:pt x="0" y="824"/>
                    <a:pt x="244" y="1097"/>
                    <a:pt x="548" y="1128"/>
                  </a:cubicBezTo>
                  <a:cubicBezTo>
                    <a:pt x="567" y="1130"/>
                    <a:pt x="586" y="1130"/>
                    <a:pt x="605" y="1130"/>
                  </a:cubicBezTo>
                  <a:cubicBezTo>
                    <a:pt x="885" y="1130"/>
                    <a:pt x="1127" y="924"/>
                    <a:pt x="1155" y="611"/>
                  </a:cubicBezTo>
                  <a:cubicBezTo>
                    <a:pt x="1186" y="337"/>
                    <a:pt x="973" y="64"/>
                    <a:pt x="669" y="3"/>
                  </a:cubicBezTo>
                  <a:cubicBezTo>
                    <a:pt x="652" y="1"/>
                    <a:pt x="635" y="0"/>
                    <a:pt x="61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7" name="Google Shape;677;p11"/>
            <p:cNvSpPr/>
            <p:nvPr/>
          </p:nvSpPr>
          <p:spPr>
            <a:xfrm>
              <a:off x="992381" y="2502349"/>
              <a:ext cx="658953" cy="618956"/>
            </a:xfrm>
            <a:custGeom>
              <a:avLst/>
              <a:gdLst/>
              <a:ahLst/>
              <a:cxnLst/>
              <a:rect l="l" t="t" r="r" b="b"/>
              <a:pathLst>
                <a:path w="20610" h="19359" extrusionOk="0">
                  <a:moveTo>
                    <a:pt x="10791" y="6017"/>
                  </a:moveTo>
                  <a:lnTo>
                    <a:pt x="11187" y="7415"/>
                  </a:lnTo>
                  <a:lnTo>
                    <a:pt x="10457" y="8327"/>
                  </a:lnTo>
                  <a:lnTo>
                    <a:pt x="10032" y="7263"/>
                  </a:lnTo>
                  <a:lnTo>
                    <a:pt x="10791" y="6017"/>
                  </a:lnTo>
                  <a:close/>
                  <a:moveTo>
                    <a:pt x="7752" y="7445"/>
                  </a:moveTo>
                  <a:lnTo>
                    <a:pt x="8816" y="7749"/>
                  </a:lnTo>
                  <a:lnTo>
                    <a:pt x="9241" y="8813"/>
                  </a:lnTo>
                  <a:lnTo>
                    <a:pt x="8694" y="8752"/>
                  </a:lnTo>
                  <a:lnTo>
                    <a:pt x="7752" y="7445"/>
                  </a:lnTo>
                  <a:close/>
                  <a:moveTo>
                    <a:pt x="12250" y="8205"/>
                  </a:moveTo>
                  <a:lnTo>
                    <a:pt x="13345" y="8266"/>
                  </a:lnTo>
                  <a:lnTo>
                    <a:pt x="12038" y="9208"/>
                  </a:lnTo>
                  <a:lnTo>
                    <a:pt x="11521" y="9117"/>
                  </a:lnTo>
                  <a:lnTo>
                    <a:pt x="12250" y="8205"/>
                  </a:lnTo>
                  <a:close/>
                  <a:moveTo>
                    <a:pt x="8542" y="10029"/>
                  </a:moveTo>
                  <a:lnTo>
                    <a:pt x="9089" y="10120"/>
                  </a:lnTo>
                  <a:lnTo>
                    <a:pt x="8360" y="11032"/>
                  </a:lnTo>
                  <a:lnTo>
                    <a:pt x="7266" y="11002"/>
                  </a:lnTo>
                  <a:lnTo>
                    <a:pt x="8542" y="10029"/>
                  </a:lnTo>
                  <a:close/>
                  <a:moveTo>
                    <a:pt x="11369" y="10394"/>
                  </a:moveTo>
                  <a:lnTo>
                    <a:pt x="11886" y="10454"/>
                  </a:lnTo>
                  <a:lnTo>
                    <a:pt x="12858" y="11761"/>
                  </a:lnTo>
                  <a:lnTo>
                    <a:pt x="12858" y="11761"/>
                  </a:lnTo>
                  <a:lnTo>
                    <a:pt x="11794" y="11458"/>
                  </a:lnTo>
                  <a:lnTo>
                    <a:pt x="11369" y="10394"/>
                  </a:lnTo>
                  <a:close/>
                  <a:moveTo>
                    <a:pt x="10153" y="10910"/>
                  </a:moveTo>
                  <a:lnTo>
                    <a:pt x="10579" y="11974"/>
                  </a:lnTo>
                  <a:lnTo>
                    <a:pt x="9819" y="13220"/>
                  </a:lnTo>
                  <a:lnTo>
                    <a:pt x="9424" y="11822"/>
                  </a:lnTo>
                  <a:lnTo>
                    <a:pt x="10153" y="10910"/>
                  </a:lnTo>
                  <a:close/>
                  <a:moveTo>
                    <a:pt x="6651" y="0"/>
                  </a:moveTo>
                  <a:cubicBezTo>
                    <a:pt x="6563" y="0"/>
                    <a:pt x="6472" y="19"/>
                    <a:pt x="6384" y="59"/>
                  </a:cubicBezTo>
                  <a:cubicBezTo>
                    <a:pt x="6050" y="211"/>
                    <a:pt x="5898" y="546"/>
                    <a:pt x="6050" y="880"/>
                  </a:cubicBezTo>
                  <a:lnTo>
                    <a:pt x="6931" y="3038"/>
                  </a:lnTo>
                  <a:lnTo>
                    <a:pt x="5807" y="2582"/>
                  </a:lnTo>
                  <a:cubicBezTo>
                    <a:pt x="5720" y="2542"/>
                    <a:pt x="5630" y="2524"/>
                    <a:pt x="5544" y="2524"/>
                  </a:cubicBezTo>
                  <a:cubicBezTo>
                    <a:pt x="5299" y="2524"/>
                    <a:pt x="5076" y="2677"/>
                    <a:pt x="4986" y="2947"/>
                  </a:cubicBezTo>
                  <a:cubicBezTo>
                    <a:pt x="4834" y="3281"/>
                    <a:pt x="4986" y="3646"/>
                    <a:pt x="5320" y="3767"/>
                  </a:cubicBezTo>
                  <a:lnTo>
                    <a:pt x="7600" y="4710"/>
                  </a:lnTo>
                  <a:lnTo>
                    <a:pt x="8208" y="6290"/>
                  </a:lnTo>
                  <a:lnTo>
                    <a:pt x="8208" y="6290"/>
                  </a:lnTo>
                  <a:lnTo>
                    <a:pt x="6262" y="5743"/>
                  </a:lnTo>
                  <a:cubicBezTo>
                    <a:pt x="6214" y="5731"/>
                    <a:pt x="6164" y="5725"/>
                    <a:pt x="6114" y="5725"/>
                  </a:cubicBezTo>
                  <a:cubicBezTo>
                    <a:pt x="5914" y="5725"/>
                    <a:pt x="5709" y="5822"/>
                    <a:pt x="5563" y="6017"/>
                  </a:cubicBezTo>
                  <a:cubicBezTo>
                    <a:pt x="5411" y="6230"/>
                    <a:pt x="5411" y="6533"/>
                    <a:pt x="5594" y="6777"/>
                  </a:cubicBezTo>
                  <a:lnTo>
                    <a:pt x="6931" y="8509"/>
                  </a:lnTo>
                  <a:lnTo>
                    <a:pt x="6931" y="8509"/>
                  </a:lnTo>
                  <a:lnTo>
                    <a:pt x="4864" y="8266"/>
                  </a:lnTo>
                  <a:lnTo>
                    <a:pt x="3375" y="6290"/>
                  </a:lnTo>
                  <a:cubicBezTo>
                    <a:pt x="3251" y="6113"/>
                    <a:pt x="3065" y="6019"/>
                    <a:pt x="2871" y="6019"/>
                  </a:cubicBezTo>
                  <a:cubicBezTo>
                    <a:pt x="2733" y="6019"/>
                    <a:pt x="2590" y="6067"/>
                    <a:pt x="2463" y="6169"/>
                  </a:cubicBezTo>
                  <a:cubicBezTo>
                    <a:pt x="2159" y="6381"/>
                    <a:pt x="2129" y="6777"/>
                    <a:pt x="2372" y="7081"/>
                  </a:cubicBezTo>
                  <a:lnTo>
                    <a:pt x="3071" y="8023"/>
                  </a:lnTo>
                  <a:lnTo>
                    <a:pt x="761" y="7719"/>
                  </a:lnTo>
                  <a:cubicBezTo>
                    <a:pt x="740" y="7717"/>
                    <a:pt x="719" y="7716"/>
                    <a:pt x="698" y="7716"/>
                  </a:cubicBezTo>
                  <a:cubicBezTo>
                    <a:pt x="385" y="7716"/>
                    <a:pt x="88" y="7926"/>
                    <a:pt x="31" y="8296"/>
                  </a:cubicBezTo>
                  <a:cubicBezTo>
                    <a:pt x="1" y="8631"/>
                    <a:pt x="244" y="8965"/>
                    <a:pt x="609" y="9026"/>
                  </a:cubicBezTo>
                  <a:lnTo>
                    <a:pt x="2889" y="9330"/>
                  </a:lnTo>
                  <a:lnTo>
                    <a:pt x="1946" y="10029"/>
                  </a:lnTo>
                  <a:cubicBezTo>
                    <a:pt x="1642" y="10272"/>
                    <a:pt x="1612" y="10637"/>
                    <a:pt x="1825" y="10941"/>
                  </a:cubicBezTo>
                  <a:cubicBezTo>
                    <a:pt x="1964" y="11127"/>
                    <a:pt x="2174" y="11206"/>
                    <a:pt x="2388" y="11206"/>
                  </a:cubicBezTo>
                  <a:cubicBezTo>
                    <a:pt x="2454" y="11206"/>
                    <a:pt x="2520" y="11198"/>
                    <a:pt x="2585" y="11184"/>
                  </a:cubicBezTo>
                  <a:cubicBezTo>
                    <a:pt x="2615" y="11154"/>
                    <a:pt x="2706" y="11154"/>
                    <a:pt x="2737" y="11093"/>
                  </a:cubicBezTo>
                  <a:lnTo>
                    <a:pt x="4712" y="9634"/>
                  </a:lnTo>
                  <a:lnTo>
                    <a:pt x="6779" y="9877"/>
                  </a:lnTo>
                  <a:lnTo>
                    <a:pt x="5016" y="11214"/>
                  </a:lnTo>
                  <a:cubicBezTo>
                    <a:pt x="4803" y="11366"/>
                    <a:pt x="4712" y="11670"/>
                    <a:pt x="4803" y="11944"/>
                  </a:cubicBezTo>
                  <a:cubicBezTo>
                    <a:pt x="4864" y="12217"/>
                    <a:pt x="5138" y="12400"/>
                    <a:pt x="5411" y="12400"/>
                  </a:cubicBezTo>
                  <a:lnTo>
                    <a:pt x="7417" y="12430"/>
                  </a:lnTo>
                  <a:lnTo>
                    <a:pt x="6384" y="13768"/>
                  </a:lnTo>
                  <a:lnTo>
                    <a:pt x="3922" y="14072"/>
                  </a:lnTo>
                  <a:cubicBezTo>
                    <a:pt x="3588" y="14102"/>
                    <a:pt x="3314" y="14436"/>
                    <a:pt x="3344" y="14801"/>
                  </a:cubicBezTo>
                  <a:cubicBezTo>
                    <a:pt x="3372" y="15104"/>
                    <a:pt x="3674" y="15357"/>
                    <a:pt x="3979" y="15357"/>
                  </a:cubicBezTo>
                  <a:cubicBezTo>
                    <a:pt x="4010" y="15357"/>
                    <a:pt x="4042" y="15354"/>
                    <a:pt x="4074" y="15348"/>
                  </a:cubicBezTo>
                  <a:lnTo>
                    <a:pt x="5259" y="15196"/>
                  </a:lnTo>
                  <a:lnTo>
                    <a:pt x="3800" y="17020"/>
                  </a:lnTo>
                  <a:cubicBezTo>
                    <a:pt x="3588" y="17293"/>
                    <a:pt x="3648" y="17719"/>
                    <a:pt x="3922" y="17932"/>
                  </a:cubicBezTo>
                  <a:cubicBezTo>
                    <a:pt x="4037" y="18028"/>
                    <a:pt x="4177" y="18088"/>
                    <a:pt x="4318" y="18088"/>
                  </a:cubicBezTo>
                  <a:cubicBezTo>
                    <a:pt x="4400" y="18088"/>
                    <a:pt x="4482" y="18068"/>
                    <a:pt x="4560" y="18023"/>
                  </a:cubicBezTo>
                  <a:cubicBezTo>
                    <a:pt x="4682" y="17993"/>
                    <a:pt x="4743" y="17901"/>
                    <a:pt x="4834" y="17841"/>
                  </a:cubicBezTo>
                  <a:lnTo>
                    <a:pt x="6262" y="16017"/>
                  </a:lnTo>
                  <a:lnTo>
                    <a:pt x="6414" y="17172"/>
                  </a:lnTo>
                  <a:cubicBezTo>
                    <a:pt x="6472" y="17516"/>
                    <a:pt x="6773" y="17752"/>
                    <a:pt x="7087" y="17752"/>
                  </a:cubicBezTo>
                  <a:cubicBezTo>
                    <a:pt x="7106" y="17752"/>
                    <a:pt x="7125" y="17751"/>
                    <a:pt x="7144" y="17749"/>
                  </a:cubicBezTo>
                  <a:cubicBezTo>
                    <a:pt x="7235" y="17749"/>
                    <a:pt x="7266" y="17719"/>
                    <a:pt x="7296" y="17719"/>
                  </a:cubicBezTo>
                  <a:cubicBezTo>
                    <a:pt x="7569" y="17597"/>
                    <a:pt x="7721" y="17324"/>
                    <a:pt x="7721" y="17020"/>
                  </a:cubicBezTo>
                  <a:lnTo>
                    <a:pt x="7417" y="14558"/>
                  </a:lnTo>
                  <a:lnTo>
                    <a:pt x="8451" y="13220"/>
                  </a:lnTo>
                  <a:lnTo>
                    <a:pt x="8968" y="15166"/>
                  </a:lnTo>
                  <a:cubicBezTo>
                    <a:pt x="9059" y="15439"/>
                    <a:pt x="9241" y="15622"/>
                    <a:pt x="9515" y="15622"/>
                  </a:cubicBezTo>
                  <a:cubicBezTo>
                    <a:pt x="9545" y="15625"/>
                    <a:pt x="9575" y="15627"/>
                    <a:pt x="9604" y="15627"/>
                  </a:cubicBezTo>
                  <a:cubicBezTo>
                    <a:pt x="9816" y="15627"/>
                    <a:pt x="10020" y="15531"/>
                    <a:pt x="10153" y="15318"/>
                  </a:cubicBezTo>
                  <a:lnTo>
                    <a:pt x="11187" y="13585"/>
                  </a:lnTo>
                  <a:lnTo>
                    <a:pt x="11794" y="15135"/>
                  </a:lnTo>
                  <a:lnTo>
                    <a:pt x="10822" y="17415"/>
                  </a:lnTo>
                  <a:cubicBezTo>
                    <a:pt x="10670" y="17749"/>
                    <a:pt x="10822" y="18145"/>
                    <a:pt x="11187" y="18236"/>
                  </a:cubicBezTo>
                  <a:cubicBezTo>
                    <a:pt x="11275" y="18276"/>
                    <a:pt x="11365" y="18295"/>
                    <a:pt x="11453" y="18295"/>
                  </a:cubicBezTo>
                  <a:cubicBezTo>
                    <a:pt x="11697" y="18295"/>
                    <a:pt x="11918" y="18148"/>
                    <a:pt x="12007" y="17901"/>
                  </a:cubicBezTo>
                  <a:lnTo>
                    <a:pt x="12463" y="16807"/>
                  </a:lnTo>
                  <a:lnTo>
                    <a:pt x="13345" y="18965"/>
                  </a:lnTo>
                  <a:cubicBezTo>
                    <a:pt x="13457" y="19211"/>
                    <a:pt x="13667" y="19359"/>
                    <a:pt x="13904" y="19359"/>
                  </a:cubicBezTo>
                  <a:cubicBezTo>
                    <a:pt x="13989" y="19359"/>
                    <a:pt x="14077" y="19340"/>
                    <a:pt x="14165" y="19300"/>
                  </a:cubicBezTo>
                  <a:cubicBezTo>
                    <a:pt x="14500" y="19148"/>
                    <a:pt x="14652" y="18813"/>
                    <a:pt x="14500" y="18479"/>
                  </a:cubicBezTo>
                  <a:lnTo>
                    <a:pt x="13649" y="16290"/>
                  </a:lnTo>
                  <a:lnTo>
                    <a:pt x="13649" y="16290"/>
                  </a:lnTo>
                  <a:lnTo>
                    <a:pt x="14743" y="16746"/>
                  </a:lnTo>
                  <a:cubicBezTo>
                    <a:pt x="14819" y="16792"/>
                    <a:pt x="14902" y="16815"/>
                    <a:pt x="14986" y="16815"/>
                  </a:cubicBezTo>
                  <a:cubicBezTo>
                    <a:pt x="15070" y="16815"/>
                    <a:pt x="15153" y="16792"/>
                    <a:pt x="15229" y="16746"/>
                  </a:cubicBezTo>
                  <a:cubicBezTo>
                    <a:pt x="15381" y="16686"/>
                    <a:pt x="15503" y="16564"/>
                    <a:pt x="15594" y="16412"/>
                  </a:cubicBezTo>
                  <a:cubicBezTo>
                    <a:pt x="15746" y="16078"/>
                    <a:pt x="15594" y="15683"/>
                    <a:pt x="15229" y="15591"/>
                  </a:cubicBezTo>
                  <a:lnTo>
                    <a:pt x="12950" y="14619"/>
                  </a:lnTo>
                  <a:lnTo>
                    <a:pt x="12342" y="13069"/>
                  </a:lnTo>
                  <a:lnTo>
                    <a:pt x="14317" y="13616"/>
                  </a:lnTo>
                  <a:cubicBezTo>
                    <a:pt x="14380" y="13628"/>
                    <a:pt x="14438" y="13636"/>
                    <a:pt x="14495" y="13636"/>
                  </a:cubicBezTo>
                  <a:cubicBezTo>
                    <a:pt x="14575" y="13636"/>
                    <a:pt x="14654" y="13621"/>
                    <a:pt x="14743" y="13585"/>
                  </a:cubicBezTo>
                  <a:cubicBezTo>
                    <a:pt x="14864" y="13524"/>
                    <a:pt x="14956" y="13464"/>
                    <a:pt x="15047" y="13342"/>
                  </a:cubicBezTo>
                  <a:cubicBezTo>
                    <a:pt x="15199" y="13129"/>
                    <a:pt x="15199" y="12825"/>
                    <a:pt x="15016" y="12582"/>
                  </a:cubicBezTo>
                  <a:lnTo>
                    <a:pt x="13679" y="10850"/>
                  </a:lnTo>
                  <a:lnTo>
                    <a:pt x="15746" y="11093"/>
                  </a:lnTo>
                  <a:lnTo>
                    <a:pt x="17205" y="13069"/>
                  </a:lnTo>
                  <a:cubicBezTo>
                    <a:pt x="17367" y="13254"/>
                    <a:pt x="17583" y="13334"/>
                    <a:pt x="17784" y="13334"/>
                  </a:cubicBezTo>
                  <a:cubicBezTo>
                    <a:pt x="17847" y="13334"/>
                    <a:pt x="17907" y="13326"/>
                    <a:pt x="17965" y="13312"/>
                  </a:cubicBezTo>
                  <a:cubicBezTo>
                    <a:pt x="18026" y="13251"/>
                    <a:pt x="18086" y="13251"/>
                    <a:pt x="18117" y="13220"/>
                  </a:cubicBezTo>
                  <a:cubicBezTo>
                    <a:pt x="18421" y="13008"/>
                    <a:pt x="18482" y="12613"/>
                    <a:pt x="18238" y="12309"/>
                  </a:cubicBezTo>
                  <a:lnTo>
                    <a:pt x="17509" y="11366"/>
                  </a:lnTo>
                  <a:lnTo>
                    <a:pt x="19789" y="11670"/>
                  </a:lnTo>
                  <a:cubicBezTo>
                    <a:pt x="19910" y="11670"/>
                    <a:pt x="20032" y="11670"/>
                    <a:pt x="20153" y="11640"/>
                  </a:cubicBezTo>
                  <a:cubicBezTo>
                    <a:pt x="20336" y="11549"/>
                    <a:pt x="20518" y="11366"/>
                    <a:pt x="20518" y="11154"/>
                  </a:cubicBezTo>
                  <a:cubicBezTo>
                    <a:pt x="20609" y="10698"/>
                    <a:pt x="20366" y="10394"/>
                    <a:pt x="20001" y="10303"/>
                  </a:cubicBezTo>
                  <a:lnTo>
                    <a:pt x="17661" y="9999"/>
                  </a:lnTo>
                  <a:lnTo>
                    <a:pt x="18634" y="9269"/>
                  </a:lnTo>
                  <a:cubicBezTo>
                    <a:pt x="18937" y="9056"/>
                    <a:pt x="18968" y="8661"/>
                    <a:pt x="18725" y="8357"/>
                  </a:cubicBezTo>
                  <a:cubicBezTo>
                    <a:pt x="18603" y="8183"/>
                    <a:pt x="18420" y="8098"/>
                    <a:pt x="18230" y="8098"/>
                  </a:cubicBezTo>
                  <a:cubicBezTo>
                    <a:pt x="18088" y="8098"/>
                    <a:pt x="17942" y="8145"/>
                    <a:pt x="17813" y="8236"/>
                  </a:cubicBezTo>
                  <a:lnTo>
                    <a:pt x="15837" y="9725"/>
                  </a:lnTo>
                  <a:lnTo>
                    <a:pt x="13801" y="9451"/>
                  </a:lnTo>
                  <a:lnTo>
                    <a:pt x="15533" y="8144"/>
                  </a:lnTo>
                  <a:cubicBezTo>
                    <a:pt x="15776" y="7992"/>
                    <a:pt x="15837" y="7688"/>
                    <a:pt x="15776" y="7415"/>
                  </a:cubicBezTo>
                  <a:cubicBezTo>
                    <a:pt x="15685" y="7141"/>
                    <a:pt x="15442" y="6959"/>
                    <a:pt x="15168" y="6959"/>
                  </a:cubicBezTo>
                  <a:lnTo>
                    <a:pt x="13162" y="6929"/>
                  </a:lnTo>
                  <a:lnTo>
                    <a:pt x="14165" y="5591"/>
                  </a:lnTo>
                  <a:lnTo>
                    <a:pt x="16658" y="5287"/>
                  </a:lnTo>
                  <a:cubicBezTo>
                    <a:pt x="16719" y="5287"/>
                    <a:pt x="16749" y="5257"/>
                    <a:pt x="16810" y="5257"/>
                  </a:cubicBezTo>
                  <a:cubicBezTo>
                    <a:pt x="17053" y="5135"/>
                    <a:pt x="17205" y="4862"/>
                    <a:pt x="17205" y="4558"/>
                  </a:cubicBezTo>
                  <a:cubicBezTo>
                    <a:pt x="17176" y="4240"/>
                    <a:pt x="16873" y="3978"/>
                    <a:pt x="16557" y="3978"/>
                  </a:cubicBezTo>
                  <a:cubicBezTo>
                    <a:pt x="16540" y="3978"/>
                    <a:pt x="16523" y="3979"/>
                    <a:pt x="16506" y="3980"/>
                  </a:cubicBezTo>
                  <a:lnTo>
                    <a:pt x="15320" y="4132"/>
                  </a:lnTo>
                  <a:lnTo>
                    <a:pt x="16749" y="2308"/>
                  </a:lnTo>
                  <a:cubicBezTo>
                    <a:pt x="16992" y="2065"/>
                    <a:pt x="16901" y="1640"/>
                    <a:pt x="16658" y="1397"/>
                  </a:cubicBezTo>
                  <a:cubicBezTo>
                    <a:pt x="16546" y="1310"/>
                    <a:pt x="16410" y="1269"/>
                    <a:pt x="16273" y="1269"/>
                  </a:cubicBezTo>
                  <a:cubicBezTo>
                    <a:pt x="16073" y="1269"/>
                    <a:pt x="15872" y="1356"/>
                    <a:pt x="15746" y="1518"/>
                  </a:cubicBezTo>
                  <a:lnTo>
                    <a:pt x="14287" y="3342"/>
                  </a:lnTo>
                  <a:lnTo>
                    <a:pt x="14135" y="2156"/>
                  </a:lnTo>
                  <a:cubicBezTo>
                    <a:pt x="14106" y="1841"/>
                    <a:pt x="13780" y="1607"/>
                    <a:pt x="13462" y="1607"/>
                  </a:cubicBezTo>
                  <a:cubicBezTo>
                    <a:pt x="13443" y="1607"/>
                    <a:pt x="13424" y="1608"/>
                    <a:pt x="13405" y="1609"/>
                  </a:cubicBezTo>
                  <a:cubicBezTo>
                    <a:pt x="13071" y="1640"/>
                    <a:pt x="12798" y="1974"/>
                    <a:pt x="12828" y="2339"/>
                  </a:cubicBezTo>
                  <a:lnTo>
                    <a:pt x="13132" y="4801"/>
                  </a:lnTo>
                  <a:lnTo>
                    <a:pt x="12129" y="6138"/>
                  </a:lnTo>
                  <a:lnTo>
                    <a:pt x="11582" y="4193"/>
                  </a:lnTo>
                  <a:cubicBezTo>
                    <a:pt x="11521" y="3919"/>
                    <a:pt x="11339" y="3737"/>
                    <a:pt x="11065" y="3737"/>
                  </a:cubicBezTo>
                  <a:cubicBezTo>
                    <a:pt x="11031" y="3733"/>
                    <a:pt x="10998" y="3731"/>
                    <a:pt x="10965" y="3731"/>
                  </a:cubicBezTo>
                  <a:cubicBezTo>
                    <a:pt x="10733" y="3731"/>
                    <a:pt x="10533" y="3828"/>
                    <a:pt x="10427" y="4041"/>
                  </a:cubicBezTo>
                  <a:lnTo>
                    <a:pt x="9393" y="5774"/>
                  </a:lnTo>
                  <a:lnTo>
                    <a:pt x="8785" y="4223"/>
                  </a:lnTo>
                  <a:lnTo>
                    <a:pt x="9728" y="1944"/>
                  </a:lnTo>
                  <a:cubicBezTo>
                    <a:pt x="9880" y="1609"/>
                    <a:pt x="9728" y="1214"/>
                    <a:pt x="9393" y="1123"/>
                  </a:cubicBezTo>
                  <a:cubicBezTo>
                    <a:pt x="9305" y="1083"/>
                    <a:pt x="9212" y="1064"/>
                    <a:pt x="9122" y="1064"/>
                  </a:cubicBezTo>
                  <a:cubicBezTo>
                    <a:pt x="8869" y="1064"/>
                    <a:pt x="8632" y="1211"/>
                    <a:pt x="8542" y="1457"/>
                  </a:cubicBezTo>
                  <a:lnTo>
                    <a:pt x="8086" y="2552"/>
                  </a:lnTo>
                  <a:lnTo>
                    <a:pt x="7235" y="394"/>
                  </a:lnTo>
                  <a:cubicBezTo>
                    <a:pt x="7123" y="147"/>
                    <a:pt x="6896" y="0"/>
                    <a:pt x="66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8" name="Google Shape;678;p11"/>
            <p:cNvSpPr/>
            <p:nvPr/>
          </p:nvSpPr>
          <p:spPr>
            <a:xfrm>
              <a:off x="8779454" y="3657556"/>
              <a:ext cx="364487" cy="330947"/>
            </a:xfrm>
            <a:custGeom>
              <a:avLst/>
              <a:gdLst/>
              <a:ahLst/>
              <a:cxnLst/>
              <a:rect l="l" t="t" r="r" b="b"/>
              <a:pathLst>
                <a:path w="11400" h="10351" extrusionOk="0">
                  <a:moveTo>
                    <a:pt x="6019" y="3245"/>
                  </a:moveTo>
                  <a:lnTo>
                    <a:pt x="6232" y="4066"/>
                  </a:lnTo>
                  <a:lnTo>
                    <a:pt x="5867" y="4552"/>
                  </a:lnTo>
                  <a:lnTo>
                    <a:pt x="5624" y="3975"/>
                  </a:lnTo>
                  <a:lnTo>
                    <a:pt x="6019" y="3245"/>
                  </a:lnTo>
                  <a:close/>
                  <a:moveTo>
                    <a:pt x="4287" y="4096"/>
                  </a:moveTo>
                  <a:lnTo>
                    <a:pt x="4895" y="4248"/>
                  </a:lnTo>
                  <a:lnTo>
                    <a:pt x="5138" y="4796"/>
                  </a:lnTo>
                  <a:lnTo>
                    <a:pt x="5138" y="4796"/>
                  </a:lnTo>
                  <a:lnTo>
                    <a:pt x="4834" y="4765"/>
                  </a:lnTo>
                  <a:lnTo>
                    <a:pt x="4287" y="4096"/>
                  </a:lnTo>
                  <a:close/>
                  <a:moveTo>
                    <a:pt x="6718" y="4492"/>
                  </a:moveTo>
                  <a:lnTo>
                    <a:pt x="7387" y="4522"/>
                  </a:lnTo>
                  <a:lnTo>
                    <a:pt x="6658" y="5039"/>
                  </a:lnTo>
                  <a:lnTo>
                    <a:pt x="6354" y="5008"/>
                  </a:lnTo>
                  <a:lnTo>
                    <a:pt x="6718" y="4492"/>
                  </a:lnTo>
                  <a:close/>
                  <a:moveTo>
                    <a:pt x="4743" y="5495"/>
                  </a:moveTo>
                  <a:lnTo>
                    <a:pt x="5047" y="5525"/>
                  </a:lnTo>
                  <a:lnTo>
                    <a:pt x="4682" y="6042"/>
                  </a:lnTo>
                  <a:lnTo>
                    <a:pt x="4043" y="6042"/>
                  </a:lnTo>
                  <a:lnTo>
                    <a:pt x="4743" y="5495"/>
                  </a:lnTo>
                  <a:close/>
                  <a:moveTo>
                    <a:pt x="6262" y="5738"/>
                  </a:moveTo>
                  <a:lnTo>
                    <a:pt x="6566" y="5768"/>
                  </a:lnTo>
                  <a:lnTo>
                    <a:pt x="7113" y="6437"/>
                  </a:lnTo>
                  <a:lnTo>
                    <a:pt x="7113" y="6437"/>
                  </a:lnTo>
                  <a:lnTo>
                    <a:pt x="6506" y="6285"/>
                  </a:lnTo>
                  <a:lnTo>
                    <a:pt x="6262" y="5738"/>
                  </a:lnTo>
                  <a:close/>
                  <a:moveTo>
                    <a:pt x="5594" y="5951"/>
                  </a:moveTo>
                  <a:lnTo>
                    <a:pt x="5806" y="6528"/>
                  </a:lnTo>
                  <a:lnTo>
                    <a:pt x="5442" y="7258"/>
                  </a:lnTo>
                  <a:lnTo>
                    <a:pt x="5199" y="6437"/>
                  </a:lnTo>
                  <a:lnTo>
                    <a:pt x="5594" y="5951"/>
                  </a:lnTo>
                  <a:close/>
                  <a:moveTo>
                    <a:pt x="3723" y="1"/>
                  </a:moveTo>
                  <a:cubicBezTo>
                    <a:pt x="3679" y="1"/>
                    <a:pt x="3633" y="8"/>
                    <a:pt x="3588" y="23"/>
                  </a:cubicBezTo>
                  <a:cubicBezTo>
                    <a:pt x="3375" y="84"/>
                    <a:pt x="3314" y="297"/>
                    <a:pt x="3375" y="479"/>
                  </a:cubicBezTo>
                  <a:lnTo>
                    <a:pt x="3891" y="1665"/>
                  </a:lnTo>
                  <a:lnTo>
                    <a:pt x="3284" y="1391"/>
                  </a:lnTo>
                  <a:cubicBezTo>
                    <a:pt x="3230" y="1376"/>
                    <a:pt x="3179" y="1368"/>
                    <a:pt x="3131" y="1368"/>
                  </a:cubicBezTo>
                  <a:cubicBezTo>
                    <a:pt x="2985" y="1368"/>
                    <a:pt x="2866" y="1437"/>
                    <a:pt x="2797" y="1574"/>
                  </a:cubicBezTo>
                  <a:cubicBezTo>
                    <a:pt x="2736" y="1786"/>
                    <a:pt x="2797" y="1969"/>
                    <a:pt x="3010" y="2030"/>
                  </a:cubicBezTo>
                  <a:lnTo>
                    <a:pt x="4256" y="2577"/>
                  </a:lnTo>
                  <a:lnTo>
                    <a:pt x="4591" y="3397"/>
                  </a:lnTo>
                  <a:lnTo>
                    <a:pt x="4591" y="3397"/>
                  </a:lnTo>
                  <a:lnTo>
                    <a:pt x="3527" y="3093"/>
                  </a:lnTo>
                  <a:cubicBezTo>
                    <a:pt x="3493" y="3087"/>
                    <a:pt x="3458" y="3083"/>
                    <a:pt x="3425" y="3083"/>
                  </a:cubicBezTo>
                  <a:cubicBezTo>
                    <a:pt x="3311" y="3083"/>
                    <a:pt x="3209" y="3128"/>
                    <a:pt x="3162" y="3245"/>
                  </a:cubicBezTo>
                  <a:cubicBezTo>
                    <a:pt x="3071" y="3367"/>
                    <a:pt x="3071" y="3549"/>
                    <a:pt x="3162" y="3671"/>
                  </a:cubicBezTo>
                  <a:lnTo>
                    <a:pt x="3861" y="4613"/>
                  </a:lnTo>
                  <a:lnTo>
                    <a:pt x="3861" y="4613"/>
                  </a:lnTo>
                  <a:lnTo>
                    <a:pt x="2736" y="4461"/>
                  </a:lnTo>
                  <a:lnTo>
                    <a:pt x="1885" y="3367"/>
                  </a:lnTo>
                  <a:cubicBezTo>
                    <a:pt x="1832" y="3278"/>
                    <a:pt x="1728" y="3231"/>
                    <a:pt x="1619" y="3231"/>
                  </a:cubicBezTo>
                  <a:cubicBezTo>
                    <a:pt x="1542" y="3231"/>
                    <a:pt x="1462" y="3255"/>
                    <a:pt x="1399" y="3306"/>
                  </a:cubicBezTo>
                  <a:cubicBezTo>
                    <a:pt x="1247" y="3397"/>
                    <a:pt x="1217" y="3641"/>
                    <a:pt x="1338" y="3793"/>
                  </a:cubicBezTo>
                  <a:lnTo>
                    <a:pt x="1703" y="4309"/>
                  </a:lnTo>
                  <a:lnTo>
                    <a:pt x="457" y="4127"/>
                  </a:lnTo>
                  <a:cubicBezTo>
                    <a:pt x="441" y="4124"/>
                    <a:pt x="425" y="4123"/>
                    <a:pt x="409" y="4123"/>
                  </a:cubicBezTo>
                  <a:cubicBezTo>
                    <a:pt x="239" y="4123"/>
                    <a:pt x="59" y="4264"/>
                    <a:pt x="31" y="4431"/>
                  </a:cubicBezTo>
                  <a:cubicBezTo>
                    <a:pt x="1" y="4613"/>
                    <a:pt x="153" y="4826"/>
                    <a:pt x="335" y="4856"/>
                  </a:cubicBezTo>
                  <a:lnTo>
                    <a:pt x="1581" y="5039"/>
                  </a:lnTo>
                  <a:lnTo>
                    <a:pt x="1065" y="5434"/>
                  </a:lnTo>
                  <a:cubicBezTo>
                    <a:pt x="913" y="5525"/>
                    <a:pt x="882" y="5768"/>
                    <a:pt x="974" y="5920"/>
                  </a:cubicBezTo>
                  <a:cubicBezTo>
                    <a:pt x="1063" y="6009"/>
                    <a:pt x="1168" y="6066"/>
                    <a:pt x="1277" y="6066"/>
                  </a:cubicBezTo>
                  <a:cubicBezTo>
                    <a:pt x="1318" y="6066"/>
                    <a:pt x="1358" y="6058"/>
                    <a:pt x="1399" y="6042"/>
                  </a:cubicBezTo>
                  <a:cubicBezTo>
                    <a:pt x="1429" y="6042"/>
                    <a:pt x="1429" y="5981"/>
                    <a:pt x="1490" y="5981"/>
                  </a:cubicBezTo>
                  <a:lnTo>
                    <a:pt x="2584" y="5160"/>
                  </a:lnTo>
                  <a:lnTo>
                    <a:pt x="3709" y="5312"/>
                  </a:lnTo>
                  <a:lnTo>
                    <a:pt x="2767" y="6042"/>
                  </a:lnTo>
                  <a:cubicBezTo>
                    <a:pt x="2645" y="6103"/>
                    <a:pt x="2584" y="6285"/>
                    <a:pt x="2645" y="6407"/>
                  </a:cubicBezTo>
                  <a:cubicBezTo>
                    <a:pt x="2706" y="6559"/>
                    <a:pt x="2858" y="6650"/>
                    <a:pt x="3010" y="6650"/>
                  </a:cubicBezTo>
                  <a:lnTo>
                    <a:pt x="4104" y="6650"/>
                  </a:lnTo>
                  <a:lnTo>
                    <a:pt x="3527" y="7349"/>
                  </a:lnTo>
                  <a:lnTo>
                    <a:pt x="2159" y="7501"/>
                  </a:lnTo>
                  <a:cubicBezTo>
                    <a:pt x="1977" y="7562"/>
                    <a:pt x="1825" y="7683"/>
                    <a:pt x="1855" y="7896"/>
                  </a:cubicBezTo>
                  <a:cubicBezTo>
                    <a:pt x="1883" y="8063"/>
                    <a:pt x="2012" y="8204"/>
                    <a:pt x="2196" y="8204"/>
                  </a:cubicBezTo>
                  <a:cubicBezTo>
                    <a:pt x="2214" y="8204"/>
                    <a:pt x="2232" y="8202"/>
                    <a:pt x="2250" y="8200"/>
                  </a:cubicBezTo>
                  <a:lnTo>
                    <a:pt x="2888" y="8109"/>
                  </a:lnTo>
                  <a:lnTo>
                    <a:pt x="2888" y="8109"/>
                  </a:lnTo>
                  <a:lnTo>
                    <a:pt x="2098" y="9142"/>
                  </a:lnTo>
                  <a:cubicBezTo>
                    <a:pt x="1977" y="9294"/>
                    <a:pt x="2007" y="9537"/>
                    <a:pt x="2159" y="9628"/>
                  </a:cubicBezTo>
                  <a:cubicBezTo>
                    <a:pt x="2237" y="9687"/>
                    <a:pt x="2316" y="9721"/>
                    <a:pt x="2386" y="9721"/>
                  </a:cubicBezTo>
                  <a:cubicBezTo>
                    <a:pt x="2425" y="9721"/>
                    <a:pt x="2461" y="9711"/>
                    <a:pt x="2493" y="9689"/>
                  </a:cubicBezTo>
                  <a:cubicBezTo>
                    <a:pt x="2554" y="9628"/>
                    <a:pt x="2615" y="9598"/>
                    <a:pt x="2645" y="9568"/>
                  </a:cubicBezTo>
                  <a:lnTo>
                    <a:pt x="3466" y="8534"/>
                  </a:lnTo>
                  <a:lnTo>
                    <a:pt x="3527" y="9173"/>
                  </a:lnTo>
                  <a:cubicBezTo>
                    <a:pt x="3553" y="9353"/>
                    <a:pt x="3666" y="9490"/>
                    <a:pt x="3830" y="9490"/>
                  </a:cubicBezTo>
                  <a:cubicBezTo>
                    <a:pt x="3859" y="9490"/>
                    <a:pt x="3890" y="9486"/>
                    <a:pt x="3922" y="9476"/>
                  </a:cubicBezTo>
                  <a:cubicBezTo>
                    <a:pt x="3952" y="9476"/>
                    <a:pt x="3983" y="9476"/>
                    <a:pt x="3983" y="9446"/>
                  </a:cubicBezTo>
                  <a:cubicBezTo>
                    <a:pt x="4135" y="9385"/>
                    <a:pt x="4226" y="9203"/>
                    <a:pt x="4226" y="9081"/>
                  </a:cubicBezTo>
                  <a:lnTo>
                    <a:pt x="4074" y="7683"/>
                  </a:lnTo>
                  <a:lnTo>
                    <a:pt x="4651" y="6984"/>
                  </a:lnTo>
                  <a:lnTo>
                    <a:pt x="4955" y="8048"/>
                  </a:lnTo>
                  <a:cubicBezTo>
                    <a:pt x="4986" y="8200"/>
                    <a:pt x="5077" y="8261"/>
                    <a:pt x="5229" y="8321"/>
                  </a:cubicBezTo>
                  <a:cubicBezTo>
                    <a:pt x="5249" y="8326"/>
                    <a:pt x="5269" y="8327"/>
                    <a:pt x="5288" y="8327"/>
                  </a:cubicBezTo>
                  <a:cubicBezTo>
                    <a:pt x="5413" y="8327"/>
                    <a:pt x="5515" y="8248"/>
                    <a:pt x="5594" y="8169"/>
                  </a:cubicBezTo>
                  <a:lnTo>
                    <a:pt x="6141" y="7197"/>
                  </a:lnTo>
                  <a:lnTo>
                    <a:pt x="6506" y="8048"/>
                  </a:lnTo>
                  <a:lnTo>
                    <a:pt x="5958" y="9294"/>
                  </a:lnTo>
                  <a:cubicBezTo>
                    <a:pt x="5898" y="9476"/>
                    <a:pt x="5958" y="9689"/>
                    <a:pt x="6141" y="9750"/>
                  </a:cubicBezTo>
                  <a:cubicBezTo>
                    <a:pt x="6198" y="9774"/>
                    <a:pt x="6253" y="9786"/>
                    <a:pt x="6304" y="9786"/>
                  </a:cubicBezTo>
                  <a:cubicBezTo>
                    <a:pt x="6443" y="9786"/>
                    <a:pt x="6552" y="9701"/>
                    <a:pt x="6597" y="9568"/>
                  </a:cubicBezTo>
                  <a:lnTo>
                    <a:pt x="6870" y="8960"/>
                  </a:lnTo>
                  <a:lnTo>
                    <a:pt x="7357" y="10145"/>
                  </a:lnTo>
                  <a:cubicBezTo>
                    <a:pt x="7425" y="10282"/>
                    <a:pt x="7545" y="10350"/>
                    <a:pt x="7690" y="10350"/>
                  </a:cubicBezTo>
                  <a:cubicBezTo>
                    <a:pt x="7738" y="10350"/>
                    <a:pt x="7790" y="10343"/>
                    <a:pt x="7843" y="10328"/>
                  </a:cubicBezTo>
                  <a:cubicBezTo>
                    <a:pt x="8025" y="10236"/>
                    <a:pt x="8086" y="10054"/>
                    <a:pt x="8025" y="9872"/>
                  </a:cubicBezTo>
                  <a:lnTo>
                    <a:pt x="7539" y="8686"/>
                  </a:lnTo>
                  <a:lnTo>
                    <a:pt x="8147" y="8960"/>
                  </a:lnTo>
                  <a:cubicBezTo>
                    <a:pt x="8177" y="8975"/>
                    <a:pt x="8223" y="8983"/>
                    <a:pt x="8268" y="8983"/>
                  </a:cubicBezTo>
                  <a:cubicBezTo>
                    <a:pt x="8314" y="8983"/>
                    <a:pt x="8360" y="8975"/>
                    <a:pt x="8390" y="8960"/>
                  </a:cubicBezTo>
                  <a:cubicBezTo>
                    <a:pt x="8481" y="8899"/>
                    <a:pt x="8542" y="8838"/>
                    <a:pt x="8603" y="8777"/>
                  </a:cubicBezTo>
                  <a:cubicBezTo>
                    <a:pt x="8664" y="8565"/>
                    <a:pt x="8603" y="8382"/>
                    <a:pt x="8390" y="8321"/>
                  </a:cubicBezTo>
                  <a:lnTo>
                    <a:pt x="7144" y="7774"/>
                  </a:lnTo>
                  <a:lnTo>
                    <a:pt x="6809" y="6954"/>
                  </a:lnTo>
                  <a:lnTo>
                    <a:pt x="7873" y="7258"/>
                  </a:lnTo>
                  <a:cubicBezTo>
                    <a:pt x="7894" y="7268"/>
                    <a:pt x="7917" y="7271"/>
                    <a:pt x="7942" y="7271"/>
                  </a:cubicBezTo>
                  <a:cubicBezTo>
                    <a:pt x="7992" y="7271"/>
                    <a:pt x="8046" y="7258"/>
                    <a:pt x="8086" y="7258"/>
                  </a:cubicBezTo>
                  <a:cubicBezTo>
                    <a:pt x="8177" y="7197"/>
                    <a:pt x="8208" y="7166"/>
                    <a:pt x="8238" y="7136"/>
                  </a:cubicBezTo>
                  <a:cubicBezTo>
                    <a:pt x="8329" y="7014"/>
                    <a:pt x="8329" y="6832"/>
                    <a:pt x="8238" y="6710"/>
                  </a:cubicBezTo>
                  <a:lnTo>
                    <a:pt x="7539" y="5768"/>
                  </a:lnTo>
                  <a:lnTo>
                    <a:pt x="8664" y="5920"/>
                  </a:lnTo>
                  <a:lnTo>
                    <a:pt x="9515" y="7014"/>
                  </a:lnTo>
                  <a:cubicBezTo>
                    <a:pt x="9581" y="7103"/>
                    <a:pt x="9681" y="7160"/>
                    <a:pt x="9789" y="7160"/>
                  </a:cubicBezTo>
                  <a:cubicBezTo>
                    <a:pt x="9828" y="7160"/>
                    <a:pt x="9869" y="7152"/>
                    <a:pt x="9910" y="7136"/>
                  </a:cubicBezTo>
                  <a:cubicBezTo>
                    <a:pt x="9971" y="7136"/>
                    <a:pt x="9971" y="7075"/>
                    <a:pt x="10001" y="7075"/>
                  </a:cubicBezTo>
                  <a:cubicBezTo>
                    <a:pt x="10153" y="6984"/>
                    <a:pt x="10183" y="6741"/>
                    <a:pt x="10062" y="6589"/>
                  </a:cubicBezTo>
                  <a:lnTo>
                    <a:pt x="9697" y="6072"/>
                  </a:lnTo>
                  <a:lnTo>
                    <a:pt x="9697" y="6072"/>
                  </a:lnTo>
                  <a:lnTo>
                    <a:pt x="10943" y="6255"/>
                  </a:lnTo>
                  <a:cubicBezTo>
                    <a:pt x="11034" y="6255"/>
                    <a:pt x="11065" y="6255"/>
                    <a:pt x="11126" y="6224"/>
                  </a:cubicBezTo>
                  <a:cubicBezTo>
                    <a:pt x="11247" y="6163"/>
                    <a:pt x="11338" y="6072"/>
                    <a:pt x="11369" y="5951"/>
                  </a:cubicBezTo>
                  <a:cubicBezTo>
                    <a:pt x="11399" y="5829"/>
                    <a:pt x="11247" y="5677"/>
                    <a:pt x="11065" y="5647"/>
                  </a:cubicBezTo>
                  <a:lnTo>
                    <a:pt x="9819" y="5464"/>
                  </a:lnTo>
                  <a:lnTo>
                    <a:pt x="10335" y="5069"/>
                  </a:lnTo>
                  <a:cubicBezTo>
                    <a:pt x="10487" y="4978"/>
                    <a:pt x="10518" y="4735"/>
                    <a:pt x="10427" y="4583"/>
                  </a:cubicBezTo>
                  <a:cubicBezTo>
                    <a:pt x="10356" y="4494"/>
                    <a:pt x="10244" y="4447"/>
                    <a:pt x="10132" y="4447"/>
                  </a:cubicBezTo>
                  <a:cubicBezTo>
                    <a:pt x="10053" y="4447"/>
                    <a:pt x="9973" y="4471"/>
                    <a:pt x="9910" y="4522"/>
                  </a:cubicBezTo>
                  <a:lnTo>
                    <a:pt x="8816" y="5343"/>
                  </a:lnTo>
                  <a:lnTo>
                    <a:pt x="7691" y="5191"/>
                  </a:lnTo>
                  <a:lnTo>
                    <a:pt x="8633" y="4461"/>
                  </a:lnTo>
                  <a:cubicBezTo>
                    <a:pt x="8755" y="4400"/>
                    <a:pt x="8816" y="4218"/>
                    <a:pt x="8755" y="4096"/>
                  </a:cubicBezTo>
                  <a:cubicBezTo>
                    <a:pt x="8694" y="3944"/>
                    <a:pt x="8542" y="3853"/>
                    <a:pt x="8390" y="3853"/>
                  </a:cubicBezTo>
                  <a:lnTo>
                    <a:pt x="7296" y="3853"/>
                  </a:lnTo>
                  <a:lnTo>
                    <a:pt x="7873" y="3154"/>
                  </a:lnTo>
                  <a:lnTo>
                    <a:pt x="9241" y="3002"/>
                  </a:lnTo>
                  <a:cubicBezTo>
                    <a:pt x="9272" y="3002"/>
                    <a:pt x="9302" y="3002"/>
                    <a:pt x="9302" y="2941"/>
                  </a:cubicBezTo>
                  <a:cubicBezTo>
                    <a:pt x="9454" y="2881"/>
                    <a:pt x="9545" y="2729"/>
                    <a:pt x="9545" y="2577"/>
                  </a:cubicBezTo>
                  <a:cubicBezTo>
                    <a:pt x="9517" y="2410"/>
                    <a:pt x="9388" y="2269"/>
                    <a:pt x="9204" y="2269"/>
                  </a:cubicBezTo>
                  <a:cubicBezTo>
                    <a:pt x="9186" y="2269"/>
                    <a:pt x="9168" y="2270"/>
                    <a:pt x="9150" y="2273"/>
                  </a:cubicBezTo>
                  <a:lnTo>
                    <a:pt x="8512" y="2334"/>
                  </a:lnTo>
                  <a:lnTo>
                    <a:pt x="9302" y="1330"/>
                  </a:lnTo>
                  <a:cubicBezTo>
                    <a:pt x="9424" y="1178"/>
                    <a:pt x="9393" y="935"/>
                    <a:pt x="9241" y="814"/>
                  </a:cubicBezTo>
                  <a:cubicBezTo>
                    <a:pt x="9184" y="780"/>
                    <a:pt x="9114" y="762"/>
                    <a:pt x="9045" y="762"/>
                  </a:cubicBezTo>
                  <a:cubicBezTo>
                    <a:pt x="8928" y="762"/>
                    <a:pt x="8812" y="810"/>
                    <a:pt x="8755" y="905"/>
                  </a:cubicBezTo>
                  <a:lnTo>
                    <a:pt x="7934" y="1938"/>
                  </a:lnTo>
                  <a:lnTo>
                    <a:pt x="7873" y="1270"/>
                  </a:lnTo>
                  <a:cubicBezTo>
                    <a:pt x="7846" y="1103"/>
                    <a:pt x="7716" y="962"/>
                    <a:pt x="7532" y="962"/>
                  </a:cubicBezTo>
                  <a:cubicBezTo>
                    <a:pt x="7515" y="962"/>
                    <a:pt x="7497" y="963"/>
                    <a:pt x="7478" y="966"/>
                  </a:cubicBezTo>
                  <a:cubicBezTo>
                    <a:pt x="7296" y="1027"/>
                    <a:pt x="7144" y="1178"/>
                    <a:pt x="7174" y="1361"/>
                  </a:cubicBezTo>
                  <a:lnTo>
                    <a:pt x="7326" y="2729"/>
                  </a:lnTo>
                  <a:lnTo>
                    <a:pt x="6779" y="3367"/>
                  </a:lnTo>
                  <a:lnTo>
                    <a:pt x="6475" y="2303"/>
                  </a:lnTo>
                  <a:cubicBezTo>
                    <a:pt x="6414" y="2151"/>
                    <a:pt x="6323" y="2060"/>
                    <a:pt x="6171" y="2030"/>
                  </a:cubicBezTo>
                  <a:cubicBezTo>
                    <a:pt x="6151" y="2025"/>
                    <a:pt x="6131" y="2024"/>
                    <a:pt x="6112" y="2024"/>
                  </a:cubicBezTo>
                  <a:cubicBezTo>
                    <a:pt x="5987" y="2024"/>
                    <a:pt x="5885" y="2103"/>
                    <a:pt x="5806" y="2182"/>
                  </a:cubicBezTo>
                  <a:lnTo>
                    <a:pt x="5259" y="3124"/>
                  </a:lnTo>
                  <a:lnTo>
                    <a:pt x="4895" y="2303"/>
                  </a:lnTo>
                  <a:lnTo>
                    <a:pt x="5442" y="1057"/>
                  </a:lnTo>
                  <a:cubicBezTo>
                    <a:pt x="5502" y="844"/>
                    <a:pt x="5442" y="662"/>
                    <a:pt x="5259" y="601"/>
                  </a:cubicBezTo>
                  <a:cubicBezTo>
                    <a:pt x="5202" y="577"/>
                    <a:pt x="5147" y="565"/>
                    <a:pt x="5097" y="565"/>
                  </a:cubicBezTo>
                  <a:cubicBezTo>
                    <a:pt x="4958" y="565"/>
                    <a:pt x="4848" y="650"/>
                    <a:pt x="4803" y="783"/>
                  </a:cubicBezTo>
                  <a:lnTo>
                    <a:pt x="4530" y="1391"/>
                  </a:lnTo>
                  <a:lnTo>
                    <a:pt x="4043" y="206"/>
                  </a:lnTo>
                  <a:cubicBezTo>
                    <a:pt x="3975" y="69"/>
                    <a:pt x="3855" y="1"/>
                    <a:pt x="37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9" name="Google Shape;679;p11"/>
            <p:cNvSpPr/>
            <p:nvPr/>
          </p:nvSpPr>
          <p:spPr>
            <a:xfrm>
              <a:off x="6482291" y="4361295"/>
              <a:ext cx="363495" cy="331331"/>
            </a:xfrm>
            <a:custGeom>
              <a:avLst/>
              <a:gdLst/>
              <a:ahLst/>
              <a:cxnLst/>
              <a:rect l="l" t="t" r="r" b="b"/>
              <a:pathLst>
                <a:path w="11369" h="10363" extrusionOk="0">
                  <a:moveTo>
                    <a:pt x="5988" y="3197"/>
                  </a:moveTo>
                  <a:lnTo>
                    <a:pt x="6201" y="3987"/>
                  </a:lnTo>
                  <a:lnTo>
                    <a:pt x="5836" y="4474"/>
                  </a:lnTo>
                  <a:lnTo>
                    <a:pt x="5593" y="3926"/>
                  </a:lnTo>
                  <a:lnTo>
                    <a:pt x="5988" y="3197"/>
                  </a:lnTo>
                  <a:close/>
                  <a:moveTo>
                    <a:pt x="4317" y="4018"/>
                  </a:moveTo>
                  <a:lnTo>
                    <a:pt x="4925" y="4170"/>
                  </a:lnTo>
                  <a:lnTo>
                    <a:pt x="5137" y="4747"/>
                  </a:lnTo>
                  <a:lnTo>
                    <a:pt x="4833" y="4717"/>
                  </a:lnTo>
                  <a:lnTo>
                    <a:pt x="4317" y="4018"/>
                  </a:lnTo>
                  <a:close/>
                  <a:moveTo>
                    <a:pt x="7387" y="4443"/>
                  </a:moveTo>
                  <a:lnTo>
                    <a:pt x="6657" y="4990"/>
                  </a:lnTo>
                  <a:lnTo>
                    <a:pt x="6353" y="4929"/>
                  </a:lnTo>
                  <a:lnTo>
                    <a:pt x="6748" y="4443"/>
                  </a:lnTo>
                  <a:close/>
                  <a:moveTo>
                    <a:pt x="4742" y="5446"/>
                  </a:moveTo>
                  <a:lnTo>
                    <a:pt x="5046" y="5477"/>
                  </a:lnTo>
                  <a:lnTo>
                    <a:pt x="4681" y="5963"/>
                  </a:lnTo>
                  <a:lnTo>
                    <a:pt x="4043" y="5963"/>
                  </a:lnTo>
                  <a:lnTo>
                    <a:pt x="4742" y="5446"/>
                  </a:lnTo>
                  <a:close/>
                  <a:moveTo>
                    <a:pt x="6262" y="5659"/>
                  </a:moveTo>
                  <a:lnTo>
                    <a:pt x="6566" y="5689"/>
                  </a:lnTo>
                  <a:lnTo>
                    <a:pt x="7113" y="6388"/>
                  </a:lnTo>
                  <a:lnTo>
                    <a:pt x="6505" y="6236"/>
                  </a:lnTo>
                  <a:lnTo>
                    <a:pt x="6262" y="5659"/>
                  </a:lnTo>
                  <a:close/>
                  <a:moveTo>
                    <a:pt x="5593" y="5902"/>
                  </a:moveTo>
                  <a:lnTo>
                    <a:pt x="5836" y="6449"/>
                  </a:lnTo>
                  <a:lnTo>
                    <a:pt x="5441" y="7179"/>
                  </a:lnTo>
                  <a:lnTo>
                    <a:pt x="5228" y="6388"/>
                  </a:lnTo>
                  <a:lnTo>
                    <a:pt x="5593" y="5902"/>
                  </a:lnTo>
                  <a:close/>
                  <a:moveTo>
                    <a:pt x="3732" y="0"/>
                  </a:moveTo>
                  <a:cubicBezTo>
                    <a:pt x="3685" y="0"/>
                    <a:pt x="3636" y="11"/>
                    <a:pt x="3587" y="36"/>
                  </a:cubicBezTo>
                  <a:cubicBezTo>
                    <a:pt x="3405" y="97"/>
                    <a:pt x="3314" y="309"/>
                    <a:pt x="3405" y="492"/>
                  </a:cubicBezTo>
                  <a:lnTo>
                    <a:pt x="3891" y="1677"/>
                  </a:lnTo>
                  <a:lnTo>
                    <a:pt x="3891" y="1677"/>
                  </a:lnTo>
                  <a:lnTo>
                    <a:pt x="3283" y="1404"/>
                  </a:lnTo>
                  <a:cubicBezTo>
                    <a:pt x="3234" y="1379"/>
                    <a:pt x="3183" y="1368"/>
                    <a:pt x="3134" y="1368"/>
                  </a:cubicBezTo>
                  <a:cubicBezTo>
                    <a:pt x="2998" y="1368"/>
                    <a:pt x="2872" y="1452"/>
                    <a:pt x="2827" y="1586"/>
                  </a:cubicBezTo>
                  <a:cubicBezTo>
                    <a:pt x="2736" y="1768"/>
                    <a:pt x="2827" y="1981"/>
                    <a:pt x="3010" y="2042"/>
                  </a:cubicBezTo>
                  <a:lnTo>
                    <a:pt x="4256" y="2589"/>
                  </a:lnTo>
                  <a:lnTo>
                    <a:pt x="4621" y="3410"/>
                  </a:lnTo>
                  <a:lnTo>
                    <a:pt x="3557" y="3106"/>
                  </a:lnTo>
                  <a:cubicBezTo>
                    <a:pt x="3523" y="3099"/>
                    <a:pt x="3488" y="3095"/>
                    <a:pt x="3455" y="3095"/>
                  </a:cubicBezTo>
                  <a:cubicBezTo>
                    <a:pt x="3339" y="3095"/>
                    <a:pt x="3232" y="3140"/>
                    <a:pt x="3162" y="3258"/>
                  </a:cubicBezTo>
                  <a:cubicBezTo>
                    <a:pt x="3101" y="3379"/>
                    <a:pt x="3101" y="3562"/>
                    <a:pt x="3162" y="3683"/>
                  </a:cubicBezTo>
                  <a:lnTo>
                    <a:pt x="3891" y="4626"/>
                  </a:lnTo>
                  <a:lnTo>
                    <a:pt x="3891" y="4626"/>
                  </a:lnTo>
                  <a:lnTo>
                    <a:pt x="2736" y="4474"/>
                  </a:lnTo>
                  <a:lnTo>
                    <a:pt x="1915" y="3379"/>
                  </a:lnTo>
                  <a:cubicBezTo>
                    <a:pt x="1839" y="3284"/>
                    <a:pt x="1728" y="3237"/>
                    <a:pt x="1618" y="3237"/>
                  </a:cubicBezTo>
                  <a:cubicBezTo>
                    <a:pt x="1552" y="3237"/>
                    <a:pt x="1486" y="3254"/>
                    <a:pt x="1429" y="3288"/>
                  </a:cubicBezTo>
                  <a:cubicBezTo>
                    <a:pt x="1277" y="3410"/>
                    <a:pt x="1216" y="3653"/>
                    <a:pt x="1338" y="3805"/>
                  </a:cubicBezTo>
                  <a:lnTo>
                    <a:pt x="1703" y="4322"/>
                  </a:lnTo>
                  <a:lnTo>
                    <a:pt x="456" y="4139"/>
                  </a:lnTo>
                  <a:cubicBezTo>
                    <a:pt x="441" y="4137"/>
                    <a:pt x="425" y="4135"/>
                    <a:pt x="409" y="4135"/>
                  </a:cubicBezTo>
                  <a:cubicBezTo>
                    <a:pt x="244" y="4135"/>
                    <a:pt x="89" y="4277"/>
                    <a:pt x="61" y="4443"/>
                  </a:cubicBezTo>
                  <a:cubicBezTo>
                    <a:pt x="0" y="4626"/>
                    <a:pt x="152" y="4808"/>
                    <a:pt x="335" y="4869"/>
                  </a:cubicBezTo>
                  <a:lnTo>
                    <a:pt x="1611" y="5051"/>
                  </a:lnTo>
                  <a:lnTo>
                    <a:pt x="1064" y="5416"/>
                  </a:lnTo>
                  <a:cubicBezTo>
                    <a:pt x="912" y="5537"/>
                    <a:pt x="882" y="5781"/>
                    <a:pt x="1003" y="5933"/>
                  </a:cubicBezTo>
                  <a:cubicBezTo>
                    <a:pt x="1068" y="5997"/>
                    <a:pt x="1163" y="6061"/>
                    <a:pt x="1267" y="6061"/>
                  </a:cubicBezTo>
                  <a:cubicBezTo>
                    <a:pt x="1310" y="6061"/>
                    <a:pt x="1354" y="6050"/>
                    <a:pt x="1399" y="6024"/>
                  </a:cubicBezTo>
                  <a:cubicBezTo>
                    <a:pt x="1459" y="6024"/>
                    <a:pt x="1459" y="5993"/>
                    <a:pt x="1490" y="5993"/>
                  </a:cubicBezTo>
                  <a:lnTo>
                    <a:pt x="2584" y="5173"/>
                  </a:lnTo>
                  <a:lnTo>
                    <a:pt x="3739" y="5325"/>
                  </a:lnTo>
                  <a:lnTo>
                    <a:pt x="2766" y="6054"/>
                  </a:lnTo>
                  <a:cubicBezTo>
                    <a:pt x="2675" y="6115"/>
                    <a:pt x="2584" y="6297"/>
                    <a:pt x="2675" y="6419"/>
                  </a:cubicBezTo>
                  <a:cubicBezTo>
                    <a:pt x="2706" y="6571"/>
                    <a:pt x="2858" y="6662"/>
                    <a:pt x="3010" y="6662"/>
                  </a:cubicBezTo>
                  <a:lnTo>
                    <a:pt x="4104" y="6662"/>
                  </a:lnTo>
                  <a:lnTo>
                    <a:pt x="3526" y="7361"/>
                  </a:lnTo>
                  <a:lnTo>
                    <a:pt x="2159" y="7513"/>
                  </a:lnTo>
                  <a:cubicBezTo>
                    <a:pt x="1976" y="7544"/>
                    <a:pt x="1824" y="7695"/>
                    <a:pt x="1855" y="7908"/>
                  </a:cubicBezTo>
                  <a:cubicBezTo>
                    <a:pt x="1910" y="8075"/>
                    <a:pt x="2042" y="8216"/>
                    <a:pt x="2203" y="8216"/>
                  </a:cubicBezTo>
                  <a:cubicBezTo>
                    <a:pt x="2218" y="8216"/>
                    <a:pt x="2234" y="8215"/>
                    <a:pt x="2250" y="8212"/>
                  </a:cubicBezTo>
                  <a:lnTo>
                    <a:pt x="2888" y="8121"/>
                  </a:lnTo>
                  <a:lnTo>
                    <a:pt x="2888" y="8121"/>
                  </a:lnTo>
                  <a:lnTo>
                    <a:pt x="2098" y="9154"/>
                  </a:lnTo>
                  <a:cubicBezTo>
                    <a:pt x="1976" y="9306"/>
                    <a:pt x="2007" y="9519"/>
                    <a:pt x="2189" y="9641"/>
                  </a:cubicBezTo>
                  <a:cubicBezTo>
                    <a:pt x="2248" y="9700"/>
                    <a:pt x="2319" y="9733"/>
                    <a:pt x="2395" y="9733"/>
                  </a:cubicBezTo>
                  <a:cubicBezTo>
                    <a:pt x="2437" y="9733"/>
                    <a:pt x="2480" y="9723"/>
                    <a:pt x="2523" y="9702"/>
                  </a:cubicBezTo>
                  <a:cubicBezTo>
                    <a:pt x="2554" y="9641"/>
                    <a:pt x="2614" y="9610"/>
                    <a:pt x="2675" y="9580"/>
                  </a:cubicBezTo>
                  <a:lnTo>
                    <a:pt x="3466" y="8547"/>
                  </a:lnTo>
                  <a:lnTo>
                    <a:pt x="3557" y="9185"/>
                  </a:lnTo>
                  <a:cubicBezTo>
                    <a:pt x="3584" y="9351"/>
                    <a:pt x="3714" y="9493"/>
                    <a:pt x="3875" y="9493"/>
                  </a:cubicBezTo>
                  <a:cubicBezTo>
                    <a:pt x="3890" y="9493"/>
                    <a:pt x="3906" y="9491"/>
                    <a:pt x="3921" y="9489"/>
                  </a:cubicBezTo>
                  <a:cubicBezTo>
                    <a:pt x="3952" y="9489"/>
                    <a:pt x="4013" y="9489"/>
                    <a:pt x="4013" y="9458"/>
                  </a:cubicBezTo>
                  <a:cubicBezTo>
                    <a:pt x="4165" y="9367"/>
                    <a:pt x="4225" y="9215"/>
                    <a:pt x="4225" y="9063"/>
                  </a:cubicBezTo>
                  <a:lnTo>
                    <a:pt x="4073" y="7695"/>
                  </a:lnTo>
                  <a:lnTo>
                    <a:pt x="4651" y="6996"/>
                  </a:lnTo>
                  <a:lnTo>
                    <a:pt x="4955" y="8060"/>
                  </a:lnTo>
                  <a:cubicBezTo>
                    <a:pt x="4985" y="8212"/>
                    <a:pt x="5107" y="8273"/>
                    <a:pt x="5259" y="8303"/>
                  </a:cubicBezTo>
                  <a:cubicBezTo>
                    <a:pt x="5293" y="8317"/>
                    <a:pt x="5326" y="8323"/>
                    <a:pt x="5357" y="8323"/>
                  </a:cubicBezTo>
                  <a:cubicBezTo>
                    <a:pt x="5463" y="8323"/>
                    <a:pt x="5546" y="8252"/>
                    <a:pt x="5593" y="8182"/>
                  </a:cubicBezTo>
                  <a:lnTo>
                    <a:pt x="6171" y="7209"/>
                  </a:lnTo>
                  <a:lnTo>
                    <a:pt x="6505" y="8060"/>
                  </a:lnTo>
                  <a:lnTo>
                    <a:pt x="5988" y="9306"/>
                  </a:lnTo>
                  <a:cubicBezTo>
                    <a:pt x="5897" y="9489"/>
                    <a:pt x="5988" y="9702"/>
                    <a:pt x="6171" y="9762"/>
                  </a:cubicBezTo>
                  <a:cubicBezTo>
                    <a:pt x="6216" y="9778"/>
                    <a:pt x="6262" y="9785"/>
                    <a:pt x="6306" y="9785"/>
                  </a:cubicBezTo>
                  <a:cubicBezTo>
                    <a:pt x="6439" y="9785"/>
                    <a:pt x="6558" y="9717"/>
                    <a:pt x="6627" y="9580"/>
                  </a:cubicBezTo>
                  <a:lnTo>
                    <a:pt x="6900" y="8972"/>
                  </a:lnTo>
                  <a:lnTo>
                    <a:pt x="7387" y="10127"/>
                  </a:lnTo>
                  <a:cubicBezTo>
                    <a:pt x="7433" y="10288"/>
                    <a:pt x="7566" y="10362"/>
                    <a:pt x="7707" y="10362"/>
                  </a:cubicBezTo>
                  <a:cubicBezTo>
                    <a:pt x="7752" y="10362"/>
                    <a:pt x="7798" y="10355"/>
                    <a:pt x="7842" y="10340"/>
                  </a:cubicBezTo>
                  <a:cubicBezTo>
                    <a:pt x="8025" y="10249"/>
                    <a:pt x="8116" y="10066"/>
                    <a:pt x="8025" y="9884"/>
                  </a:cubicBezTo>
                  <a:lnTo>
                    <a:pt x="7539" y="8699"/>
                  </a:lnTo>
                  <a:lnTo>
                    <a:pt x="8146" y="8972"/>
                  </a:lnTo>
                  <a:cubicBezTo>
                    <a:pt x="8177" y="8987"/>
                    <a:pt x="8222" y="8995"/>
                    <a:pt x="8272" y="8995"/>
                  </a:cubicBezTo>
                  <a:cubicBezTo>
                    <a:pt x="8321" y="8995"/>
                    <a:pt x="8374" y="8987"/>
                    <a:pt x="8420" y="8972"/>
                  </a:cubicBezTo>
                  <a:cubicBezTo>
                    <a:pt x="8481" y="8911"/>
                    <a:pt x="8572" y="8851"/>
                    <a:pt x="8602" y="8759"/>
                  </a:cubicBezTo>
                  <a:cubicBezTo>
                    <a:pt x="8663" y="8577"/>
                    <a:pt x="8602" y="8395"/>
                    <a:pt x="8420" y="8303"/>
                  </a:cubicBezTo>
                  <a:lnTo>
                    <a:pt x="7143" y="7787"/>
                  </a:lnTo>
                  <a:lnTo>
                    <a:pt x="6809" y="6966"/>
                  </a:lnTo>
                  <a:lnTo>
                    <a:pt x="7873" y="7270"/>
                  </a:lnTo>
                  <a:cubicBezTo>
                    <a:pt x="7903" y="7280"/>
                    <a:pt x="7930" y="7283"/>
                    <a:pt x="7956" y="7283"/>
                  </a:cubicBezTo>
                  <a:cubicBezTo>
                    <a:pt x="8008" y="7283"/>
                    <a:pt x="8055" y="7270"/>
                    <a:pt x="8116" y="7270"/>
                  </a:cubicBezTo>
                  <a:cubicBezTo>
                    <a:pt x="8177" y="7209"/>
                    <a:pt x="8207" y="7179"/>
                    <a:pt x="8268" y="7148"/>
                  </a:cubicBezTo>
                  <a:cubicBezTo>
                    <a:pt x="8329" y="7027"/>
                    <a:pt x="8329" y="6844"/>
                    <a:pt x="8268" y="6723"/>
                  </a:cubicBezTo>
                  <a:lnTo>
                    <a:pt x="7539" y="5781"/>
                  </a:lnTo>
                  <a:lnTo>
                    <a:pt x="7539" y="5781"/>
                  </a:lnTo>
                  <a:lnTo>
                    <a:pt x="8663" y="5933"/>
                  </a:lnTo>
                  <a:lnTo>
                    <a:pt x="9514" y="7027"/>
                  </a:lnTo>
                  <a:cubicBezTo>
                    <a:pt x="9603" y="7116"/>
                    <a:pt x="9709" y="7172"/>
                    <a:pt x="9818" y="7172"/>
                  </a:cubicBezTo>
                  <a:cubicBezTo>
                    <a:pt x="9858" y="7172"/>
                    <a:pt x="9899" y="7165"/>
                    <a:pt x="9940" y="7148"/>
                  </a:cubicBezTo>
                  <a:cubicBezTo>
                    <a:pt x="9970" y="7148"/>
                    <a:pt x="9970" y="7088"/>
                    <a:pt x="10001" y="7088"/>
                  </a:cubicBezTo>
                  <a:cubicBezTo>
                    <a:pt x="10153" y="6996"/>
                    <a:pt x="10183" y="6753"/>
                    <a:pt x="10092" y="6601"/>
                  </a:cubicBezTo>
                  <a:lnTo>
                    <a:pt x="9697" y="6085"/>
                  </a:lnTo>
                  <a:lnTo>
                    <a:pt x="10943" y="6267"/>
                  </a:lnTo>
                  <a:cubicBezTo>
                    <a:pt x="11034" y="6267"/>
                    <a:pt x="11064" y="6267"/>
                    <a:pt x="11156" y="6236"/>
                  </a:cubicBezTo>
                  <a:cubicBezTo>
                    <a:pt x="11247" y="6176"/>
                    <a:pt x="11338" y="6085"/>
                    <a:pt x="11368" y="5963"/>
                  </a:cubicBezTo>
                  <a:cubicBezTo>
                    <a:pt x="11368" y="5781"/>
                    <a:pt x="11247" y="5629"/>
                    <a:pt x="11064" y="5598"/>
                  </a:cubicBezTo>
                  <a:lnTo>
                    <a:pt x="9818" y="5385"/>
                  </a:lnTo>
                  <a:lnTo>
                    <a:pt x="10335" y="5021"/>
                  </a:lnTo>
                  <a:cubicBezTo>
                    <a:pt x="10487" y="4899"/>
                    <a:pt x="10548" y="4686"/>
                    <a:pt x="10426" y="4534"/>
                  </a:cubicBezTo>
                  <a:cubicBezTo>
                    <a:pt x="10349" y="4438"/>
                    <a:pt x="10236" y="4378"/>
                    <a:pt x="10124" y="4378"/>
                  </a:cubicBezTo>
                  <a:cubicBezTo>
                    <a:pt x="10060" y="4378"/>
                    <a:pt x="9996" y="4399"/>
                    <a:pt x="9940" y="4443"/>
                  </a:cubicBezTo>
                  <a:lnTo>
                    <a:pt x="8815" y="5294"/>
                  </a:lnTo>
                  <a:lnTo>
                    <a:pt x="7691" y="5142"/>
                  </a:lnTo>
                  <a:lnTo>
                    <a:pt x="8633" y="4413"/>
                  </a:lnTo>
                  <a:cubicBezTo>
                    <a:pt x="8754" y="4322"/>
                    <a:pt x="8815" y="4139"/>
                    <a:pt x="8754" y="4018"/>
                  </a:cubicBezTo>
                  <a:cubicBezTo>
                    <a:pt x="8724" y="3866"/>
                    <a:pt x="8572" y="3805"/>
                    <a:pt x="8420" y="3805"/>
                  </a:cubicBezTo>
                  <a:lnTo>
                    <a:pt x="7295" y="3805"/>
                  </a:lnTo>
                  <a:lnTo>
                    <a:pt x="7873" y="3075"/>
                  </a:lnTo>
                  <a:lnTo>
                    <a:pt x="9241" y="2923"/>
                  </a:lnTo>
                  <a:cubicBezTo>
                    <a:pt x="9271" y="2923"/>
                    <a:pt x="9332" y="2923"/>
                    <a:pt x="9332" y="2893"/>
                  </a:cubicBezTo>
                  <a:cubicBezTo>
                    <a:pt x="9484" y="2802"/>
                    <a:pt x="9545" y="2650"/>
                    <a:pt x="9545" y="2498"/>
                  </a:cubicBezTo>
                  <a:cubicBezTo>
                    <a:pt x="9517" y="2331"/>
                    <a:pt x="9388" y="2190"/>
                    <a:pt x="9226" y="2190"/>
                  </a:cubicBezTo>
                  <a:cubicBezTo>
                    <a:pt x="9211" y="2190"/>
                    <a:pt x="9196" y="2191"/>
                    <a:pt x="9180" y="2194"/>
                  </a:cubicBezTo>
                  <a:lnTo>
                    <a:pt x="8511" y="2285"/>
                  </a:lnTo>
                  <a:lnTo>
                    <a:pt x="8511" y="2285"/>
                  </a:lnTo>
                  <a:lnTo>
                    <a:pt x="9332" y="1252"/>
                  </a:lnTo>
                  <a:cubicBezTo>
                    <a:pt x="9423" y="1100"/>
                    <a:pt x="9393" y="856"/>
                    <a:pt x="9241" y="765"/>
                  </a:cubicBezTo>
                  <a:cubicBezTo>
                    <a:pt x="9177" y="715"/>
                    <a:pt x="9103" y="690"/>
                    <a:pt x="9030" y="690"/>
                  </a:cubicBezTo>
                  <a:cubicBezTo>
                    <a:pt x="8927" y="690"/>
                    <a:pt x="8825" y="738"/>
                    <a:pt x="8754" y="826"/>
                  </a:cubicBezTo>
                  <a:lnTo>
                    <a:pt x="7964" y="1860"/>
                  </a:lnTo>
                  <a:lnTo>
                    <a:pt x="7873" y="1221"/>
                  </a:lnTo>
                  <a:cubicBezTo>
                    <a:pt x="7847" y="1041"/>
                    <a:pt x="7734" y="904"/>
                    <a:pt x="7588" y="904"/>
                  </a:cubicBezTo>
                  <a:cubicBezTo>
                    <a:pt x="7563" y="904"/>
                    <a:pt x="7536" y="908"/>
                    <a:pt x="7508" y="917"/>
                  </a:cubicBezTo>
                  <a:cubicBezTo>
                    <a:pt x="7295" y="948"/>
                    <a:pt x="7143" y="1100"/>
                    <a:pt x="7204" y="1282"/>
                  </a:cubicBezTo>
                  <a:lnTo>
                    <a:pt x="7356" y="2650"/>
                  </a:lnTo>
                  <a:lnTo>
                    <a:pt x="6779" y="3379"/>
                  </a:lnTo>
                  <a:lnTo>
                    <a:pt x="6475" y="2315"/>
                  </a:lnTo>
                  <a:cubicBezTo>
                    <a:pt x="6444" y="2163"/>
                    <a:pt x="6323" y="2072"/>
                    <a:pt x="6171" y="2042"/>
                  </a:cubicBezTo>
                  <a:cubicBezTo>
                    <a:pt x="6145" y="2037"/>
                    <a:pt x="6119" y="2034"/>
                    <a:pt x="6095" y="2034"/>
                  </a:cubicBezTo>
                  <a:cubicBezTo>
                    <a:pt x="5979" y="2034"/>
                    <a:pt x="5887" y="2093"/>
                    <a:pt x="5836" y="2194"/>
                  </a:cubicBezTo>
                  <a:lnTo>
                    <a:pt x="5259" y="3136"/>
                  </a:lnTo>
                  <a:lnTo>
                    <a:pt x="4925" y="2315"/>
                  </a:lnTo>
                  <a:lnTo>
                    <a:pt x="5441" y="1069"/>
                  </a:lnTo>
                  <a:cubicBezTo>
                    <a:pt x="5532" y="856"/>
                    <a:pt x="5441" y="674"/>
                    <a:pt x="5259" y="613"/>
                  </a:cubicBezTo>
                  <a:cubicBezTo>
                    <a:pt x="5210" y="589"/>
                    <a:pt x="5159" y="578"/>
                    <a:pt x="5109" y="578"/>
                  </a:cubicBezTo>
                  <a:cubicBezTo>
                    <a:pt x="4973" y="578"/>
                    <a:pt x="4847" y="662"/>
                    <a:pt x="4803" y="796"/>
                  </a:cubicBezTo>
                  <a:lnTo>
                    <a:pt x="4529" y="1404"/>
                  </a:lnTo>
                  <a:lnTo>
                    <a:pt x="4043" y="218"/>
                  </a:lnTo>
                  <a:cubicBezTo>
                    <a:pt x="3976" y="85"/>
                    <a:pt x="3861" y="0"/>
                    <a:pt x="37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0" name="Google Shape;680;p11"/>
            <p:cNvSpPr/>
            <p:nvPr/>
          </p:nvSpPr>
          <p:spPr>
            <a:xfrm>
              <a:off x="6881974" y="1976957"/>
              <a:ext cx="364455" cy="330947"/>
            </a:xfrm>
            <a:custGeom>
              <a:avLst/>
              <a:gdLst/>
              <a:ahLst/>
              <a:cxnLst/>
              <a:rect l="l" t="t" r="r" b="b"/>
              <a:pathLst>
                <a:path w="11399" h="10351" extrusionOk="0">
                  <a:moveTo>
                    <a:pt x="6019" y="3215"/>
                  </a:moveTo>
                  <a:lnTo>
                    <a:pt x="6231" y="4005"/>
                  </a:lnTo>
                  <a:lnTo>
                    <a:pt x="5867" y="4492"/>
                  </a:lnTo>
                  <a:lnTo>
                    <a:pt x="5624" y="3945"/>
                  </a:lnTo>
                  <a:lnTo>
                    <a:pt x="6019" y="3215"/>
                  </a:lnTo>
                  <a:close/>
                  <a:moveTo>
                    <a:pt x="4347" y="4005"/>
                  </a:moveTo>
                  <a:lnTo>
                    <a:pt x="4955" y="4157"/>
                  </a:lnTo>
                  <a:lnTo>
                    <a:pt x="5168" y="4735"/>
                  </a:lnTo>
                  <a:lnTo>
                    <a:pt x="4864" y="4704"/>
                  </a:lnTo>
                  <a:lnTo>
                    <a:pt x="4347" y="4005"/>
                  </a:lnTo>
                  <a:close/>
                  <a:moveTo>
                    <a:pt x="7417" y="4431"/>
                  </a:moveTo>
                  <a:lnTo>
                    <a:pt x="6687" y="4978"/>
                  </a:lnTo>
                  <a:lnTo>
                    <a:pt x="6383" y="4917"/>
                  </a:lnTo>
                  <a:lnTo>
                    <a:pt x="6779" y="4431"/>
                  </a:lnTo>
                  <a:close/>
                  <a:moveTo>
                    <a:pt x="4803" y="5434"/>
                  </a:moveTo>
                  <a:lnTo>
                    <a:pt x="5076" y="5464"/>
                  </a:lnTo>
                  <a:lnTo>
                    <a:pt x="4712" y="5951"/>
                  </a:lnTo>
                  <a:lnTo>
                    <a:pt x="4073" y="5951"/>
                  </a:lnTo>
                  <a:lnTo>
                    <a:pt x="4803" y="5434"/>
                  </a:lnTo>
                  <a:close/>
                  <a:moveTo>
                    <a:pt x="6262" y="5647"/>
                  </a:moveTo>
                  <a:lnTo>
                    <a:pt x="6566" y="5677"/>
                  </a:lnTo>
                  <a:lnTo>
                    <a:pt x="7113" y="6376"/>
                  </a:lnTo>
                  <a:lnTo>
                    <a:pt x="6505" y="6224"/>
                  </a:lnTo>
                  <a:lnTo>
                    <a:pt x="6262" y="5647"/>
                  </a:lnTo>
                  <a:close/>
                  <a:moveTo>
                    <a:pt x="5593" y="5920"/>
                  </a:moveTo>
                  <a:lnTo>
                    <a:pt x="5806" y="6498"/>
                  </a:lnTo>
                  <a:lnTo>
                    <a:pt x="5441" y="7197"/>
                  </a:lnTo>
                  <a:lnTo>
                    <a:pt x="5198" y="6407"/>
                  </a:lnTo>
                  <a:lnTo>
                    <a:pt x="5593" y="5920"/>
                  </a:lnTo>
                  <a:close/>
                  <a:moveTo>
                    <a:pt x="3722" y="1"/>
                  </a:moveTo>
                  <a:cubicBezTo>
                    <a:pt x="3678" y="1"/>
                    <a:pt x="3633" y="8"/>
                    <a:pt x="3587" y="24"/>
                  </a:cubicBezTo>
                  <a:cubicBezTo>
                    <a:pt x="3374" y="115"/>
                    <a:pt x="3313" y="297"/>
                    <a:pt x="3374" y="479"/>
                  </a:cubicBezTo>
                  <a:lnTo>
                    <a:pt x="3891" y="1665"/>
                  </a:lnTo>
                  <a:lnTo>
                    <a:pt x="3283" y="1391"/>
                  </a:lnTo>
                  <a:cubicBezTo>
                    <a:pt x="3230" y="1376"/>
                    <a:pt x="3179" y="1369"/>
                    <a:pt x="3130" y="1369"/>
                  </a:cubicBezTo>
                  <a:cubicBezTo>
                    <a:pt x="2985" y="1369"/>
                    <a:pt x="2865" y="1437"/>
                    <a:pt x="2797" y="1574"/>
                  </a:cubicBezTo>
                  <a:cubicBezTo>
                    <a:pt x="2736" y="1786"/>
                    <a:pt x="2797" y="1969"/>
                    <a:pt x="3010" y="2030"/>
                  </a:cubicBezTo>
                  <a:lnTo>
                    <a:pt x="4256" y="2577"/>
                  </a:lnTo>
                  <a:lnTo>
                    <a:pt x="4590" y="3397"/>
                  </a:lnTo>
                  <a:lnTo>
                    <a:pt x="3526" y="3093"/>
                  </a:lnTo>
                  <a:cubicBezTo>
                    <a:pt x="3492" y="3087"/>
                    <a:pt x="3458" y="3083"/>
                    <a:pt x="3425" y="3083"/>
                  </a:cubicBezTo>
                  <a:cubicBezTo>
                    <a:pt x="3311" y="3083"/>
                    <a:pt x="3209" y="3128"/>
                    <a:pt x="3162" y="3245"/>
                  </a:cubicBezTo>
                  <a:cubicBezTo>
                    <a:pt x="3070" y="3367"/>
                    <a:pt x="3070" y="3549"/>
                    <a:pt x="3162" y="3671"/>
                  </a:cubicBezTo>
                  <a:lnTo>
                    <a:pt x="3861" y="4613"/>
                  </a:lnTo>
                  <a:lnTo>
                    <a:pt x="2736" y="4461"/>
                  </a:lnTo>
                  <a:lnTo>
                    <a:pt x="1885" y="3367"/>
                  </a:lnTo>
                  <a:cubicBezTo>
                    <a:pt x="1832" y="3278"/>
                    <a:pt x="1727" y="3231"/>
                    <a:pt x="1619" y="3231"/>
                  </a:cubicBezTo>
                  <a:cubicBezTo>
                    <a:pt x="1541" y="3231"/>
                    <a:pt x="1462" y="3255"/>
                    <a:pt x="1399" y="3306"/>
                  </a:cubicBezTo>
                  <a:cubicBezTo>
                    <a:pt x="1247" y="3397"/>
                    <a:pt x="1216" y="3641"/>
                    <a:pt x="1338" y="3793"/>
                  </a:cubicBezTo>
                  <a:lnTo>
                    <a:pt x="1703" y="4309"/>
                  </a:lnTo>
                  <a:lnTo>
                    <a:pt x="456" y="4127"/>
                  </a:lnTo>
                  <a:cubicBezTo>
                    <a:pt x="441" y="4124"/>
                    <a:pt x="425" y="4123"/>
                    <a:pt x="408" y="4123"/>
                  </a:cubicBezTo>
                  <a:cubicBezTo>
                    <a:pt x="238" y="4123"/>
                    <a:pt x="59" y="4264"/>
                    <a:pt x="31" y="4431"/>
                  </a:cubicBezTo>
                  <a:cubicBezTo>
                    <a:pt x="0" y="4613"/>
                    <a:pt x="152" y="4826"/>
                    <a:pt x="335" y="4856"/>
                  </a:cubicBezTo>
                  <a:lnTo>
                    <a:pt x="1581" y="5039"/>
                  </a:lnTo>
                  <a:lnTo>
                    <a:pt x="1064" y="5434"/>
                  </a:lnTo>
                  <a:cubicBezTo>
                    <a:pt x="912" y="5525"/>
                    <a:pt x="882" y="5768"/>
                    <a:pt x="973" y="5920"/>
                  </a:cubicBezTo>
                  <a:cubicBezTo>
                    <a:pt x="1059" y="5985"/>
                    <a:pt x="1160" y="6049"/>
                    <a:pt x="1266" y="6049"/>
                  </a:cubicBezTo>
                  <a:cubicBezTo>
                    <a:pt x="1310" y="6049"/>
                    <a:pt x="1354" y="6038"/>
                    <a:pt x="1399" y="6011"/>
                  </a:cubicBezTo>
                  <a:cubicBezTo>
                    <a:pt x="1429" y="6011"/>
                    <a:pt x="1429" y="5981"/>
                    <a:pt x="1490" y="5981"/>
                  </a:cubicBezTo>
                  <a:lnTo>
                    <a:pt x="2584" y="5160"/>
                  </a:lnTo>
                  <a:lnTo>
                    <a:pt x="3709" y="5312"/>
                  </a:lnTo>
                  <a:lnTo>
                    <a:pt x="2766" y="6042"/>
                  </a:lnTo>
                  <a:cubicBezTo>
                    <a:pt x="2645" y="6103"/>
                    <a:pt x="2584" y="6285"/>
                    <a:pt x="2645" y="6407"/>
                  </a:cubicBezTo>
                  <a:cubicBezTo>
                    <a:pt x="2706" y="6559"/>
                    <a:pt x="2858" y="6650"/>
                    <a:pt x="3010" y="6650"/>
                  </a:cubicBezTo>
                  <a:lnTo>
                    <a:pt x="4104" y="6650"/>
                  </a:lnTo>
                  <a:lnTo>
                    <a:pt x="3526" y="7349"/>
                  </a:lnTo>
                  <a:lnTo>
                    <a:pt x="2158" y="7501"/>
                  </a:lnTo>
                  <a:cubicBezTo>
                    <a:pt x="1976" y="7562"/>
                    <a:pt x="1824" y="7714"/>
                    <a:pt x="1854" y="7896"/>
                  </a:cubicBezTo>
                  <a:cubicBezTo>
                    <a:pt x="1882" y="8063"/>
                    <a:pt x="2011" y="8204"/>
                    <a:pt x="2196" y="8204"/>
                  </a:cubicBezTo>
                  <a:cubicBezTo>
                    <a:pt x="2213" y="8204"/>
                    <a:pt x="2231" y="8203"/>
                    <a:pt x="2250" y="8200"/>
                  </a:cubicBezTo>
                  <a:lnTo>
                    <a:pt x="2888" y="8109"/>
                  </a:lnTo>
                  <a:lnTo>
                    <a:pt x="2098" y="9142"/>
                  </a:lnTo>
                  <a:cubicBezTo>
                    <a:pt x="1976" y="9294"/>
                    <a:pt x="2006" y="9537"/>
                    <a:pt x="2158" y="9629"/>
                  </a:cubicBezTo>
                  <a:cubicBezTo>
                    <a:pt x="2237" y="9687"/>
                    <a:pt x="2315" y="9721"/>
                    <a:pt x="2386" y="9721"/>
                  </a:cubicBezTo>
                  <a:cubicBezTo>
                    <a:pt x="2424" y="9721"/>
                    <a:pt x="2460" y="9711"/>
                    <a:pt x="2493" y="9689"/>
                  </a:cubicBezTo>
                  <a:cubicBezTo>
                    <a:pt x="2554" y="9629"/>
                    <a:pt x="2614" y="9598"/>
                    <a:pt x="2645" y="9568"/>
                  </a:cubicBezTo>
                  <a:lnTo>
                    <a:pt x="3465" y="8534"/>
                  </a:lnTo>
                  <a:lnTo>
                    <a:pt x="3526" y="9173"/>
                  </a:lnTo>
                  <a:cubicBezTo>
                    <a:pt x="3552" y="9353"/>
                    <a:pt x="3666" y="9490"/>
                    <a:pt x="3829" y="9490"/>
                  </a:cubicBezTo>
                  <a:cubicBezTo>
                    <a:pt x="3859" y="9490"/>
                    <a:pt x="3889" y="9486"/>
                    <a:pt x="3921" y="9477"/>
                  </a:cubicBezTo>
                  <a:cubicBezTo>
                    <a:pt x="3952" y="9477"/>
                    <a:pt x="3982" y="9477"/>
                    <a:pt x="3982" y="9446"/>
                  </a:cubicBezTo>
                  <a:cubicBezTo>
                    <a:pt x="4134" y="9385"/>
                    <a:pt x="4225" y="9233"/>
                    <a:pt x="4225" y="9081"/>
                  </a:cubicBezTo>
                  <a:lnTo>
                    <a:pt x="4073" y="7714"/>
                  </a:lnTo>
                  <a:lnTo>
                    <a:pt x="4651" y="6984"/>
                  </a:lnTo>
                  <a:lnTo>
                    <a:pt x="4924" y="8048"/>
                  </a:lnTo>
                  <a:cubicBezTo>
                    <a:pt x="4985" y="8200"/>
                    <a:pt x="5076" y="8261"/>
                    <a:pt x="5228" y="8322"/>
                  </a:cubicBezTo>
                  <a:cubicBezTo>
                    <a:pt x="5249" y="8326"/>
                    <a:pt x="5269" y="8327"/>
                    <a:pt x="5288" y="8327"/>
                  </a:cubicBezTo>
                  <a:cubicBezTo>
                    <a:pt x="5412" y="8327"/>
                    <a:pt x="5514" y="8248"/>
                    <a:pt x="5593" y="8170"/>
                  </a:cubicBezTo>
                  <a:lnTo>
                    <a:pt x="6140" y="7197"/>
                  </a:lnTo>
                  <a:lnTo>
                    <a:pt x="6505" y="8048"/>
                  </a:lnTo>
                  <a:lnTo>
                    <a:pt x="5958" y="9294"/>
                  </a:lnTo>
                  <a:cubicBezTo>
                    <a:pt x="5897" y="9477"/>
                    <a:pt x="5958" y="9689"/>
                    <a:pt x="6140" y="9750"/>
                  </a:cubicBezTo>
                  <a:cubicBezTo>
                    <a:pt x="6197" y="9775"/>
                    <a:pt x="6252" y="9786"/>
                    <a:pt x="6303" y="9786"/>
                  </a:cubicBezTo>
                  <a:cubicBezTo>
                    <a:pt x="6442" y="9786"/>
                    <a:pt x="6552" y="9701"/>
                    <a:pt x="6596" y="9568"/>
                  </a:cubicBezTo>
                  <a:lnTo>
                    <a:pt x="6870" y="8960"/>
                  </a:lnTo>
                  <a:lnTo>
                    <a:pt x="7356" y="10145"/>
                  </a:lnTo>
                  <a:cubicBezTo>
                    <a:pt x="7425" y="10282"/>
                    <a:pt x="7544" y="10350"/>
                    <a:pt x="7690" y="10350"/>
                  </a:cubicBezTo>
                  <a:cubicBezTo>
                    <a:pt x="7738" y="10350"/>
                    <a:pt x="7789" y="10343"/>
                    <a:pt x="7842" y="10328"/>
                  </a:cubicBezTo>
                  <a:cubicBezTo>
                    <a:pt x="8025" y="10236"/>
                    <a:pt x="8086" y="10054"/>
                    <a:pt x="8025" y="9872"/>
                  </a:cubicBezTo>
                  <a:lnTo>
                    <a:pt x="7538" y="8686"/>
                  </a:lnTo>
                  <a:lnTo>
                    <a:pt x="8146" y="8960"/>
                  </a:lnTo>
                  <a:cubicBezTo>
                    <a:pt x="8177" y="8975"/>
                    <a:pt x="8222" y="8983"/>
                    <a:pt x="8268" y="8983"/>
                  </a:cubicBezTo>
                  <a:cubicBezTo>
                    <a:pt x="8314" y="8983"/>
                    <a:pt x="8359" y="8975"/>
                    <a:pt x="8390" y="8960"/>
                  </a:cubicBezTo>
                  <a:cubicBezTo>
                    <a:pt x="8481" y="8929"/>
                    <a:pt x="8542" y="8838"/>
                    <a:pt x="8602" y="8777"/>
                  </a:cubicBezTo>
                  <a:cubicBezTo>
                    <a:pt x="8663" y="8565"/>
                    <a:pt x="8602" y="8382"/>
                    <a:pt x="8390" y="8322"/>
                  </a:cubicBezTo>
                  <a:lnTo>
                    <a:pt x="7143" y="7774"/>
                  </a:lnTo>
                  <a:lnTo>
                    <a:pt x="6809" y="6954"/>
                  </a:lnTo>
                  <a:lnTo>
                    <a:pt x="7873" y="7227"/>
                  </a:lnTo>
                  <a:cubicBezTo>
                    <a:pt x="7893" y="7248"/>
                    <a:pt x="7917" y="7254"/>
                    <a:pt x="7942" y="7254"/>
                  </a:cubicBezTo>
                  <a:cubicBezTo>
                    <a:pt x="7991" y="7254"/>
                    <a:pt x="8045" y="7227"/>
                    <a:pt x="8086" y="7227"/>
                  </a:cubicBezTo>
                  <a:cubicBezTo>
                    <a:pt x="8177" y="7197"/>
                    <a:pt x="8207" y="7166"/>
                    <a:pt x="8238" y="7136"/>
                  </a:cubicBezTo>
                  <a:cubicBezTo>
                    <a:pt x="8329" y="7014"/>
                    <a:pt x="8329" y="6832"/>
                    <a:pt x="8238" y="6711"/>
                  </a:cubicBezTo>
                  <a:lnTo>
                    <a:pt x="7538" y="5768"/>
                  </a:lnTo>
                  <a:lnTo>
                    <a:pt x="8663" y="5920"/>
                  </a:lnTo>
                  <a:lnTo>
                    <a:pt x="9514" y="7014"/>
                  </a:lnTo>
                  <a:cubicBezTo>
                    <a:pt x="9581" y="7104"/>
                    <a:pt x="9680" y="7160"/>
                    <a:pt x="9788" y="7160"/>
                  </a:cubicBezTo>
                  <a:cubicBezTo>
                    <a:pt x="9828" y="7160"/>
                    <a:pt x="9869" y="7152"/>
                    <a:pt x="9909" y="7136"/>
                  </a:cubicBezTo>
                  <a:cubicBezTo>
                    <a:pt x="9970" y="7136"/>
                    <a:pt x="9970" y="7106"/>
                    <a:pt x="10001" y="7106"/>
                  </a:cubicBezTo>
                  <a:cubicBezTo>
                    <a:pt x="10153" y="6984"/>
                    <a:pt x="10183" y="6741"/>
                    <a:pt x="10061" y="6589"/>
                  </a:cubicBezTo>
                  <a:lnTo>
                    <a:pt x="9697" y="6072"/>
                  </a:lnTo>
                  <a:lnTo>
                    <a:pt x="9697" y="6072"/>
                  </a:lnTo>
                  <a:lnTo>
                    <a:pt x="10943" y="6255"/>
                  </a:lnTo>
                  <a:cubicBezTo>
                    <a:pt x="11034" y="6255"/>
                    <a:pt x="11064" y="6255"/>
                    <a:pt x="11125" y="6224"/>
                  </a:cubicBezTo>
                  <a:cubicBezTo>
                    <a:pt x="11247" y="6194"/>
                    <a:pt x="11338" y="6072"/>
                    <a:pt x="11368" y="5951"/>
                  </a:cubicBezTo>
                  <a:cubicBezTo>
                    <a:pt x="11399" y="5799"/>
                    <a:pt x="11277" y="5616"/>
                    <a:pt x="11095" y="5586"/>
                  </a:cubicBezTo>
                  <a:lnTo>
                    <a:pt x="9849" y="5373"/>
                  </a:lnTo>
                  <a:lnTo>
                    <a:pt x="10365" y="5008"/>
                  </a:lnTo>
                  <a:cubicBezTo>
                    <a:pt x="10517" y="4887"/>
                    <a:pt x="10578" y="4674"/>
                    <a:pt x="10456" y="4522"/>
                  </a:cubicBezTo>
                  <a:cubicBezTo>
                    <a:pt x="10380" y="4426"/>
                    <a:pt x="10266" y="4366"/>
                    <a:pt x="10155" y="4366"/>
                  </a:cubicBezTo>
                  <a:cubicBezTo>
                    <a:pt x="10090" y="4366"/>
                    <a:pt x="10026" y="4386"/>
                    <a:pt x="9970" y="4431"/>
                  </a:cubicBezTo>
                  <a:lnTo>
                    <a:pt x="8815" y="5282"/>
                  </a:lnTo>
                  <a:lnTo>
                    <a:pt x="7690" y="5130"/>
                  </a:lnTo>
                  <a:lnTo>
                    <a:pt x="8633" y="4400"/>
                  </a:lnTo>
                  <a:cubicBezTo>
                    <a:pt x="8724" y="4309"/>
                    <a:pt x="8815" y="4127"/>
                    <a:pt x="8724" y="4005"/>
                  </a:cubicBezTo>
                  <a:cubicBezTo>
                    <a:pt x="8663" y="3914"/>
                    <a:pt x="8542" y="3793"/>
                    <a:pt x="8390" y="3793"/>
                  </a:cubicBezTo>
                  <a:lnTo>
                    <a:pt x="7295" y="3793"/>
                  </a:lnTo>
                  <a:lnTo>
                    <a:pt x="7873" y="3063"/>
                  </a:lnTo>
                  <a:lnTo>
                    <a:pt x="9241" y="2911"/>
                  </a:lnTo>
                  <a:cubicBezTo>
                    <a:pt x="9271" y="2911"/>
                    <a:pt x="9301" y="2911"/>
                    <a:pt x="9301" y="2881"/>
                  </a:cubicBezTo>
                  <a:cubicBezTo>
                    <a:pt x="9453" y="2790"/>
                    <a:pt x="9545" y="2638"/>
                    <a:pt x="9545" y="2486"/>
                  </a:cubicBezTo>
                  <a:cubicBezTo>
                    <a:pt x="9517" y="2319"/>
                    <a:pt x="9388" y="2178"/>
                    <a:pt x="9203" y="2178"/>
                  </a:cubicBezTo>
                  <a:cubicBezTo>
                    <a:pt x="9186" y="2178"/>
                    <a:pt x="9168" y="2179"/>
                    <a:pt x="9149" y="2182"/>
                  </a:cubicBezTo>
                  <a:lnTo>
                    <a:pt x="8511" y="2273"/>
                  </a:lnTo>
                  <a:lnTo>
                    <a:pt x="8511" y="2273"/>
                  </a:lnTo>
                  <a:lnTo>
                    <a:pt x="9301" y="1239"/>
                  </a:lnTo>
                  <a:cubicBezTo>
                    <a:pt x="9423" y="1087"/>
                    <a:pt x="9393" y="875"/>
                    <a:pt x="9241" y="753"/>
                  </a:cubicBezTo>
                  <a:cubicBezTo>
                    <a:pt x="9177" y="702"/>
                    <a:pt x="9098" y="678"/>
                    <a:pt x="9020" y="678"/>
                  </a:cubicBezTo>
                  <a:cubicBezTo>
                    <a:pt x="8912" y="678"/>
                    <a:pt x="8807" y="725"/>
                    <a:pt x="8754" y="814"/>
                  </a:cubicBezTo>
                  <a:lnTo>
                    <a:pt x="7934" y="1847"/>
                  </a:lnTo>
                  <a:lnTo>
                    <a:pt x="7873" y="1209"/>
                  </a:lnTo>
                  <a:cubicBezTo>
                    <a:pt x="7845" y="1042"/>
                    <a:pt x="7716" y="901"/>
                    <a:pt x="7531" y="901"/>
                  </a:cubicBezTo>
                  <a:cubicBezTo>
                    <a:pt x="7514" y="901"/>
                    <a:pt x="7496" y="902"/>
                    <a:pt x="7478" y="905"/>
                  </a:cubicBezTo>
                  <a:cubicBezTo>
                    <a:pt x="7295" y="935"/>
                    <a:pt x="7143" y="1087"/>
                    <a:pt x="7174" y="1270"/>
                  </a:cubicBezTo>
                  <a:lnTo>
                    <a:pt x="7326" y="2638"/>
                  </a:lnTo>
                  <a:lnTo>
                    <a:pt x="6779" y="3367"/>
                  </a:lnTo>
                  <a:lnTo>
                    <a:pt x="6475" y="2303"/>
                  </a:lnTo>
                  <a:cubicBezTo>
                    <a:pt x="6414" y="2151"/>
                    <a:pt x="6323" y="2090"/>
                    <a:pt x="6171" y="2030"/>
                  </a:cubicBezTo>
                  <a:cubicBezTo>
                    <a:pt x="6150" y="2026"/>
                    <a:pt x="6131" y="2024"/>
                    <a:pt x="6111" y="2024"/>
                  </a:cubicBezTo>
                  <a:cubicBezTo>
                    <a:pt x="5987" y="2024"/>
                    <a:pt x="5885" y="2103"/>
                    <a:pt x="5806" y="2182"/>
                  </a:cubicBezTo>
                  <a:lnTo>
                    <a:pt x="5259" y="3154"/>
                  </a:lnTo>
                  <a:lnTo>
                    <a:pt x="4894" y="2303"/>
                  </a:lnTo>
                  <a:lnTo>
                    <a:pt x="5441" y="1057"/>
                  </a:lnTo>
                  <a:cubicBezTo>
                    <a:pt x="5502" y="875"/>
                    <a:pt x="5441" y="662"/>
                    <a:pt x="5259" y="601"/>
                  </a:cubicBezTo>
                  <a:cubicBezTo>
                    <a:pt x="5202" y="577"/>
                    <a:pt x="5147" y="565"/>
                    <a:pt x="5096" y="565"/>
                  </a:cubicBezTo>
                  <a:cubicBezTo>
                    <a:pt x="4957" y="565"/>
                    <a:pt x="4847" y="650"/>
                    <a:pt x="4803" y="783"/>
                  </a:cubicBezTo>
                  <a:lnTo>
                    <a:pt x="4529" y="1391"/>
                  </a:lnTo>
                  <a:lnTo>
                    <a:pt x="4043" y="206"/>
                  </a:lnTo>
                  <a:cubicBezTo>
                    <a:pt x="3975" y="69"/>
                    <a:pt x="3855" y="1"/>
                    <a:pt x="37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1" name="Google Shape;681;p11"/>
            <p:cNvSpPr/>
            <p:nvPr/>
          </p:nvSpPr>
          <p:spPr>
            <a:xfrm>
              <a:off x="4884593" y="3991981"/>
              <a:ext cx="365446" cy="331363"/>
            </a:xfrm>
            <a:custGeom>
              <a:avLst/>
              <a:gdLst/>
              <a:ahLst/>
              <a:cxnLst/>
              <a:rect l="l" t="t" r="r" b="b"/>
              <a:pathLst>
                <a:path w="11430" h="10364" extrusionOk="0">
                  <a:moveTo>
                    <a:pt x="6019" y="3228"/>
                  </a:moveTo>
                  <a:lnTo>
                    <a:pt x="6262" y="4018"/>
                  </a:lnTo>
                  <a:lnTo>
                    <a:pt x="5867" y="4535"/>
                  </a:lnTo>
                  <a:lnTo>
                    <a:pt x="5654" y="3958"/>
                  </a:lnTo>
                  <a:lnTo>
                    <a:pt x="6019" y="3228"/>
                  </a:lnTo>
                  <a:close/>
                  <a:moveTo>
                    <a:pt x="4347" y="4018"/>
                  </a:moveTo>
                  <a:lnTo>
                    <a:pt x="4955" y="4170"/>
                  </a:lnTo>
                  <a:lnTo>
                    <a:pt x="5199" y="4748"/>
                  </a:lnTo>
                  <a:lnTo>
                    <a:pt x="4895" y="4717"/>
                  </a:lnTo>
                  <a:lnTo>
                    <a:pt x="4347" y="4018"/>
                  </a:lnTo>
                  <a:close/>
                  <a:moveTo>
                    <a:pt x="7387" y="4444"/>
                  </a:moveTo>
                  <a:lnTo>
                    <a:pt x="6658" y="4991"/>
                  </a:lnTo>
                  <a:lnTo>
                    <a:pt x="6354" y="4930"/>
                  </a:lnTo>
                  <a:lnTo>
                    <a:pt x="6749" y="4444"/>
                  </a:lnTo>
                  <a:close/>
                  <a:moveTo>
                    <a:pt x="4803" y="5447"/>
                  </a:moveTo>
                  <a:lnTo>
                    <a:pt x="5107" y="5477"/>
                  </a:lnTo>
                  <a:lnTo>
                    <a:pt x="4743" y="5964"/>
                  </a:lnTo>
                  <a:lnTo>
                    <a:pt x="4074" y="5964"/>
                  </a:lnTo>
                  <a:lnTo>
                    <a:pt x="4803" y="5447"/>
                  </a:lnTo>
                  <a:close/>
                  <a:moveTo>
                    <a:pt x="6293" y="5660"/>
                  </a:moveTo>
                  <a:lnTo>
                    <a:pt x="6597" y="5690"/>
                  </a:lnTo>
                  <a:lnTo>
                    <a:pt x="7113" y="6389"/>
                  </a:lnTo>
                  <a:lnTo>
                    <a:pt x="6506" y="6237"/>
                  </a:lnTo>
                  <a:lnTo>
                    <a:pt x="6293" y="5660"/>
                  </a:lnTo>
                  <a:close/>
                  <a:moveTo>
                    <a:pt x="5594" y="5903"/>
                  </a:moveTo>
                  <a:lnTo>
                    <a:pt x="5837" y="6450"/>
                  </a:lnTo>
                  <a:lnTo>
                    <a:pt x="5442" y="7179"/>
                  </a:lnTo>
                  <a:lnTo>
                    <a:pt x="5229" y="6389"/>
                  </a:lnTo>
                  <a:lnTo>
                    <a:pt x="5594" y="5903"/>
                  </a:lnTo>
                  <a:close/>
                  <a:moveTo>
                    <a:pt x="3737" y="1"/>
                  </a:moveTo>
                  <a:cubicBezTo>
                    <a:pt x="3687" y="1"/>
                    <a:pt x="3636" y="12"/>
                    <a:pt x="3588" y="36"/>
                  </a:cubicBezTo>
                  <a:cubicBezTo>
                    <a:pt x="3405" y="97"/>
                    <a:pt x="3314" y="310"/>
                    <a:pt x="3405" y="492"/>
                  </a:cubicBezTo>
                  <a:lnTo>
                    <a:pt x="3892" y="1678"/>
                  </a:lnTo>
                  <a:lnTo>
                    <a:pt x="3284" y="1404"/>
                  </a:lnTo>
                  <a:cubicBezTo>
                    <a:pt x="3235" y="1380"/>
                    <a:pt x="3186" y="1369"/>
                    <a:pt x="3139" y="1369"/>
                  </a:cubicBezTo>
                  <a:cubicBezTo>
                    <a:pt x="3010" y="1369"/>
                    <a:pt x="2894" y="1453"/>
                    <a:pt x="2828" y="1587"/>
                  </a:cubicBezTo>
                  <a:cubicBezTo>
                    <a:pt x="2767" y="1769"/>
                    <a:pt x="2828" y="1982"/>
                    <a:pt x="3010" y="2043"/>
                  </a:cubicBezTo>
                  <a:lnTo>
                    <a:pt x="4287" y="2590"/>
                  </a:lnTo>
                  <a:lnTo>
                    <a:pt x="4621" y="3410"/>
                  </a:lnTo>
                  <a:lnTo>
                    <a:pt x="4621" y="3410"/>
                  </a:lnTo>
                  <a:lnTo>
                    <a:pt x="3557" y="3106"/>
                  </a:lnTo>
                  <a:cubicBezTo>
                    <a:pt x="3523" y="3100"/>
                    <a:pt x="3489" y="3096"/>
                    <a:pt x="3455" y="3096"/>
                  </a:cubicBezTo>
                  <a:cubicBezTo>
                    <a:pt x="3340" y="3096"/>
                    <a:pt x="3233" y="3141"/>
                    <a:pt x="3162" y="3258"/>
                  </a:cubicBezTo>
                  <a:cubicBezTo>
                    <a:pt x="3101" y="3380"/>
                    <a:pt x="3101" y="3562"/>
                    <a:pt x="3162" y="3684"/>
                  </a:cubicBezTo>
                  <a:lnTo>
                    <a:pt x="3892" y="4626"/>
                  </a:lnTo>
                  <a:lnTo>
                    <a:pt x="3892" y="4626"/>
                  </a:lnTo>
                  <a:lnTo>
                    <a:pt x="2767" y="4474"/>
                  </a:lnTo>
                  <a:lnTo>
                    <a:pt x="1916" y="3380"/>
                  </a:lnTo>
                  <a:cubicBezTo>
                    <a:pt x="1840" y="3285"/>
                    <a:pt x="1728" y="3238"/>
                    <a:pt x="1618" y="3238"/>
                  </a:cubicBezTo>
                  <a:cubicBezTo>
                    <a:pt x="1552" y="3238"/>
                    <a:pt x="1486" y="3255"/>
                    <a:pt x="1429" y="3289"/>
                  </a:cubicBezTo>
                  <a:cubicBezTo>
                    <a:pt x="1277" y="3410"/>
                    <a:pt x="1247" y="3654"/>
                    <a:pt x="1338" y="3806"/>
                  </a:cubicBezTo>
                  <a:lnTo>
                    <a:pt x="1733" y="4322"/>
                  </a:lnTo>
                  <a:lnTo>
                    <a:pt x="487" y="4140"/>
                  </a:lnTo>
                  <a:cubicBezTo>
                    <a:pt x="469" y="4137"/>
                    <a:pt x="451" y="4136"/>
                    <a:pt x="433" y="4136"/>
                  </a:cubicBezTo>
                  <a:cubicBezTo>
                    <a:pt x="244" y="4136"/>
                    <a:pt x="89" y="4277"/>
                    <a:pt x="62" y="4444"/>
                  </a:cubicBezTo>
                  <a:cubicBezTo>
                    <a:pt x="1" y="4626"/>
                    <a:pt x="183" y="4809"/>
                    <a:pt x="366" y="4869"/>
                  </a:cubicBezTo>
                  <a:lnTo>
                    <a:pt x="1612" y="5052"/>
                  </a:lnTo>
                  <a:lnTo>
                    <a:pt x="1095" y="5416"/>
                  </a:lnTo>
                  <a:cubicBezTo>
                    <a:pt x="943" y="5538"/>
                    <a:pt x="882" y="5781"/>
                    <a:pt x="1004" y="5933"/>
                  </a:cubicBezTo>
                  <a:cubicBezTo>
                    <a:pt x="1090" y="5998"/>
                    <a:pt x="1191" y="6062"/>
                    <a:pt x="1297" y="6062"/>
                  </a:cubicBezTo>
                  <a:cubicBezTo>
                    <a:pt x="1340" y="6062"/>
                    <a:pt x="1385" y="6051"/>
                    <a:pt x="1429" y="6024"/>
                  </a:cubicBezTo>
                  <a:cubicBezTo>
                    <a:pt x="1460" y="6024"/>
                    <a:pt x="1460" y="5994"/>
                    <a:pt x="1490" y="5994"/>
                  </a:cubicBezTo>
                  <a:lnTo>
                    <a:pt x="2615" y="5173"/>
                  </a:lnTo>
                  <a:lnTo>
                    <a:pt x="3740" y="5325"/>
                  </a:lnTo>
                  <a:lnTo>
                    <a:pt x="2797" y="6055"/>
                  </a:lnTo>
                  <a:cubicBezTo>
                    <a:pt x="2676" y="6116"/>
                    <a:pt x="2615" y="6298"/>
                    <a:pt x="2676" y="6420"/>
                  </a:cubicBezTo>
                  <a:cubicBezTo>
                    <a:pt x="2706" y="6572"/>
                    <a:pt x="2858" y="6663"/>
                    <a:pt x="3010" y="6663"/>
                  </a:cubicBezTo>
                  <a:lnTo>
                    <a:pt x="4135" y="6663"/>
                  </a:lnTo>
                  <a:lnTo>
                    <a:pt x="3557" y="7362"/>
                  </a:lnTo>
                  <a:lnTo>
                    <a:pt x="2189" y="7514"/>
                  </a:lnTo>
                  <a:cubicBezTo>
                    <a:pt x="1977" y="7575"/>
                    <a:pt x="1855" y="7727"/>
                    <a:pt x="1885" y="7909"/>
                  </a:cubicBezTo>
                  <a:cubicBezTo>
                    <a:pt x="1913" y="8076"/>
                    <a:pt x="2042" y="8217"/>
                    <a:pt x="2204" y="8217"/>
                  </a:cubicBezTo>
                  <a:cubicBezTo>
                    <a:pt x="2219" y="8217"/>
                    <a:pt x="2234" y="8216"/>
                    <a:pt x="2250" y="8213"/>
                  </a:cubicBezTo>
                  <a:lnTo>
                    <a:pt x="2888" y="8122"/>
                  </a:lnTo>
                  <a:lnTo>
                    <a:pt x="2098" y="9155"/>
                  </a:lnTo>
                  <a:cubicBezTo>
                    <a:pt x="1977" y="9307"/>
                    <a:pt x="2037" y="9550"/>
                    <a:pt x="2189" y="9641"/>
                  </a:cubicBezTo>
                  <a:cubicBezTo>
                    <a:pt x="2248" y="9700"/>
                    <a:pt x="2320" y="9734"/>
                    <a:pt x="2396" y="9734"/>
                  </a:cubicBezTo>
                  <a:cubicBezTo>
                    <a:pt x="2438" y="9734"/>
                    <a:pt x="2481" y="9724"/>
                    <a:pt x="2524" y="9702"/>
                  </a:cubicBezTo>
                  <a:cubicBezTo>
                    <a:pt x="2554" y="9641"/>
                    <a:pt x="2645" y="9611"/>
                    <a:pt x="2676" y="9581"/>
                  </a:cubicBezTo>
                  <a:lnTo>
                    <a:pt x="3466" y="8547"/>
                  </a:lnTo>
                  <a:lnTo>
                    <a:pt x="3557" y="9186"/>
                  </a:lnTo>
                  <a:cubicBezTo>
                    <a:pt x="3583" y="9366"/>
                    <a:pt x="3696" y="9503"/>
                    <a:pt x="3842" y="9503"/>
                  </a:cubicBezTo>
                  <a:cubicBezTo>
                    <a:pt x="3868" y="9503"/>
                    <a:pt x="3894" y="9499"/>
                    <a:pt x="3922" y="9489"/>
                  </a:cubicBezTo>
                  <a:cubicBezTo>
                    <a:pt x="3952" y="9489"/>
                    <a:pt x="4013" y="9489"/>
                    <a:pt x="4013" y="9459"/>
                  </a:cubicBezTo>
                  <a:cubicBezTo>
                    <a:pt x="4165" y="9398"/>
                    <a:pt x="4226" y="9246"/>
                    <a:pt x="4226" y="9094"/>
                  </a:cubicBezTo>
                  <a:lnTo>
                    <a:pt x="4074" y="7727"/>
                  </a:lnTo>
                  <a:lnTo>
                    <a:pt x="4651" y="6997"/>
                  </a:lnTo>
                  <a:lnTo>
                    <a:pt x="4955" y="8061"/>
                  </a:lnTo>
                  <a:cubicBezTo>
                    <a:pt x="4986" y="8213"/>
                    <a:pt x="5107" y="8274"/>
                    <a:pt x="5259" y="8334"/>
                  </a:cubicBezTo>
                  <a:cubicBezTo>
                    <a:pt x="5280" y="8339"/>
                    <a:pt x="5300" y="8340"/>
                    <a:pt x="5319" y="8340"/>
                  </a:cubicBezTo>
                  <a:cubicBezTo>
                    <a:pt x="5443" y="8340"/>
                    <a:pt x="5541" y="8261"/>
                    <a:pt x="5594" y="8182"/>
                  </a:cubicBezTo>
                  <a:lnTo>
                    <a:pt x="6171" y="7210"/>
                  </a:lnTo>
                  <a:lnTo>
                    <a:pt x="6506" y="8061"/>
                  </a:lnTo>
                  <a:lnTo>
                    <a:pt x="5989" y="9307"/>
                  </a:lnTo>
                  <a:cubicBezTo>
                    <a:pt x="5898" y="9489"/>
                    <a:pt x="5989" y="9702"/>
                    <a:pt x="6171" y="9763"/>
                  </a:cubicBezTo>
                  <a:cubicBezTo>
                    <a:pt x="6220" y="9787"/>
                    <a:pt x="6269" y="9799"/>
                    <a:pt x="6316" y="9799"/>
                  </a:cubicBezTo>
                  <a:cubicBezTo>
                    <a:pt x="6445" y="9799"/>
                    <a:pt x="6560" y="9714"/>
                    <a:pt x="6627" y="9581"/>
                  </a:cubicBezTo>
                  <a:lnTo>
                    <a:pt x="6901" y="8973"/>
                  </a:lnTo>
                  <a:lnTo>
                    <a:pt x="7387" y="10158"/>
                  </a:lnTo>
                  <a:cubicBezTo>
                    <a:pt x="7433" y="10295"/>
                    <a:pt x="7564" y="10363"/>
                    <a:pt x="7703" y="10363"/>
                  </a:cubicBezTo>
                  <a:cubicBezTo>
                    <a:pt x="7750" y="10363"/>
                    <a:pt x="7797" y="10356"/>
                    <a:pt x="7843" y="10341"/>
                  </a:cubicBezTo>
                  <a:cubicBezTo>
                    <a:pt x="8025" y="10249"/>
                    <a:pt x="8117" y="10067"/>
                    <a:pt x="8025" y="9885"/>
                  </a:cubicBezTo>
                  <a:lnTo>
                    <a:pt x="7539" y="8699"/>
                  </a:lnTo>
                  <a:lnTo>
                    <a:pt x="8147" y="8973"/>
                  </a:lnTo>
                  <a:cubicBezTo>
                    <a:pt x="8177" y="8988"/>
                    <a:pt x="8223" y="8996"/>
                    <a:pt x="8272" y="8996"/>
                  </a:cubicBezTo>
                  <a:cubicBezTo>
                    <a:pt x="8322" y="8996"/>
                    <a:pt x="8375" y="8988"/>
                    <a:pt x="8420" y="8973"/>
                  </a:cubicBezTo>
                  <a:cubicBezTo>
                    <a:pt x="8481" y="8942"/>
                    <a:pt x="8572" y="8851"/>
                    <a:pt x="8603" y="8790"/>
                  </a:cubicBezTo>
                  <a:cubicBezTo>
                    <a:pt x="8664" y="8578"/>
                    <a:pt x="8603" y="8395"/>
                    <a:pt x="8420" y="8334"/>
                  </a:cubicBezTo>
                  <a:lnTo>
                    <a:pt x="7144" y="7787"/>
                  </a:lnTo>
                  <a:lnTo>
                    <a:pt x="6810" y="6967"/>
                  </a:lnTo>
                  <a:lnTo>
                    <a:pt x="7873" y="7271"/>
                  </a:lnTo>
                  <a:cubicBezTo>
                    <a:pt x="7904" y="7281"/>
                    <a:pt x="7931" y="7284"/>
                    <a:pt x="7957" y="7284"/>
                  </a:cubicBezTo>
                  <a:cubicBezTo>
                    <a:pt x="8008" y="7284"/>
                    <a:pt x="8056" y="7271"/>
                    <a:pt x="8117" y="7271"/>
                  </a:cubicBezTo>
                  <a:cubicBezTo>
                    <a:pt x="8177" y="7210"/>
                    <a:pt x="8208" y="7179"/>
                    <a:pt x="8269" y="7149"/>
                  </a:cubicBezTo>
                  <a:cubicBezTo>
                    <a:pt x="8329" y="7027"/>
                    <a:pt x="8329" y="6845"/>
                    <a:pt x="8269" y="6724"/>
                  </a:cubicBezTo>
                  <a:lnTo>
                    <a:pt x="7539" y="5781"/>
                  </a:lnTo>
                  <a:lnTo>
                    <a:pt x="7539" y="5781"/>
                  </a:lnTo>
                  <a:lnTo>
                    <a:pt x="8664" y="5933"/>
                  </a:lnTo>
                  <a:lnTo>
                    <a:pt x="9515" y="7027"/>
                  </a:lnTo>
                  <a:cubicBezTo>
                    <a:pt x="9604" y="7116"/>
                    <a:pt x="9709" y="7173"/>
                    <a:pt x="9819" y="7173"/>
                  </a:cubicBezTo>
                  <a:cubicBezTo>
                    <a:pt x="9859" y="7173"/>
                    <a:pt x="9900" y="7165"/>
                    <a:pt x="9940" y="7149"/>
                  </a:cubicBezTo>
                  <a:cubicBezTo>
                    <a:pt x="9971" y="7149"/>
                    <a:pt x="9971" y="7119"/>
                    <a:pt x="10001" y="7119"/>
                  </a:cubicBezTo>
                  <a:cubicBezTo>
                    <a:pt x="10153" y="6997"/>
                    <a:pt x="10183" y="6754"/>
                    <a:pt x="10092" y="6602"/>
                  </a:cubicBezTo>
                  <a:lnTo>
                    <a:pt x="9697" y="6085"/>
                  </a:lnTo>
                  <a:lnTo>
                    <a:pt x="10943" y="6268"/>
                  </a:lnTo>
                  <a:cubicBezTo>
                    <a:pt x="11035" y="6268"/>
                    <a:pt x="11065" y="6268"/>
                    <a:pt x="11156" y="6237"/>
                  </a:cubicBezTo>
                  <a:cubicBezTo>
                    <a:pt x="11247" y="6207"/>
                    <a:pt x="11338" y="6085"/>
                    <a:pt x="11369" y="5964"/>
                  </a:cubicBezTo>
                  <a:cubicBezTo>
                    <a:pt x="11430" y="5812"/>
                    <a:pt x="11278" y="5629"/>
                    <a:pt x="11065" y="5599"/>
                  </a:cubicBezTo>
                  <a:lnTo>
                    <a:pt x="9819" y="5386"/>
                  </a:lnTo>
                  <a:lnTo>
                    <a:pt x="10335" y="5021"/>
                  </a:lnTo>
                  <a:cubicBezTo>
                    <a:pt x="10487" y="4900"/>
                    <a:pt x="10548" y="4687"/>
                    <a:pt x="10427" y="4535"/>
                  </a:cubicBezTo>
                  <a:cubicBezTo>
                    <a:pt x="10350" y="4439"/>
                    <a:pt x="10236" y="4379"/>
                    <a:pt x="10125" y="4379"/>
                  </a:cubicBezTo>
                  <a:cubicBezTo>
                    <a:pt x="10060" y="4379"/>
                    <a:pt x="9996" y="4399"/>
                    <a:pt x="9940" y="4444"/>
                  </a:cubicBezTo>
                  <a:lnTo>
                    <a:pt x="8816" y="5295"/>
                  </a:lnTo>
                  <a:lnTo>
                    <a:pt x="7691" y="5143"/>
                  </a:lnTo>
                  <a:lnTo>
                    <a:pt x="8633" y="4413"/>
                  </a:lnTo>
                  <a:cubicBezTo>
                    <a:pt x="8755" y="4322"/>
                    <a:pt x="8816" y="4140"/>
                    <a:pt x="8755" y="4018"/>
                  </a:cubicBezTo>
                  <a:cubicBezTo>
                    <a:pt x="8724" y="3866"/>
                    <a:pt x="8572" y="3806"/>
                    <a:pt x="8420" y="3806"/>
                  </a:cubicBezTo>
                  <a:lnTo>
                    <a:pt x="7326" y="3806"/>
                  </a:lnTo>
                  <a:lnTo>
                    <a:pt x="7873" y="3076"/>
                  </a:lnTo>
                  <a:lnTo>
                    <a:pt x="9241" y="2924"/>
                  </a:lnTo>
                  <a:cubicBezTo>
                    <a:pt x="9302" y="2924"/>
                    <a:pt x="9332" y="2924"/>
                    <a:pt x="9332" y="2894"/>
                  </a:cubicBezTo>
                  <a:cubicBezTo>
                    <a:pt x="9484" y="2802"/>
                    <a:pt x="9545" y="2650"/>
                    <a:pt x="9545" y="2499"/>
                  </a:cubicBezTo>
                  <a:cubicBezTo>
                    <a:pt x="9517" y="2332"/>
                    <a:pt x="9388" y="2191"/>
                    <a:pt x="9227" y="2191"/>
                  </a:cubicBezTo>
                  <a:cubicBezTo>
                    <a:pt x="9212" y="2191"/>
                    <a:pt x="9196" y="2192"/>
                    <a:pt x="9180" y="2195"/>
                  </a:cubicBezTo>
                  <a:lnTo>
                    <a:pt x="8542" y="2286"/>
                  </a:lnTo>
                  <a:lnTo>
                    <a:pt x="8542" y="2286"/>
                  </a:lnTo>
                  <a:lnTo>
                    <a:pt x="9332" y="1252"/>
                  </a:lnTo>
                  <a:cubicBezTo>
                    <a:pt x="9454" y="1100"/>
                    <a:pt x="9393" y="857"/>
                    <a:pt x="9241" y="766"/>
                  </a:cubicBezTo>
                  <a:cubicBezTo>
                    <a:pt x="9178" y="715"/>
                    <a:pt x="9104" y="691"/>
                    <a:pt x="9030" y="691"/>
                  </a:cubicBezTo>
                  <a:cubicBezTo>
                    <a:pt x="8927" y="691"/>
                    <a:pt x="8826" y="738"/>
                    <a:pt x="8755" y="827"/>
                  </a:cubicBezTo>
                  <a:lnTo>
                    <a:pt x="7965" y="1860"/>
                  </a:lnTo>
                  <a:lnTo>
                    <a:pt x="7873" y="1222"/>
                  </a:lnTo>
                  <a:cubicBezTo>
                    <a:pt x="7848" y="1041"/>
                    <a:pt x="7734" y="904"/>
                    <a:pt x="7589" y="904"/>
                  </a:cubicBezTo>
                  <a:cubicBezTo>
                    <a:pt x="7563" y="904"/>
                    <a:pt x="7536" y="909"/>
                    <a:pt x="7509" y="918"/>
                  </a:cubicBezTo>
                  <a:cubicBezTo>
                    <a:pt x="7326" y="948"/>
                    <a:pt x="7174" y="1100"/>
                    <a:pt x="7205" y="1283"/>
                  </a:cubicBezTo>
                  <a:lnTo>
                    <a:pt x="7357" y="2650"/>
                  </a:lnTo>
                  <a:lnTo>
                    <a:pt x="6779" y="3380"/>
                  </a:lnTo>
                  <a:lnTo>
                    <a:pt x="6475" y="2316"/>
                  </a:lnTo>
                  <a:cubicBezTo>
                    <a:pt x="6445" y="2164"/>
                    <a:pt x="6323" y="2073"/>
                    <a:pt x="6171" y="2043"/>
                  </a:cubicBezTo>
                  <a:cubicBezTo>
                    <a:pt x="6145" y="2037"/>
                    <a:pt x="6120" y="2035"/>
                    <a:pt x="6096" y="2035"/>
                  </a:cubicBezTo>
                  <a:cubicBezTo>
                    <a:pt x="5979" y="2035"/>
                    <a:pt x="5887" y="2094"/>
                    <a:pt x="5837" y="2195"/>
                  </a:cubicBezTo>
                  <a:lnTo>
                    <a:pt x="5259" y="3137"/>
                  </a:lnTo>
                  <a:lnTo>
                    <a:pt x="4925" y="2316"/>
                  </a:lnTo>
                  <a:lnTo>
                    <a:pt x="5442" y="1070"/>
                  </a:lnTo>
                  <a:cubicBezTo>
                    <a:pt x="5533" y="857"/>
                    <a:pt x="5442" y="675"/>
                    <a:pt x="5259" y="614"/>
                  </a:cubicBezTo>
                  <a:cubicBezTo>
                    <a:pt x="5210" y="590"/>
                    <a:pt x="5162" y="578"/>
                    <a:pt x="5114" y="578"/>
                  </a:cubicBezTo>
                  <a:cubicBezTo>
                    <a:pt x="4986" y="578"/>
                    <a:pt x="4870" y="663"/>
                    <a:pt x="4803" y="796"/>
                  </a:cubicBezTo>
                  <a:lnTo>
                    <a:pt x="4530" y="1404"/>
                  </a:lnTo>
                  <a:lnTo>
                    <a:pt x="4043" y="219"/>
                  </a:lnTo>
                  <a:cubicBezTo>
                    <a:pt x="3999" y="85"/>
                    <a:pt x="3873" y="1"/>
                    <a:pt x="373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2" name="Google Shape;682;p11"/>
            <p:cNvSpPr/>
            <p:nvPr/>
          </p:nvSpPr>
          <p:spPr>
            <a:xfrm>
              <a:off x="7371289" y="1143686"/>
              <a:ext cx="1114721" cy="1045149"/>
            </a:xfrm>
            <a:custGeom>
              <a:avLst/>
              <a:gdLst/>
              <a:ahLst/>
              <a:cxnLst/>
              <a:rect l="l" t="t" r="r" b="b"/>
              <a:pathLst>
                <a:path w="34865" h="32689" extrusionOk="0">
                  <a:moveTo>
                    <a:pt x="18238" y="10229"/>
                  </a:moveTo>
                  <a:lnTo>
                    <a:pt x="18907" y="12630"/>
                  </a:lnTo>
                  <a:lnTo>
                    <a:pt x="17721" y="14150"/>
                  </a:lnTo>
                  <a:lnTo>
                    <a:pt x="16992" y="12357"/>
                  </a:lnTo>
                  <a:lnTo>
                    <a:pt x="18238" y="10229"/>
                  </a:lnTo>
                  <a:close/>
                  <a:moveTo>
                    <a:pt x="13101" y="12691"/>
                  </a:moveTo>
                  <a:lnTo>
                    <a:pt x="14925" y="13177"/>
                  </a:lnTo>
                  <a:lnTo>
                    <a:pt x="15654" y="14971"/>
                  </a:lnTo>
                  <a:lnTo>
                    <a:pt x="14742" y="14849"/>
                  </a:lnTo>
                  <a:lnTo>
                    <a:pt x="13101" y="12691"/>
                  </a:lnTo>
                  <a:close/>
                  <a:moveTo>
                    <a:pt x="22554" y="14028"/>
                  </a:moveTo>
                  <a:lnTo>
                    <a:pt x="20366" y="15670"/>
                  </a:lnTo>
                  <a:lnTo>
                    <a:pt x="19454" y="15548"/>
                  </a:lnTo>
                  <a:lnTo>
                    <a:pt x="20639" y="14028"/>
                  </a:lnTo>
                  <a:close/>
                  <a:moveTo>
                    <a:pt x="14438" y="17038"/>
                  </a:moveTo>
                  <a:lnTo>
                    <a:pt x="15350" y="17129"/>
                  </a:lnTo>
                  <a:lnTo>
                    <a:pt x="14195" y="18649"/>
                  </a:lnTo>
                  <a:lnTo>
                    <a:pt x="12280" y="18649"/>
                  </a:lnTo>
                  <a:lnTo>
                    <a:pt x="14438" y="17038"/>
                  </a:lnTo>
                  <a:close/>
                  <a:moveTo>
                    <a:pt x="19150" y="17706"/>
                  </a:moveTo>
                  <a:lnTo>
                    <a:pt x="20062" y="17828"/>
                  </a:lnTo>
                  <a:lnTo>
                    <a:pt x="21703" y="19986"/>
                  </a:lnTo>
                  <a:lnTo>
                    <a:pt x="19879" y="19500"/>
                  </a:lnTo>
                  <a:lnTo>
                    <a:pt x="19150" y="17706"/>
                  </a:lnTo>
                  <a:close/>
                  <a:moveTo>
                    <a:pt x="17083" y="18557"/>
                  </a:moveTo>
                  <a:lnTo>
                    <a:pt x="17782" y="20320"/>
                  </a:lnTo>
                  <a:lnTo>
                    <a:pt x="16536" y="22448"/>
                  </a:lnTo>
                  <a:lnTo>
                    <a:pt x="15897" y="20077"/>
                  </a:lnTo>
                  <a:lnTo>
                    <a:pt x="17083" y="18557"/>
                  </a:lnTo>
                  <a:close/>
                  <a:moveTo>
                    <a:pt x="11291" y="1"/>
                  </a:moveTo>
                  <a:cubicBezTo>
                    <a:pt x="11153" y="1"/>
                    <a:pt x="11014" y="26"/>
                    <a:pt x="10882" y="77"/>
                  </a:cubicBezTo>
                  <a:cubicBezTo>
                    <a:pt x="10305" y="320"/>
                    <a:pt x="10031" y="958"/>
                    <a:pt x="10274" y="1536"/>
                  </a:cubicBezTo>
                  <a:lnTo>
                    <a:pt x="11733" y="5183"/>
                  </a:lnTo>
                  <a:lnTo>
                    <a:pt x="9879" y="4363"/>
                  </a:lnTo>
                  <a:cubicBezTo>
                    <a:pt x="9745" y="4313"/>
                    <a:pt x="9608" y="4290"/>
                    <a:pt x="9473" y="4290"/>
                  </a:cubicBezTo>
                  <a:cubicBezTo>
                    <a:pt x="9028" y="4290"/>
                    <a:pt x="8614" y="4543"/>
                    <a:pt x="8450" y="4940"/>
                  </a:cubicBezTo>
                  <a:cubicBezTo>
                    <a:pt x="8207" y="5518"/>
                    <a:pt x="8481" y="6156"/>
                    <a:pt x="8998" y="6399"/>
                  </a:cubicBezTo>
                  <a:lnTo>
                    <a:pt x="12888" y="8010"/>
                  </a:lnTo>
                  <a:lnTo>
                    <a:pt x="13952" y="10655"/>
                  </a:lnTo>
                  <a:lnTo>
                    <a:pt x="10639" y="9773"/>
                  </a:lnTo>
                  <a:cubicBezTo>
                    <a:pt x="10545" y="9748"/>
                    <a:pt x="10449" y="9736"/>
                    <a:pt x="10355" y="9736"/>
                  </a:cubicBezTo>
                  <a:cubicBezTo>
                    <a:pt x="9993" y="9736"/>
                    <a:pt x="9647" y="9915"/>
                    <a:pt x="9454" y="10229"/>
                  </a:cubicBezTo>
                  <a:cubicBezTo>
                    <a:pt x="9210" y="10594"/>
                    <a:pt x="9210" y="11141"/>
                    <a:pt x="9514" y="11506"/>
                  </a:cubicBezTo>
                  <a:lnTo>
                    <a:pt x="11733" y="14484"/>
                  </a:lnTo>
                  <a:lnTo>
                    <a:pt x="8298" y="13998"/>
                  </a:lnTo>
                  <a:lnTo>
                    <a:pt x="5745" y="10655"/>
                  </a:lnTo>
                  <a:cubicBezTo>
                    <a:pt x="5512" y="10350"/>
                    <a:pt x="5184" y="10204"/>
                    <a:pt x="4860" y="10204"/>
                  </a:cubicBezTo>
                  <a:cubicBezTo>
                    <a:pt x="4635" y="10204"/>
                    <a:pt x="4412" y="10274"/>
                    <a:pt x="4225" y="10411"/>
                  </a:cubicBezTo>
                  <a:cubicBezTo>
                    <a:pt x="3739" y="10807"/>
                    <a:pt x="3648" y="11475"/>
                    <a:pt x="3982" y="11931"/>
                  </a:cubicBezTo>
                  <a:lnTo>
                    <a:pt x="5198" y="13542"/>
                  </a:lnTo>
                  <a:lnTo>
                    <a:pt x="1338" y="12995"/>
                  </a:lnTo>
                  <a:cubicBezTo>
                    <a:pt x="1297" y="12991"/>
                    <a:pt x="1256" y="12989"/>
                    <a:pt x="1215" y="12989"/>
                  </a:cubicBezTo>
                  <a:cubicBezTo>
                    <a:pt x="658" y="12989"/>
                    <a:pt x="177" y="13371"/>
                    <a:pt x="92" y="13937"/>
                  </a:cubicBezTo>
                  <a:cubicBezTo>
                    <a:pt x="0" y="14545"/>
                    <a:pt x="426" y="15092"/>
                    <a:pt x="1034" y="15214"/>
                  </a:cubicBezTo>
                  <a:lnTo>
                    <a:pt x="4894" y="15731"/>
                  </a:lnTo>
                  <a:lnTo>
                    <a:pt x="3314" y="16946"/>
                  </a:lnTo>
                  <a:cubicBezTo>
                    <a:pt x="2827" y="17342"/>
                    <a:pt x="2736" y="18010"/>
                    <a:pt x="3070" y="18466"/>
                  </a:cubicBezTo>
                  <a:cubicBezTo>
                    <a:pt x="3276" y="18754"/>
                    <a:pt x="3594" y="18903"/>
                    <a:pt x="3918" y="18903"/>
                  </a:cubicBezTo>
                  <a:cubicBezTo>
                    <a:pt x="4073" y="18903"/>
                    <a:pt x="4230" y="18869"/>
                    <a:pt x="4377" y="18801"/>
                  </a:cubicBezTo>
                  <a:cubicBezTo>
                    <a:pt x="4438" y="18770"/>
                    <a:pt x="4560" y="18740"/>
                    <a:pt x="4651" y="18649"/>
                  </a:cubicBezTo>
                  <a:lnTo>
                    <a:pt x="7995" y="16126"/>
                  </a:lnTo>
                  <a:lnTo>
                    <a:pt x="11429" y="16612"/>
                  </a:lnTo>
                  <a:lnTo>
                    <a:pt x="8481" y="18861"/>
                  </a:lnTo>
                  <a:cubicBezTo>
                    <a:pt x="8086" y="19105"/>
                    <a:pt x="7934" y="19621"/>
                    <a:pt x="8086" y="20077"/>
                  </a:cubicBezTo>
                  <a:cubicBezTo>
                    <a:pt x="8238" y="20533"/>
                    <a:pt x="8663" y="20837"/>
                    <a:pt x="9119" y="20837"/>
                  </a:cubicBezTo>
                  <a:lnTo>
                    <a:pt x="12554" y="20867"/>
                  </a:lnTo>
                  <a:lnTo>
                    <a:pt x="10791" y="23117"/>
                  </a:lnTo>
                  <a:lnTo>
                    <a:pt x="6627" y="23633"/>
                  </a:lnTo>
                  <a:cubicBezTo>
                    <a:pt x="6019" y="23725"/>
                    <a:pt x="5593" y="24241"/>
                    <a:pt x="5654" y="24849"/>
                  </a:cubicBezTo>
                  <a:cubicBezTo>
                    <a:pt x="5737" y="25402"/>
                    <a:pt x="6172" y="25804"/>
                    <a:pt x="6707" y="25804"/>
                  </a:cubicBezTo>
                  <a:cubicBezTo>
                    <a:pt x="6760" y="25804"/>
                    <a:pt x="6815" y="25800"/>
                    <a:pt x="6870" y="25792"/>
                  </a:cubicBezTo>
                  <a:lnTo>
                    <a:pt x="8846" y="25579"/>
                  </a:lnTo>
                  <a:lnTo>
                    <a:pt x="6414" y="28679"/>
                  </a:lnTo>
                  <a:cubicBezTo>
                    <a:pt x="6049" y="29196"/>
                    <a:pt x="6140" y="29865"/>
                    <a:pt x="6627" y="30199"/>
                  </a:cubicBezTo>
                  <a:cubicBezTo>
                    <a:pt x="6812" y="30365"/>
                    <a:pt x="7031" y="30442"/>
                    <a:pt x="7263" y="30442"/>
                  </a:cubicBezTo>
                  <a:cubicBezTo>
                    <a:pt x="7412" y="30442"/>
                    <a:pt x="7566" y="30410"/>
                    <a:pt x="7721" y="30351"/>
                  </a:cubicBezTo>
                  <a:cubicBezTo>
                    <a:pt x="7903" y="30290"/>
                    <a:pt x="8055" y="30169"/>
                    <a:pt x="8177" y="30017"/>
                  </a:cubicBezTo>
                  <a:lnTo>
                    <a:pt x="10609" y="26916"/>
                  </a:lnTo>
                  <a:lnTo>
                    <a:pt x="10821" y="28892"/>
                  </a:lnTo>
                  <a:cubicBezTo>
                    <a:pt x="10906" y="29459"/>
                    <a:pt x="11387" y="29840"/>
                    <a:pt x="11945" y="29840"/>
                  </a:cubicBezTo>
                  <a:cubicBezTo>
                    <a:pt x="11985" y="29840"/>
                    <a:pt x="12026" y="29838"/>
                    <a:pt x="12068" y="29834"/>
                  </a:cubicBezTo>
                  <a:cubicBezTo>
                    <a:pt x="12159" y="29834"/>
                    <a:pt x="12250" y="29804"/>
                    <a:pt x="12311" y="29743"/>
                  </a:cubicBezTo>
                  <a:cubicBezTo>
                    <a:pt x="12767" y="29561"/>
                    <a:pt x="13040" y="29105"/>
                    <a:pt x="13010" y="28618"/>
                  </a:cubicBezTo>
                  <a:lnTo>
                    <a:pt x="12463" y="24424"/>
                  </a:lnTo>
                  <a:lnTo>
                    <a:pt x="14226" y="22205"/>
                  </a:lnTo>
                  <a:lnTo>
                    <a:pt x="15107" y="25488"/>
                  </a:lnTo>
                  <a:cubicBezTo>
                    <a:pt x="15198" y="25913"/>
                    <a:pt x="15563" y="26217"/>
                    <a:pt x="16019" y="26308"/>
                  </a:cubicBezTo>
                  <a:cubicBezTo>
                    <a:pt x="16064" y="26315"/>
                    <a:pt x="16109" y="26319"/>
                    <a:pt x="16155" y="26319"/>
                  </a:cubicBezTo>
                  <a:cubicBezTo>
                    <a:pt x="16515" y="26319"/>
                    <a:pt x="16898" y="26112"/>
                    <a:pt x="17113" y="25761"/>
                  </a:cubicBezTo>
                  <a:lnTo>
                    <a:pt x="18846" y="22843"/>
                  </a:lnTo>
                  <a:lnTo>
                    <a:pt x="19910" y="25457"/>
                  </a:lnTo>
                  <a:lnTo>
                    <a:pt x="18299" y="29348"/>
                  </a:lnTo>
                  <a:cubicBezTo>
                    <a:pt x="18056" y="29895"/>
                    <a:pt x="18329" y="30564"/>
                    <a:pt x="18846" y="30776"/>
                  </a:cubicBezTo>
                  <a:cubicBezTo>
                    <a:pt x="18990" y="30837"/>
                    <a:pt x="19138" y="30866"/>
                    <a:pt x="19283" y="30866"/>
                  </a:cubicBezTo>
                  <a:cubicBezTo>
                    <a:pt x="19718" y="30866"/>
                    <a:pt x="20122" y="30609"/>
                    <a:pt x="20305" y="30199"/>
                  </a:cubicBezTo>
                  <a:lnTo>
                    <a:pt x="21095" y="28345"/>
                  </a:lnTo>
                  <a:lnTo>
                    <a:pt x="22584" y="31992"/>
                  </a:lnTo>
                  <a:cubicBezTo>
                    <a:pt x="22744" y="32427"/>
                    <a:pt x="23145" y="32689"/>
                    <a:pt x="23580" y="32689"/>
                  </a:cubicBezTo>
                  <a:cubicBezTo>
                    <a:pt x="23723" y="32689"/>
                    <a:pt x="23870" y="32660"/>
                    <a:pt x="24013" y="32600"/>
                  </a:cubicBezTo>
                  <a:cubicBezTo>
                    <a:pt x="24591" y="32387"/>
                    <a:pt x="24864" y="31719"/>
                    <a:pt x="24621" y="31141"/>
                  </a:cubicBezTo>
                  <a:lnTo>
                    <a:pt x="23162" y="27524"/>
                  </a:lnTo>
                  <a:lnTo>
                    <a:pt x="23162" y="27524"/>
                  </a:lnTo>
                  <a:lnTo>
                    <a:pt x="25016" y="28314"/>
                  </a:lnTo>
                  <a:cubicBezTo>
                    <a:pt x="25153" y="28375"/>
                    <a:pt x="25290" y="28406"/>
                    <a:pt x="25426" y="28406"/>
                  </a:cubicBezTo>
                  <a:cubicBezTo>
                    <a:pt x="25563" y="28406"/>
                    <a:pt x="25700" y="28375"/>
                    <a:pt x="25837" y="28314"/>
                  </a:cubicBezTo>
                  <a:cubicBezTo>
                    <a:pt x="26110" y="28193"/>
                    <a:pt x="26323" y="28010"/>
                    <a:pt x="26445" y="27706"/>
                  </a:cubicBezTo>
                  <a:cubicBezTo>
                    <a:pt x="26688" y="27129"/>
                    <a:pt x="26414" y="26491"/>
                    <a:pt x="25898" y="26247"/>
                  </a:cubicBezTo>
                  <a:lnTo>
                    <a:pt x="22007" y="24606"/>
                  </a:lnTo>
                  <a:lnTo>
                    <a:pt x="20943" y="21992"/>
                  </a:lnTo>
                  <a:lnTo>
                    <a:pt x="20943" y="21992"/>
                  </a:lnTo>
                  <a:lnTo>
                    <a:pt x="24256" y="22874"/>
                  </a:lnTo>
                  <a:cubicBezTo>
                    <a:pt x="24338" y="22897"/>
                    <a:pt x="24428" y="22907"/>
                    <a:pt x="24518" y="22907"/>
                  </a:cubicBezTo>
                  <a:cubicBezTo>
                    <a:pt x="24665" y="22907"/>
                    <a:pt x="24812" y="22881"/>
                    <a:pt x="24925" y="22843"/>
                  </a:cubicBezTo>
                  <a:cubicBezTo>
                    <a:pt x="25138" y="22752"/>
                    <a:pt x="25320" y="22600"/>
                    <a:pt x="25442" y="22418"/>
                  </a:cubicBezTo>
                  <a:cubicBezTo>
                    <a:pt x="25685" y="22022"/>
                    <a:pt x="25685" y="21506"/>
                    <a:pt x="25381" y="21111"/>
                  </a:cubicBezTo>
                  <a:lnTo>
                    <a:pt x="23162" y="18162"/>
                  </a:lnTo>
                  <a:lnTo>
                    <a:pt x="26597" y="18649"/>
                  </a:lnTo>
                  <a:lnTo>
                    <a:pt x="29150" y="21992"/>
                  </a:lnTo>
                  <a:cubicBezTo>
                    <a:pt x="29363" y="22290"/>
                    <a:pt x="29695" y="22439"/>
                    <a:pt x="30031" y="22439"/>
                  </a:cubicBezTo>
                  <a:cubicBezTo>
                    <a:pt x="30175" y="22439"/>
                    <a:pt x="30320" y="22412"/>
                    <a:pt x="30457" y="22357"/>
                  </a:cubicBezTo>
                  <a:cubicBezTo>
                    <a:pt x="30518" y="22296"/>
                    <a:pt x="30609" y="22266"/>
                    <a:pt x="30700" y="22205"/>
                  </a:cubicBezTo>
                  <a:cubicBezTo>
                    <a:pt x="31217" y="21810"/>
                    <a:pt x="31278" y="21111"/>
                    <a:pt x="30943" y="20685"/>
                  </a:cubicBezTo>
                  <a:lnTo>
                    <a:pt x="29727" y="19074"/>
                  </a:lnTo>
                  <a:lnTo>
                    <a:pt x="33588" y="19621"/>
                  </a:lnTo>
                  <a:cubicBezTo>
                    <a:pt x="33641" y="19629"/>
                    <a:pt x="33692" y="19633"/>
                    <a:pt x="33742" y="19633"/>
                  </a:cubicBezTo>
                  <a:cubicBezTo>
                    <a:pt x="33892" y="19633"/>
                    <a:pt x="34028" y="19598"/>
                    <a:pt x="34165" y="19530"/>
                  </a:cubicBezTo>
                  <a:cubicBezTo>
                    <a:pt x="34500" y="19378"/>
                    <a:pt x="34773" y="19074"/>
                    <a:pt x="34864" y="18649"/>
                  </a:cubicBezTo>
                  <a:cubicBezTo>
                    <a:pt x="34864" y="18162"/>
                    <a:pt x="34439" y="17585"/>
                    <a:pt x="33831" y="17524"/>
                  </a:cubicBezTo>
                  <a:lnTo>
                    <a:pt x="29940" y="16977"/>
                  </a:lnTo>
                  <a:lnTo>
                    <a:pt x="31551" y="15761"/>
                  </a:lnTo>
                  <a:cubicBezTo>
                    <a:pt x="32038" y="15396"/>
                    <a:pt x="32129" y="14697"/>
                    <a:pt x="31764" y="14241"/>
                  </a:cubicBezTo>
                  <a:cubicBezTo>
                    <a:pt x="31549" y="13955"/>
                    <a:pt x="31219" y="13806"/>
                    <a:pt x="30890" y="13806"/>
                  </a:cubicBezTo>
                  <a:cubicBezTo>
                    <a:pt x="30660" y="13806"/>
                    <a:pt x="30432" y="13878"/>
                    <a:pt x="30244" y="14028"/>
                  </a:cubicBezTo>
                  <a:lnTo>
                    <a:pt x="26901" y="16582"/>
                  </a:lnTo>
                  <a:lnTo>
                    <a:pt x="23466" y="16065"/>
                  </a:lnTo>
                  <a:lnTo>
                    <a:pt x="26414" y="13846"/>
                  </a:lnTo>
                  <a:cubicBezTo>
                    <a:pt x="26809" y="13573"/>
                    <a:pt x="26961" y="13086"/>
                    <a:pt x="26809" y="12630"/>
                  </a:cubicBezTo>
                  <a:cubicBezTo>
                    <a:pt x="26658" y="12144"/>
                    <a:pt x="26232" y="11870"/>
                    <a:pt x="25776" y="11870"/>
                  </a:cubicBezTo>
                  <a:lnTo>
                    <a:pt x="22341" y="11810"/>
                  </a:lnTo>
                  <a:lnTo>
                    <a:pt x="24104" y="9591"/>
                  </a:lnTo>
                  <a:lnTo>
                    <a:pt x="28268" y="9044"/>
                  </a:lnTo>
                  <a:cubicBezTo>
                    <a:pt x="28390" y="9044"/>
                    <a:pt x="28481" y="9013"/>
                    <a:pt x="28542" y="8952"/>
                  </a:cubicBezTo>
                  <a:cubicBezTo>
                    <a:pt x="28998" y="8770"/>
                    <a:pt x="29272" y="8314"/>
                    <a:pt x="29241" y="7828"/>
                  </a:cubicBezTo>
                  <a:cubicBezTo>
                    <a:pt x="29158" y="7275"/>
                    <a:pt x="28699" y="6873"/>
                    <a:pt x="28159" y="6873"/>
                  </a:cubicBezTo>
                  <a:cubicBezTo>
                    <a:pt x="28105" y="6873"/>
                    <a:pt x="28050" y="6877"/>
                    <a:pt x="27995" y="6885"/>
                  </a:cubicBezTo>
                  <a:lnTo>
                    <a:pt x="26019" y="7098"/>
                  </a:lnTo>
                  <a:lnTo>
                    <a:pt x="26019" y="7098"/>
                  </a:lnTo>
                  <a:lnTo>
                    <a:pt x="28451" y="3998"/>
                  </a:lnTo>
                  <a:cubicBezTo>
                    <a:pt x="28846" y="3481"/>
                    <a:pt x="28755" y="2812"/>
                    <a:pt x="28268" y="2478"/>
                  </a:cubicBezTo>
                  <a:cubicBezTo>
                    <a:pt x="28063" y="2311"/>
                    <a:pt x="27819" y="2231"/>
                    <a:pt x="27581" y="2231"/>
                  </a:cubicBezTo>
                  <a:cubicBezTo>
                    <a:pt x="27256" y="2231"/>
                    <a:pt x="26942" y="2380"/>
                    <a:pt x="26749" y="2661"/>
                  </a:cubicBezTo>
                  <a:lnTo>
                    <a:pt x="24317" y="5761"/>
                  </a:lnTo>
                  <a:lnTo>
                    <a:pt x="24043" y="3785"/>
                  </a:lnTo>
                  <a:cubicBezTo>
                    <a:pt x="23987" y="3219"/>
                    <a:pt x="23508" y="2837"/>
                    <a:pt x="22950" y="2837"/>
                  </a:cubicBezTo>
                  <a:cubicBezTo>
                    <a:pt x="22910" y="2837"/>
                    <a:pt x="22869" y="2839"/>
                    <a:pt x="22828" y="2843"/>
                  </a:cubicBezTo>
                  <a:cubicBezTo>
                    <a:pt x="22220" y="2934"/>
                    <a:pt x="21825" y="3451"/>
                    <a:pt x="21885" y="4059"/>
                  </a:cubicBezTo>
                  <a:lnTo>
                    <a:pt x="22433" y="8253"/>
                  </a:lnTo>
                  <a:lnTo>
                    <a:pt x="20670" y="10472"/>
                  </a:lnTo>
                  <a:lnTo>
                    <a:pt x="19788" y="7189"/>
                  </a:lnTo>
                  <a:cubicBezTo>
                    <a:pt x="19697" y="6764"/>
                    <a:pt x="19332" y="6430"/>
                    <a:pt x="18876" y="6369"/>
                  </a:cubicBezTo>
                  <a:cubicBezTo>
                    <a:pt x="18835" y="6362"/>
                    <a:pt x="18794" y="6359"/>
                    <a:pt x="18752" y="6359"/>
                  </a:cubicBezTo>
                  <a:cubicBezTo>
                    <a:pt x="18389" y="6359"/>
                    <a:pt x="18000" y="6589"/>
                    <a:pt x="17782" y="6916"/>
                  </a:cubicBezTo>
                  <a:lnTo>
                    <a:pt x="16049" y="9834"/>
                  </a:lnTo>
                  <a:lnTo>
                    <a:pt x="14986" y="7220"/>
                  </a:lnTo>
                  <a:lnTo>
                    <a:pt x="16597" y="3329"/>
                  </a:lnTo>
                  <a:cubicBezTo>
                    <a:pt x="16840" y="2782"/>
                    <a:pt x="16566" y="2113"/>
                    <a:pt x="16049" y="1901"/>
                  </a:cubicBezTo>
                  <a:cubicBezTo>
                    <a:pt x="15905" y="1840"/>
                    <a:pt x="15757" y="1811"/>
                    <a:pt x="15612" y="1811"/>
                  </a:cubicBezTo>
                  <a:cubicBezTo>
                    <a:pt x="15177" y="1811"/>
                    <a:pt x="14773" y="2068"/>
                    <a:pt x="14590" y="2478"/>
                  </a:cubicBezTo>
                  <a:lnTo>
                    <a:pt x="13800" y="4332"/>
                  </a:lnTo>
                  <a:lnTo>
                    <a:pt x="12311" y="685"/>
                  </a:lnTo>
                  <a:cubicBezTo>
                    <a:pt x="12149" y="247"/>
                    <a:pt x="11725" y="1"/>
                    <a:pt x="112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3" name="Google Shape;683;p11"/>
            <p:cNvSpPr/>
            <p:nvPr/>
          </p:nvSpPr>
          <p:spPr>
            <a:xfrm>
              <a:off x="295424" y="2916625"/>
              <a:ext cx="369314" cy="337150"/>
            </a:xfrm>
            <a:custGeom>
              <a:avLst/>
              <a:gdLst/>
              <a:ahLst/>
              <a:cxnLst/>
              <a:rect l="l" t="t" r="r" b="b"/>
              <a:pathLst>
                <a:path w="11551" h="10545" extrusionOk="0">
                  <a:moveTo>
                    <a:pt x="6079" y="3319"/>
                  </a:moveTo>
                  <a:lnTo>
                    <a:pt x="6323" y="4139"/>
                  </a:lnTo>
                  <a:lnTo>
                    <a:pt x="5928" y="4626"/>
                  </a:lnTo>
                  <a:lnTo>
                    <a:pt x="5715" y="4018"/>
                  </a:lnTo>
                  <a:lnTo>
                    <a:pt x="6079" y="3319"/>
                  </a:lnTo>
                  <a:close/>
                  <a:moveTo>
                    <a:pt x="4408" y="4139"/>
                  </a:moveTo>
                  <a:lnTo>
                    <a:pt x="5016" y="4291"/>
                  </a:lnTo>
                  <a:lnTo>
                    <a:pt x="5259" y="4899"/>
                  </a:lnTo>
                  <a:lnTo>
                    <a:pt x="4955" y="4839"/>
                  </a:lnTo>
                  <a:lnTo>
                    <a:pt x="4408" y="4139"/>
                  </a:lnTo>
                  <a:close/>
                  <a:moveTo>
                    <a:pt x="7478" y="4535"/>
                  </a:moveTo>
                  <a:lnTo>
                    <a:pt x="6779" y="5082"/>
                  </a:lnTo>
                  <a:lnTo>
                    <a:pt x="6475" y="5051"/>
                  </a:lnTo>
                  <a:lnTo>
                    <a:pt x="6839" y="4535"/>
                  </a:lnTo>
                  <a:close/>
                  <a:moveTo>
                    <a:pt x="4864" y="5568"/>
                  </a:moveTo>
                  <a:lnTo>
                    <a:pt x="5168" y="5598"/>
                  </a:lnTo>
                  <a:lnTo>
                    <a:pt x="4803" y="6115"/>
                  </a:lnTo>
                  <a:lnTo>
                    <a:pt x="4134" y="6115"/>
                  </a:lnTo>
                  <a:lnTo>
                    <a:pt x="4864" y="5568"/>
                  </a:lnTo>
                  <a:close/>
                  <a:moveTo>
                    <a:pt x="6383" y="5750"/>
                  </a:moveTo>
                  <a:lnTo>
                    <a:pt x="6687" y="5811"/>
                  </a:lnTo>
                  <a:lnTo>
                    <a:pt x="7235" y="6510"/>
                  </a:lnTo>
                  <a:lnTo>
                    <a:pt x="6627" y="6358"/>
                  </a:lnTo>
                  <a:lnTo>
                    <a:pt x="6383" y="5750"/>
                  </a:lnTo>
                  <a:close/>
                  <a:moveTo>
                    <a:pt x="5654" y="6024"/>
                  </a:moveTo>
                  <a:lnTo>
                    <a:pt x="5897" y="6632"/>
                  </a:lnTo>
                  <a:lnTo>
                    <a:pt x="5502" y="7331"/>
                  </a:lnTo>
                  <a:lnTo>
                    <a:pt x="5289" y="6510"/>
                  </a:lnTo>
                  <a:lnTo>
                    <a:pt x="5654" y="6024"/>
                  </a:lnTo>
                  <a:close/>
                  <a:moveTo>
                    <a:pt x="3797" y="0"/>
                  </a:moveTo>
                  <a:cubicBezTo>
                    <a:pt x="3748" y="0"/>
                    <a:pt x="3697" y="12"/>
                    <a:pt x="3648" y="36"/>
                  </a:cubicBezTo>
                  <a:cubicBezTo>
                    <a:pt x="3465" y="97"/>
                    <a:pt x="3374" y="279"/>
                    <a:pt x="3465" y="462"/>
                  </a:cubicBezTo>
                  <a:lnTo>
                    <a:pt x="3952" y="1647"/>
                  </a:lnTo>
                  <a:lnTo>
                    <a:pt x="3344" y="1404"/>
                  </a:lnTo>
                  <a:cubicBezTo>
                    <a:pt x="3295" y="1379"/>
                    <a:pt x="3244" y="1368"/>
                    <a:pt x="3194" y="1368"/>
                  </a:cubicBezTo>
                  <a:cubicBezTo>
                    <a:pt x="3058" y="1368"/>
                    <a:pt x="2932" y="1453"/>
                    <a:pt x="2888" y="1586"/>
                  </a:cubicBezTo>
                  <a:cubicBezTo>
                    <a:pt x="2797" y="1769"/>
                    <a:pt x="2888" y="1951"/>
                    <a:pt x="3070" y="2042"/>
                  </a:cubicBezTo>
                  <a:lnTo>
                    <a:pt x="4317" y="2559"/>
                  </a:lnTo>
                  <a:lnTo>
                    <a:pt x="4681" y="3440"/>
                  </a:lnTo>
                  <a:lnTo>
                    <a:pt x="3557" y="3136"/>
                  </a:lnTo>
                  <a:cubicBezTo>
                    <a:pt x="3522" y="3130"/>
                    <a:pt x="3488" y="3126"/>
                    <a:pt x="3455" y="3126"/>
                  </a:cubicBezTo>
                  <a:cubicBezTo>
                    <a:pt x="3341" y="3126"/>
                    <a:pt x="3239" y="3171"/>
                    <a:pt x="3192" y="3288"/>
                  </a:cubicBezTo>
                  <a:cubicBezTo>
                    <a:pt x="3101" y="3410"/>
                    <a:pt x="3101" y="3592"/>
                    <a:pt x="3192" y="3714"/>
                  </a:cubicBezTo>
                  <a:lnTo>
                    <a:pt x="3921" y="4687"/>
                  </a:lnTo>
                  <a:lnTo>
                    <a:pt x="2766" y="4535"/>
                  </a:lnTo>
                  <a:lnTo>
                    <a:pt x="1946" y="3440"/>
                  </a:lnTo>
                  <a:cubicBezTo>
                    <a:pt x="1870" y="3345"/>
                    <a:pt x="1746" y="3298"/>
                    <a:pt x="1627" y="3298"/>
                  </a:cubicBezTo>
                  <a:cubicBezTo>
                    <a:pt x="1556" y="3298"/>
                    <a:pt x="1486" y="3315"/>
                    <a:pt x="1429" y="3349"/>
                  </a:cubicBezTo>
                  <a:cubicBezTo>
                    <a:pt x="1277" y="3471"/>
                    <a:pt x="1247" y="3714"/>
                    <a:pt x="1368" y="3866"/>
                  </a:cubicBezTo>
                  <a:lnTo>
                    <a:pt x="1733" y="4383"/>
                  </a:lnTo>
                  <a:lnTo>
                    <a:pt x="1733" y="4383"/>
                  </a:lnTo>
                  <a:lnTo>
                    <a:pt x="456" y="4200"/>
                  </a:lnTo>
                  <a:cubicBezTo>
                    <a:pt x="441" y="4198"/>
                    <a:pt x="425" y="4196"/>
                    <a:pt x="408" y="4196"/>
                  </a:cubicBezTo>
                  <a:cubicBezTo>
                    <a:pt x="238" y="4196"/>
                    <a:pt x="59" y="4338"/>
                    <a:pt x="31" y="4504"/>
                  </a:cubicBezTo>
                  <a:cubicBezTo>
                    <a:pt x="0" y="4687"/>
                    <a:pt x="152" y="4899"/>
                    <a:pt x="335" y="4930"/>
                  </a:cubicBezTo>
                  <a:lnTo>
                    <a:pt x="1642" y="5112"/>
                  </a:lnTo>
                  <a:lnTo>
                    <a:pt x="1095" y="5507"/>
                  </a:lnTo>
                  <a:cubicBezTo>
                    <a:pt x="943" y="5598"/>
                    <a:pt x="912" y="5842"/>
                    <a:pt x="1034" y="5994"/>
                  </a:cubicBezTo>
                  <a:cubicBezTo>
                    <a:pt x="1096" y="6097"/>
                    <a:pt x="1187" y="6144"/>
                    <a:pt x="1287" y="6144"/>
                  </a:cubicBezTo>
                  <a:cubicBezTo>
                    <a:pt x="1333" y="6144"/>
                    <a:pt x="1381" y="6134"/>
                    <a:pt x="1429" y="6115"/>
                  </a:cubicBezTo>
                  <a:cubicBezTo>
                    <a:pt x="1490" y="6115"/>
                    <a:pt x="1490" y="6054"/>
                    <a:pt x="1520" y="6054"/>
                  </a:cubicBezTo>
                  <a:lnTo>
                    <a:pt x="2614" y="5234"/>
                  </a:lnTo>
                  <a:lnTo>
                    <a:pt x="3769" y="5386"/>
                  </a:lnTo>
                  <a:lnTo>
                    <a:pt x="2766" y="6115"/>
                  </a:lnTo>
                  <a:cubicBezTo>
                    <a:pt x="2645" y="6176"/>
                    <a:pt x="2584" y="6358"/>
                    <a:pt x="2645" y="6480"/>
                  </a:cubicBezTo>
                  <a:cubicBezTo>
                    <a:pt x="2706" y="6632"/>
                    <a:pt x="2858" y="6723"/>
                    <a:pt x="3010" y="6753"/>
                  </a:cubicBezTo>
                  <a:lnTo>
                    <a:pt x="4134" y="6753"/>
                  </a:lnTo>
                  <a:lnTo>
                    <a:pt x="3557" y="7483"/>
                  </a:lnTo>
                  <a:lnTo>
                    <a:pt x="2189" y="7635"/>
                  </a:lnTo>
                  <a:cubicBezTo>
                    <a:pt x="2006" y="7665"/>
                    <a:pt x="1854" y="7817"/>
                    <a:pt x="1885" y="8030"/>
                  </a:cubicBezTo>
                  <a:cubicBezTo>
                    <a:pt x="1936" y="8211"/>
                    <a:pt x="2054" y="8348"/>
                    <a:pt x="2218" y="8348"/>
                  </a:cubicBezTo>
                  <a:cubicBezTo>
                    <a:pt x="2248" y="8348"/>
                    <a:pt x="2278" y="8343"/>
                    <a:pt x="2310" y="8334"/>
                  </a:cubicBezTo>
                  <a:lnTo>
                    <a:pt x="2949" y="8273"/>
                  </a:lnTo>
                  <a:lnTo>
                    <a:pt x="2158" y="9307"/>
                  </a:lnTo>
                  <a:cubicBezTo>
                    <a:pt x="2037" y="9459"/>
                    <a:pt x="2098" y="9671"/>
                    <a:pt x="2250" y="9793"/>
                  </a:cubicBezTo>
                  <a:cubicBezTo>
                    <a:pt x="2307" y="9831"/>
                    <a:pt x="2377" y="9870"/>
                    <a:pt x="2451" y="9870"/>
                  </a:cubicBezTo>
                  <a:cubicBezTo>
                    <a:pt x="2495" y="9870"/>
                    <a:pt x="2539" y="9857"/>
                    <a:pt x="2584" y="9823"/>
                  </a:cubicBezTo>
                  <a:cubicBezTo>
                    <a:pt x="2614" y="9793"/>
                    <a:pt x="2706" y="9763"/>
                    <a:pt x="2736" y="9702"/>
                  </a:cubicBezTo>
                  <a:lnTo>
                    <a:pt x="3526" y="8699"/>
                  </a:lnTo>
                  <a:lnTo>
                    <a:pt x="3617" y="9337"/>
                  </a:lnTo>
                  <a:cubicBezTo>
                    <a:pt x="3645" y="9504"/>
                    <a:pt x="3774" y="9645"/>
                    <a:pt x="3982" y="9645"/>
                  </a:cubicBezTo>
                  <a:cubicBezTo>
                    <a:pt x="4002" y="9645"/>
                    <a:pt x="4022" y="9644"/>
                    <a:pt x="4043" y="9641"/>
                  </a:cubicBezTo>
                  <a:cubicBezTo>
                    <a:pt x="4073" y="9641"/>
                    <a:pt x="4104" y="9641"/>
                    <a:pt x="4104" y="9611"/>
                  </a:cubicBezTo>
                  <a:cubicBezTo>
                    <a:pt x="4256" y="9519"/>
                    <a:pt x="4347" y="9367"/>
                    <a:pt x="4347" y="9215"/>
                  </a:cubicBezTo>
                  <a:lnTo>
                    <a:pt x="4195" y="7848"/>
                  </a:lnTo>
                  <a:lnTo>
                    <a:pt x="4742" y="7118"/>
                  </a:lnTo>
                  <a:lnTo>
                    <a:pt x="5046" y="8243"/>
                  </a:lnTo>
                  <a:cubicBezTo>
                    <a:pt x="5107" y="8395"/>
                    <a:pt x="5198" y="8456"/>
                    <a:pt x="5350" y="8486"/>
                  </a:cubicBezTo>
                  <a:cubicBezTo>
                    <a:pt x="5382" y="8499"/>
                    <a:pt x="5414" y="8505"/>
                    <a:pt x="5443" y="8505"/>
                  </a:cubicBezTo>
                  <a:cubicBezTo>
                    <a:pt x="5553" y="8505"/>
                    <a:pt x="5643" y="8423"/>
                    <a:pt x="5715" y="8304"/>
                  </a:cubicBezTo>
                  <a:lnTo>
                    <a:pt x="6262" y="7361"/>
                  </a:lnTo>
                  <a:lnTo>
                    <a:pt x="6627" y="8243"/>
                  </a:lnTo>
                  <a:lnTo>
                    <a:pt x="6079" y="9489"/>
                  </a:lnTo>
                  <a:cubicBezTo>
                    <a:pt x="5988" y="9671"/>
                    <a:pt x="6079" y="9854"/>
                    <a:pt x="6262" y="9945"/>
                  </a:cubicBezTo>
                  <a:cubicBezTo>
                    <a:pt x="6315" y="9960"/>
                    <a:pt x="6366" y="9968"/>
                    <a:pt x="6414" y="9968"/>
                  </a:cubicBezTo>
                  <a:cubicBezTo>
                    <a:pt x="6558" y="9968"/>
                    <a:pt x="6672" y="9899"/>
                    <a:pt x="6718" y="9763"/>
                  </a:cubicBezTo>
                  <a:lnTo>
                    <a:pt x="6991" y="9155"/>
                  </a:lnTo>
                  <a:lnTo>
                    <a:pt x="7478" y="10310"/>
                  </a:lnTo>
                  <a:cubicBezTo>
                    <a:pt x="7547" y="10471"/>
                    <a:pt x="7668" y="10545"/>
                    <a:pt x="7802" y="10545"/>
                  </a:cubicBezTo>
                  <a:cubicBezTo>
                    <a:pt x="7845" y="10545"/>
                    <a:pt x="7889" y="10537"/>
                    <a:pt x="7934" y="10522"/>
                  </a:cubicBezTo>
                  <a:cubicBezTo>
                    <a:pt x="8146" y="10431"/>
                    <a:pt x="8207" y="10249"/>
                    <a:pt x="8146" y="10067"/>
                  </a:cubicBezTo>
                  <a:lnTo>
                    <a:pt x="7630" y="8881"/>
                  </a:lnTo>
                  <a:lnTo>
                    <a:pt x="8238" y="9155"/>
                  </a:lnTo>
                  <a:cubicBezTo>
                    <a:pt x="8283" y="9170"/>
                    <a:pt x="8336" y="9177"/>
                    <a:pt x="8386" y="9177"/>
                  </a:cubicBezTo>
                  <a:cubicBezTo>
                    <a:pt x="8435" y="9177"/>
                    <a:pt x="8481" y="9170"/>
                    <a:pt x="8511" y="9155"/>
                  </a:cubicBezTo>
                  <a:cubicBezTo>
                    <a:pt x="8602" y="9094"/>
                    <a:pt x="8663" y="9033"/>
                    <a:pt x="8694" y="8942"/>
                  </a:cubicBezTo>
                  <a:cubicBezTo>
                    <a:pt x="8785" y="8760"/>
                    <a:pt x="8694" y="8577"/>
                    <a:pt x="8511" y="8486"/>
                  </a:cubicBezTo>
                  <a:lnTo>
                    <a:pt x="7265" y="7969"/>
                  </a:lnTo>
                  <a:lnTo>
                    <a:pt x="6931" y="7088"/>
                  </a:lnTo>
                  <a:lnTo>
                    <a:pt x="6931" y="7088"/>
                  </a:lnTo>
                  <a:lnTo>
                    <a:pt x="8025" y="7392"/>
                  </a:lnTo>
                  <a:cubicBezTo>
                    <a:pt x="8045" y="7402"/>
                    <a:pt x="8069" y="7405"/>
                    <a:pt x="8093" y="7405"/>
                  </a:cubicBezTo>
                  <a:cubicBezTo>
                    <a:pt x="8143" y="7405"/>
                    <a:pt x="8197" y="7392"/>
                    <a:pt x="8238" y="7392"/>
                  </a:cubicBezTo>
                  <a:cubicBezTo>
                    <a:pt x="8329" y="7361"/>
                    <a:pt x="8359" y="7331"/>
                    <a:pt x="8390" y="7270"/>
                  </a:cubicBezTo>
                  <a:cubicBezTo>
                    <a:pt x="8481" y="7179"/>
                    <a:pt x="8481" y="6966"/>
                    <a:pt x="8390" y="6875"/>
                  </a:cubicBezTo>
                  <a:lnTo>
                    <a:pt x="7690" y="5872"/>
                  </a:lnTo>
                  <a:lnTo>
                    <a:pt x="8815" y="6024"/>
                  </a:lnTo>
                  <a:lnTo>
                    <a:pt x="9666" y="7118"/>
                  </a:lnTo>
                  <a:cubicBezTo>
                    <a:pt x="9728" y="7221"/>
                    <a:pt x="9818" y="7283"/>
                    <a:pt x="9917" y="7283"/>
                  </a:cubicBezTo>
                  <a:cubicBezTo>
                    <a:pt x="9964" y="7283"/>
                    <a:pt x="10013" y="7269"/>
                    <a:pt x="10061" y="7240"/>
                  </a:cubicBezTo>
                  <a:cubicBezTo>
                    <a:pt x="10122" y="7240"/>
                    <a:pt x="10122" y="7209"/>
                    <a:pt x="10153" y="7209"/>
                  </a:cubicBezTo>
                  <a:cubicBezTo>
                    <a:pt x="10304" y="7088"/>
                    <a:pt x="10335" y="6875"/>
                    <a:pt x="10213" y="6723"/>
                  </a:cubicBezTo>
                  <a:lnTo>
                    <a:pt x="9849" y="6176"/>
                  </a:lnTo>
                  <a:lnTo>
                    <a:pt x="11095" y="6419"/>
                  </a:lnTo>
                  <a:cubicBezTo>
                    <a:pt x="11186" y="6419"/>
                    <a:pt x="11216" y="6419"/>
                    <a:pt x="11277" y="6358"/>
                  </a:cubicBezTo>
                  <a:cubicBezTo>
                    <a:pt x="11399" y="6328"/>
                    <a:pt x="11490" y="6206"/>
                    <a:pt x="11520" y="6115"/>
                  </a:cubicBezTo>
                  <a:cubicBezTo>
                    <a:pt x="11551" y="5902"/>
                    <a:pt x="11399" y="5720"/>
                    <a:pt x="11216" y="5720"/>
                  </a:cubicBezTo>
                  <a:lnTo>
                    <a:pt x="9909" y="5538"/>
                  </a:lnTo>
                  <a:lnTo>
                    <a:pt x="10456" y="5142"/>
                  </a:lnTo>
                  <a:cubicBezTo>
                    <a:pt x="10608" y="5021"/>
                    <a:pt x="10639" y="4808"/>
                    <a:pt x="10517" y="4656"/>
                  </a:cubicBezTo>
                  <a:cubicBezTo>
                    <a:pt x="10464" y="4568"/>
                    <a:pt x="10359" y="4520"/>
                    <a:pt x="10251" y="4520"/>
                  </a:cubicBezTo>
                  <a:cubicBezTo>
                    <a:pt x="10174" y="4520"/>
                    <a:pt x="10094" y="4545"/>
                    <a:pt x="10031" y="4595"/>
                  </a:cubicBezTo>
                  <a:lnTo>
                    <a:pt x="8937" y="5416"/>
                  </a:lnTo>
                  <a:lnTo>
                    <a:pt x="7782" y="5264"/>
                  </a:lnTo>
                  <a:lnTo>
                    <a:pt x="8785" y="4535"/>
                  </a:lnTo>
                  <a:cubicBezTo>
                    <a:pt x="8906" y="4474"/>
                    <a:pt x="8967" y="4261"/>
                    <a:pt x="8906" y="4109"/>
                  </a:cubicBezTo>
                  <a:cubicBezTo>
                    <a:pt x="8845" y="3957"/>
                    <a:pt x="8694" y="3896"/>
                    <a:pt x="8542" y="3866"/>
                  </a:cubicBezTo>
                  <a:lnTo>
                    <a:pt x="7417" y="3866"/>
                  </a:lnTo>
                  <a:lnTo>
                    <a:pt x="7994" y="3136"/>
                  </a:lnTo>
                  <a:lnTo>
                    <a:pt x="9362" y="2984"/>
                  </a:lnTo>
                  <a:cubicBezTo>
                    <a:pt x="9393" y="2984"/>
                    <a:pt x="9423" y="2984"/>
                    <a:pt x="9423" y="2954"/>
                  </a:cubicBezTo>
                  <a:cubicBezTo>
                    <a:pt x="9575" y="2863"/>
                    <a:pt x="9666" y="2711"/>
                    <a:pt x="9666" y="2559"/>
                  </a:cubicBezTo>
                  <a:cubicBezTo>
                    <a:pt x="9611" y="2392"/>
                    <a:pt x="9479" y="2251"/>
                    <a:pt x="9294" y="2251"/>
                  </a:cubicBezTo>
                  <a:cubicBezTo>
                    <a:pt x="9277" y="2251"/>
                    <a:pt x="9259" y="2252"/>
                    <a:pt x="9241" y="2255"/>
                  </a:cubicBezTo>
                  <a:lnTo>
                    <a:pt x="8602" y="2346"/>
                  </a:lnTo>
                  <a:lnTo>
                    <a:pt x="8602" y="2346"/>
                  </a:lnTo>
                  <a:lnTo>
                    <a:pt x="9393" y="1313"/>
                  </a:lnTo>
                  <a:cubicBezTo>
                    <a:pt x="9514" y="1161"/>
                    <a:pt x="9453" y="917"/>
                    <a:pt x="9301" y="826"/>
                  </a:cubicBezTo>
                  <a:cubicBezTo>
                    <a:pt x="9238" y="776"/>
                    <a:pt x="9164" y="751"/>
                    <a:pt x="9090" y="751"/>
                  </a:cubicBezTo>
                  <a:cubicBezTo>
                    <a:pt x="8988" y="751"/>
                    <a:pt x="8886" y="799"/>
                    <a:pt x="8815" y="887"/>
                  </a:cubicBezTo>
                  <a:lnTo>
                    <a:pt x="8055" y="1860"/>
                  </a:lnTo>
                  <a:lnTo>
                    <a:pt x="7994" y="1191"/>
                  </a:lnTo>
                  <a:cubicBezTo>
                    <a:pt x="7939" y="1024"/>
                    <a:pt x="7807" y="883"/>
                    <a:pt x="7623" y="883"/>
                  </a:cubicBezTo>
                  <a:cubicBezTo>
                    <a:pt x="7605" y="883"/>
                    <a:pt x="7587" y="884"/>
                    <a:pt x="7569" y="887"/>
                  </a:cubicBezTo>
                  <a:cubicBezTo>
                    <a:pt x="7387" y="948"/>
                    <a:pt x="7235" y="1100"/>
                    <a:pt x="7265" y="1313"/>
                  </a:cubicBezTo>
                  <a:lnTo>
                    <a:pt x="7417" y="2680"/>
                  </a:lnTo>
                  <a:lnTo>
                    <a:pt x="6839" y="3410"/>
                  </a:lnTo>
                  <a:lnTo>
                    <a:pt x="6535" y="2316"/>
                  </a:lnTo>
                  <a:cubicBezTo>
                    <a:pt x="6505" y="2164"/>
                    <a:pt x="6383" y="2073"/>
                    <a:pt x="6231" y="2042"/>
                  </a:cubicBezTo>
                  <a:cubicBezTo>
                    <a:pt x="6206" y="2037"/>
                    <a:pt x="6182" y="2035"/>
                    <a:pt x="6158" y="2035"/>
                  </a:cubicBezTo>
                  <a:cubicBezTo>
                    <a:pt x="6041" y="2035"/>
                    <a:pt x="5948" y="2098"/>
                    <a:pt x="5897" y="2225"/>
                  </a:cubicBezTo>
                  <a:lnTo>
                    <a:pt x="5320" y="3167"/>
                  </a:lnTo>
                  <a:lnTo>
                    <a:pt x="4985" y="2316"/>
                  </a:lnTo>
                  <a:lnTo>
                    <a:pt x="5502" y="1039"/>
                  </a:lnTo>
                  <a:cubicBezTo>
                    <a:pt x="5593" y="857"/>
                    <a:pt x="5502" y="674"/>
                    <a:pt x="5320" y="583"/>
                  </a:cubicBezTo>
                  <a:cubicBezTo>
                    <a:pt x="5275" y="568"/>
                    <a:pt x="5231" y="561"/>
                    <a:pt x="5188" y="561"/>
                  </a:cubicBezTo>
                  <a:cubicBezTo>
                    <a:pt x="5054" y="561"/>
                    <a:pt x="4933" y="635"/>
                    <a:pt x="4864" y="796"/>
                  </a:cubicBezTo>
                  <a:lnTo>
                    <a:pt x="4590" y="1404"/>
                  </a:lnTo>
                  <a:lnTo>
                    <a:pt x="4104" y="218"/>
                  </a:lnTo>
                  <a:cubicBezTo>
                    <a:pt x="4059" y="85"/>
                    <a:pt x="3933" y="0"/>
                    <a:pt x="37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4" name="Google Shape;684;p11"/>
            <p:cNvSpPr/>
            <p:nvPr/>
          </p:nvSpPr>
          <p:spPr>
            <a:xfrm>
              <a:off x="781342" y="551619"/>
              <a:ext cx="787195" cy="736199"/>
            </a:xfrm>
            <a:custGeom>
              <a:avLst/>
              <a:gdLst/>
              <a:ahLst/>
              <a:cxnLst/>
              <a:rect l="l" t="t" r="r" b="b"/>
              <a:pathLst>
                <a:path w="24621" h="23026" extrusionOk="0">
                  <a:moveTo>
                    <a:pt x="12918" y="7166"/>
                  </a:moveTo>
                  <a:lnTo>
                    <a:pt x="13374" y="8868"/>
                  </a:lnTo>
                  <a:lnTo>
                    <a:pt x="12554" y="9932"/>
                  </a:lnTo>
                  <a:lnTo>
                    <a:pt x="12007" y="8686"/>
                  </a:lnTo>
                  <a:lnTo>
                    <a:pt x="12918" y="7166"/>
                  </a:lnTo>
                  <a:close/>
                  <a:moveTo>
                    <a:pt x="9271" y="8899"/>
                  </a:moveTo>
                  <a:lnTo>
                    <a:pt x="10578" y="9263"/>
                  </a:lnTo>
                  <a:lnTo>
                    <a:pt x="11095" y="10510"/>
                  </a:lnTo>
                  <a:lnTo>
                    <a:pt x="10456" y="10418"/>
                  </a:lnTo>
                  <a:lnTo>
                    <a:pt x="9271" y="8899"/>
                  </a:lnTo>
                  <a:close/>
                  <a:moveTo>
                    <a:pt x="15928" y="9811"/>
                  </a:moveTo>
                  <a:lnTo>
                    <a:pt x="14408" y="10966"/>
                  </a:lnTo>
                  <a:lnTo>
                    <a:pt x="13769" y="10874"/>
                  </a:lnTo>
                  <a:lnTo>
                    <a:pt x="14590" y="9811"/>
                  </a:lnTo>
                  <a:close/>
                  <a:moveTo>
                    <a:pt x="10213" y="11999"/>
                  </a:moveTo>
                  <a:lnTo>
                    <a:pt x="10882" y="12060"/>
                  </a:lnTo>
                  <a:lnTo>
                    <a:pt x="10031" y="13124"/>
                  </a:lnTo>
                  <a:lnTo>
                    <a:pt x="8693" y="13124"/>
                  </a:lnTo>
                  <a:lnTo>
                    <a:pt x="10213" y="11999"/>
                  </a:lnTo>
                  <a:close/>
                  <a:moveTo>
                    <a:pt x="13496" y="12455"/>
                  </a:moveTo>
                  <a:lnTo>
                    <a:pt x="14134" y="12516"/>
                  </a:lnTo>
                  <a:lnTo>
                    <a:pt x="15320" y="14036"/>
                  </a:lnTo>
                  <a:lnTo>
                    <a:pt x="14013" y="13701"/>
                  </a:lnTo>
                  <a:lnTo>
                    <a:pt x="13496" y="12455"/>
                  </a:lnTo>
                  <a:close/>
                  <a:moveTo>
                    <a:pt x="12098" y="13002"/>
                  </a:moveTo>
                  <a:lnTo>
                    <a:pt x="12614" y="14279"/>
                  </a:lnTo>
                  <a:lnTo>
                    <a:pt x="11703" y="15798"/>
                  </a:lnTo>
                  <a:lnTo>
                    <a:pt x="11247" y="14066"/>
                  </a:lnTo>
                  <a:lnTo>
                    <a:pt x="12098" y="13002"/>
                  </a:lnTo>
                  <a:close/>
                  <a:moveTo>
                    <a:pt x="7916" y="0"/>
                  </a:moveTo>
                  <a:cubicBezTo>
                    <a:pt x="7821" y="0"/>
                    <a:pt x="7723" y="17"/>
                    <a:pt x="7630" y="54"/>
                  </a:cubicBezTo>
                  <a:cubicBezTo>
                    <a:pt x="7265" y="206"/>
                    <a:pt x="7082" y="661"/>
                    <a:pt x="7234" y="1057"/>
                  </a:cubicBezTo>
                  <a:lnTo>
                    <a:pt x="8237" y="3640"/>
                  </a:lnTo>
                  <a:lnTo>
                    <a:pt x="6961" y="3063"/>
                  </a:lnTo>
                  <a:cubicBezTo>
                    <a:pt x="6861" y="3024"/>
                    <a:pt x="6757" y="3005"/>
                    <a:pt x="6654" y="3005"/>
                  </a:cubicBezTo>
                  <a:cubicBezTo>
                    <a:pt x="6352" y="3005"/>
                    <a:pt x="6064" y="3170"/>
                    <a:pt x="5927" y="3488"/>
                  </a:cubicBezTo>
                  <a:cubicBezTo>
                    <a:pt x="5775" y="3853"/>
                    <a:pt x="5927" y="4309"/>
                    <a:pt x="6353" y="4491"/>
                  </a:cubicBezTo>
                  <a:lnTo>
                    <a:pt x="9089" y="5646"/>
                  </a:lnTo>
                  <a:lnTo>
                    <a:pt x="9848" y="7501"/>
                  </a:lnTo>
                  <a:lnTo>
                    <a:pt x="7538" y="6862"/>
                  </a:lnTo>
                  <a:cubicBezTo>
                    <a:pt x="7471" y="6842"/>
                    <a:pt x="7401" y="6832"/>
                    <a:pt x="7330" y="6832"/>
                  </a:cubicBezTo>
                  <a:cubicBezTo>
                    <a:pt x="7082" y="6832"/>
                    <a:pt x="6829" y="6953"/>
                    <a:pt x="6687" y="7166"/>
                  </a:cubicBezTo>
                  <a:cubicBezTo>
                    <a:pt x="6505" y="7440"/>
                    <a:pt x="6505" y="7804"/>
                    <a:pt x="6718" y="8078"/>
                  </a:cubicBezTo>
                  <a:lnTo>
                    <a:pt x="8268" y="10175"/>
                  </a:lnTo>
                  <a:lnTo>
                    <a:pt x="5836" y="9811"/>
                  </a:lnTo>
                  <a:lnTo>
                    <a:pt x="4073" y="7440"/>
                  </a:lnTo>
                  <a:cubicBezTo>
                    <a:pt x="3914" y="7227"/>
                    <a:pt x="3682" y="7118"/>
                    <a:pt x="3456" y="7118"/>
                  </a:cubicBezTo>
                  <a:cubicBezTo>
                    <a:pt x="3295" y="7118"/>
                    <a:pt x="3136" y="7174"/>
                    <a:pt x="3009" y="7288"/>
                  </a:cubicBezTo>
                  <a:cubicBezTo>
                    <a:pt x="2675" y="7531"/>
                    <a:pt x="2584" y="8048"/>
                    <a:pt x="2857" y="8352"/>
                  </a:cubicBezTo>
                  <a:lnTo>
                    <a:pt x="3678" y="9476"/>
                  </a:lnTo>
                  <a:lnTo>
                    <a:pt x="942" y="9111"/>
                  </a:lnTo>
                  <a:cubicBezTo>
                    <a:pt x="895" y="9100"/>
                    <a:pt x="847" y="9095"/>
                    <a:pt x="800" y="9095"/>
                  </a:cubicBezTo>
                  <a:cubicBezTo>
                    <a:pt x="457" y="9095"/>
                    <a:pt x="145" y="9375"/>
                    <a:pt x="91" y="9750"/>
                  </a:cubicBezTo>
                  <a:cubicBezTo>
                    <a:pt x="0" y="10175"/>
                    <a:pt x="304" y="10540"/>
                    <a:pt x="730" y="10631"/>
                  </a:cubicBezTo>
                  <a:lnTo>
                    <a:pt x="3465" y="10996"/>
                  </a:lnTo>
                  <a:lnTo>
                    <a:pt x="2310" y="11847"/>
                  </a:lnTo>
                  <a:cubicBezTo>
                    <a:pt x="1976" y="12090"/>
                    <a:pt x="1915" y="12607"/>
                    <a:pt x="2158" y="12911"/>
                  </a:cubicBezTo>
                  <a:cubicBezTo>
                    <a:pt x="2324" y="13119"/>
                    <a:pt x="2547" y="13213"/>
                    <a:pt x="2769" y="13213"/>
                  </a:cubicBezTo>
                  <a:cubicBezTo>
                    <a:pt x="2872" y="13213"/>
                    <a:pt x="2974" y="13193"/>
                    <a:pt x="3070" y="13154"/>
                  </a:cubicBezTo>
                  <a:cubicBezTo>
                    <a:pt x="3161" y="13124"/>
                    <a:pt x="3192" y="13093"/>
                    <a:pt x="3283" y="13063"/>
                  </a:cubicBezTo>
                  <a:lnTo>
                    <a:pt x="5623" y="11270"/>
                  </a:lnTo>
                  <a:lnTo>
                    <a:pt x="8055" y="11604"/>
                  </a:lnTo>
                  <a:lnTo>
                    <a:pt x="5958" y="13154"/>
                  </a:lnTo>
                  <a:cubicBezTo>
                    <a:pt x="5715" y="13367"/>
                    <a:pt x="5593" y="13701"/>
                    <a:pt x="5715" y="14036"/>
                  </a:cubicBezTo>
                  <a:cubicBezTo>
                    <a:pt x="5806" y="14340"/>
                    <a:pt x="6079" y="14583"/>
                    <a:pt x="6414" y="14583"/>
                  </a:cubicBezTo>
                  <a:lnTo>
                    <a:pt x="8845" y="14613"/>
                  </a:lnTo>
                  <a:lnTo>
                    <a:pt x="7630" y="16163"/>
                  </a:lnTo>
                  <a:lnTo>
                    <a:pt x="4712" y="16558"/>
                  </a:lnTo>
                  <a:cubicBezTo>
                    <a:pt x="4286" y="16589"/>
                    <a:pt x="3982" y="17014"/>
                    <a:pt x="4043" y="17409"/>
                  </a:cubicBezTo>
                  <a:cubicBezTo>
                    <a:pt x="4072" y="17815"/>
                    <a:pt x="4460" y="18111"/>
                    <a:pt x="4839" y="18111"/>
                  </a:cubicBezTo>
                  <a:cubicBezTo>
                    <a:pt x="4857" y="18111"/>
                    <a:pt x="4876" y="18110"/>
                    <a:pt x="4894" y="18109"/>
                  </a:cubicBezTo>
                  <a:lnTo>
                    <a:pt x="6323" y="17896"/>
                  </a:lnTo>
                  <a:lnTo>
                    <a:pt x="6323" y="17896"/>
                  </a:lnTo>
                  <a:lnTo>
                    <a:pt x="4590" y="20084"/>
                  </a:lnTo>
                  <a:cubicBezTo>
                    <a:pt x="4347" y="20419"/>
                    <a:pt x="4408" y="20905"/>
                    <a:pt x="4742" y="21179"/>
                  </a:cubicBezTo>
                  <a:cubicBezTo>
                    <a:pt x="4896" y="21294"/>
                    <a:pt x="5075" y="21336"/>
                    <a:pt x="5239" y="21336"/>
                  </a:cubicBezTo>
                  <a:cubicBezTo>
                    <a:pt x="5334" y="21336"/>
                    <a:pt x="5424" y="21322"/>
                    <a:pt x="5502" y="21300"/>
                  </a:cubicBezTo>
                  <a:cubicBezTo>
                    <a:pt x="5623" y="21270"/>
                    <a:pt x="5745" y="21179"/>
                    <a:pt x="5806" y="21057"/>
                  </a:cubicBezTo>
                  <a:lnTo>
                    <a:pt x="7538" y="18868"/>
                  </a:lnTo>
                  <a:lnTo>
                    <a:pt x="7721" y="20267"/>
                  </a:lnTo>
                  <a:cubicBezTo>
                    <a:pt x="7750" y="20673"/>
                    <a:pt x="8138" y="20968"/>
                    <a:pt x="8543" y="20968"/>
                  </a:cubicBezTo>
                  <a:cubicBezTo>
                    <a:pt x="8563" y="20968"/>
                    <a:pt x="8583" y="20967"/>
                    <a:pt x="8602" y="20966"/>
                  </a:cubicBezTo>
                  <a:cubicBezTo>
                    <a:pt x="8663" y="20966"/>
                    <a:pt x="8754" y="20905"/>
                    <a:pt x="8785" y="20905"/>
                  </a:cubicBezTo>
                  <a:cubicBezTo>
                    <a:pt x="9089" y="20814"/>
                    <a:pt x="9301" y="20449"/>
                    <a:pt x="9271" y="20115"/>
                  </a:cubicBezTo>
                  <a:lnTo>
                    <a:pt x="8906" y="17197"/>
                  </a:lnTo>
                  <a:lnTo>
                    <a:pt x="10122" y="15647"/>
                  </a:lnTo>
                  <a:lnTo>
                    <a:pt x="10730" y="17957"/>
                  </a:lnTo>
                  <a:cubicBezTo>
                    <a:pt x="10791" y="18261"/>
                    <a:pt x="11064" y="18473"/>
                    <a:pt x="11368" y="18534"/>
                  </a:cubicBezTo>
                  <a:cubicBezTo>
                    <a:pt x="11394" y="18537"/>
                    <a:pt x="11420" y="18538"/>
                    <a:pt x="11445" y="18538"/>
                  </a:cubicBezTo>
                  <a:cubicBezTo>
                    <a:pt x="11722" y="18538"/>
                    <a:pt x="11989" y="18389"/>
                    <a:pt x="12128" y="18139"/>
                  </a:cubicBezTo>
                  <a:lnTo>
                    <a:pt x="13374" y="16042"/>
                  </a:lnTo>
                  <a:lnTo>
                    <a:pt x="14134" y="17926"/>
                  </a:lnTo>
                  <a:lnTo>
                    <a:pt x="13010" y="20662"/>
                  </a:lnTo>
                  <a:cubicBezTo>
                    <a:pt x="12858" y="21027"/>
                    <a:pt x="13010" y="21482"/>
                    <a:pt x="13405" y="21665"/>
                  </a:cubicBezTo>
                  <a:cubicBezTo>
                    <a:pt x="13506" y="21704"/>
                    <a:pt x="13611" y="21723"/>
                    <a:pt x="13715" y="21723"/>
                  </a:cubicBezTo>
                  <a:cubicBezTo>
                    <a:pt x="14016" y="21723"/>
                    <a:pt x="14303" y="21563"/>
                    <a:pt x="14438" y="21270"/>
                  </a:cubicBezTo>
                  <a:lnTo>
                    <a:pt x="14985" y="19963"/>
                  </a:lnTo>
                  <a:lnTo>
                    <a:pt x="15988" y="22546"/>
                  </a:lnTo>
                  <a:cubicBezTo>
                    <a:pt x="16104" y="22848"/>
                    <a:pt x="16397" y="23025"/>
                    <a:pt x="16704" y="23025"/>
                  </a:cubicBezTo>
                  <a:cubicBezTo>
                    <a:pt x="16800" y="23025"/>
                    <a:pt x="16898" y="23008"/>
                    <a:pt x="16991" y="22972"/>
                  </a:cubicBezTo>
                  <a:cubicBezTo>
                    <a:pt x="17356" y="22820"/>
                    <a:pt x="17569" y="22364"/>
                    <a:pt x="17417" y="21969"/>
                  </a:cubicBezTo>
                  <a:lnTo>
                    <a:pt x="16383" y="19385"/>
                  </a:lnTo>
                  <a:lnTo>
                    <a:pt x="17660" y="19932"/>
                  </a:lnTo>
                  <a:cubicBezTo>
                    <a:pt x="17766" y="19963"/>
                    <a:pt x="17873" y="19978"/>
                    <a:pt x="17975" y="19978"/>
                  </a:cubicBezTo>
                  <a:cubicBezTo>
                    <a:pt x="18078" y="19978"/>
                    <a:pt x="18177" y="19963"/>
                    <a:pt x="18268" y="19932"/>
                  </a:cubicBezTo>
                  <a:cubicBezTo>
                    <a:pt x="18481" y="19841"/>
                    <a:pt x="18633" y="19689"/>
                    <a:pt x="18694" y="19507"/>
                  </a:cubicBezTo>
                  <a:cubicBezTo>
                    <a:pt x="18846" y="19142"/>
                    <a:pt x="18694" y="18686"/>
                    <a:pt x="18268" y="18473"/>
                  </a:cubicBezTo>
                  <a:lnTo>
                    <a:pt x="15532" y="17349"/>
                  </a:lnTo>
                  <a:lnTo>
                    <a:pt x="14773" y="15495"/>
                  </a:lnTo>
                  <a:lnTo>
                    <a:pt x="17113" y="16133"/>
                  </a:lnTo>
                  <a:cubicBezTo>
                    <a:pt x="17176" y="16145"/>
                    <a:pt x="17244" y="16153"/>
                    <a:pt x="17313" y="16153"/>
                  </a:cubicBezTo>
                  <a:cubicBezTo>
                    <a:pt x="17411" y="16153"/>
                    <a:pt x="17510" y="16138"/>
                    <a:pt x="17599" y="16102"/>
                  </a:cubicBezTo>
                  <a:cubicBezTo>
                    <a:pt x="17751" y="16042"/>
                    <a:pt x="17873" y="15950"/>
                    <a:pt x="17934" y="15829"/>
                  </a:cubicBezTo>
                  <a:cubicBezTo>
                    <a:pt x="18116" y="15555"/>
                    <a:pt x="18116" y="15191"/>
                    <a:pt x="17903" y="14917"/>
                  </a:cubicBezTo>
                  <a:lnTo>
                    <a:pt x="16353" y="12820"/>
                  </a:lnTo>
                  <a:lnTo>
                    <a:pt x="18785" y="13154"/>
                  </a:lnTo>
                  <a:lnTo>
                    <a:pt x="20548" y="15525"/>
                  </a:lnTo>
                  <a:cubicBezTo>
                    <a:pt x="20724" y="15745"/>
                    <a:pt x="20963" y="15837"/>
                    <a:pt x="21197" y="15837"/>
                  </a:cubicBezTo>
                  <a:cubicBezTo>
                    <a:pt x="21287" y="15837"/>
                    <a:pt x="21375" y="15824"/>
                    <a:pt x="21460" y="15798"/>
                  </a:cubicBezTo>
                  <a:cubicBezTo>
                    <a:pt x="21551" y="15738"/>
                    <a:pt x="21581" y="15707"/>
                    <a:pt x="21672" y="15677"/>
                  </a:cubicBezTo>
                  <a:cubicBezTo>
                    <a:pt x="22007" y="15403"/>
                    <a:pt x="22067" y="14917"/>
                    <a:pt x="21824" y="14613"/>
                  </a:cubicBezTo>
                  <a:lnTo>
                    <a:pt x="20973" y="13458"/>
                  </a:lnTo>
                  <a:lnTo>
                    <a:pt x="23709" y="13853"/>
                  </a:lnTo>
                  <a:cubicBezTo>
                    <a:pt x="23753" y="13862"/>
                    <a:pt x="23795" y="13866"/>
                    <a:pt x="23835" y="13866"/>
                  </a:cubicBezTo>
                  <a:cubicBezTo>
                    <a:pt x="23932" y="13866"/>
                    <a:pt x="24018" y="13844"/>
                    <a:pt x="24104" y="13823"/>
                  </a:cubicBezTo>
                  <a:cubicBezTo>
                    <a:pt x="24347" y="13701"/>
                    <a:pt x="24499" y="13458"/>
                    <a:pt x="24590" y="13215"/>
                  </a:cubicBezTo>
                  <a:cubicBezTo>
                    <a:pt x="24621" y="12759"/>
                    <a:pt x="24317" y="12364"/>
                    <a:pt x="23891" y="12333"/>
                  </a:cubicBezTo>
                  <a:lnTo>
                    <a:pt x="21156" y="11938"/>
                  </a:lnTo>
                  <a:lnTo>
                    <a:pt x="22311" y="11118"/>
                  </a:lnTo>
                  <a:cubicBezTo>
                    <a:pt x="22645" y="10844"/>
                    <a:pt x="22736" y="10358"/>
                    <a:pt x="22463" y="10054"/>
                  </a:cubicBezTo>
                  <a:cubicBezTo>
                    <a:pt x="22299" y="9854"/>
                    <a:pt x="22059" y="9741"/>
                    <a:pt x="21828" y="9741"/>
                  </a:cubicBezTo>
                  <a:cubicBezTo>
                    <a:pt x="21673" y="9741"/>
                    <a:pt x="21521" y="9792"/>
                    <a:pt x="21399" y="9902"/>
                  </a:cubicBezTo>
                  <a:lnTo>
                    <a:pt x="19028" y="11695"/>
                  </a:lnTo>
                  <a:lnTo>
                    <a:pt x="16596" y="11330"/>
                  </a:lnTo>
                  <a:lnTo>
                    <a:pt x="18694" y="9780"/>
                  </a:lnTo>
                  <a:cubicBezTo>
                    <a:pt x="18967" y="9598"/>
                    <a:pt x="19089" y="9263"/>
                    <a:pt x="18967" y="8899"/>
                  </a:cubicBezTo>
                  <a:cubicBezTo>
                    <a:pt x="18846" y="8595"/>
                    <a:pt x="18572" y="8382"/>
                    <a:pt x="18238" y="8382"/>
                  </a:cubicBezTo>
                  <a:lnTo>
                    <a:pt x="15806" y="8352"/>
                  </a:lnTo>
                  <a:lnTo>
                    <a:pt x="17022" y="6771"/>
                  </a:lnTo>
                  <a:lnTo>
                    <a:pt x="19940" y="6406"/>
                  </a:lnTo>
                  <a:cubicBezTo>
                    <a:pt x="20031" y="6406"/>
                    <a:pt x="20092" y="6376"/>
                    <a:pt x="20153" y="6376"/>
                  </a:cubicBezTo>
                  <a:cubicBezTo>
                    <a:pt x="20457" y="6254"/>
                    <a:pt x="20669" y="5920"/>
                    <a:pt x="20639" y="5555"/>
                  </a:cubicBezTo>
                  <a:cubicBezTo>
                    <a:pt x="20610" y="5178"/>
                    <a:pt x="20221" y="4884"/>
                    <a:pt x="19816" y="4884"/>
                  </a:cubicBezTo>
                  <a:cubicBezTo>
                    <a:pt x="19797" y="4884"/>
                    <a:pt x="19777" y="4885"/>
                    <a:pt x="19757" y="4886"/>
                  </a:cubicBezTo>
                  <a:lnTo>
                    <a:pt x="18359" y="5069"/>
                  </a:lnTo>
                  <a:lnTo>
                    <a:pt x="20061" y="2880"/>
                  </a:lnTo>
                  <a:cubicBezTo>
                    <a:pt x="20335" y="2516"/>
                    <a:pt x="20244" y="2029"/>
                    <a:pt x="19909" y="1756"/>
                  </a:cubicBezTo>
                  <a:cubicBezTo>
                    <a:pt x="19773" y="1656"/>
                    <a:pt x="19606" y="1608"/>
                    <a:pt x="19440" y="1608"/>
                  </a:cubicBezTo>
                  <a:cubicBezTo>
                    <a:pt x="19199" y="1608"/>
                    <a:pt x="18959" y="1710"/>
                    <a:pt x="18815" y="1908"/>
                  </a:cubicBezTo>
                  <a:lnTo>
                    <a:pt x="17083" y="4127"/>
                  </a:lnTo>
                  <a:lnTo>
                    <a:pt x="16900" y="2728"/>
                  </a:lnTo>
                  <a:cubicBezTo>
                    <a:pt x="16871" y="2322"/>
                    <a:pt x="16483" y="2027"/>
                    <a:pt x="16078" y="2027"/>
                  </a:cubicBezTo>
                  <a:cubicBezTo>
                    <a:pt x="16058" y="2027"/>
                    <a:pt x="16038" y="2028"/>
                    <a:pt x="16019" y="2029"/>
                  </a:cubicBezTo>
                  <a:cubicBezTo>
                    <a:pt x="15624" y="2060"/>
                    <a:pt x="15320" y="2485"/>
                    <a:pt x="15350" y="2911"/>
                  </a:cubicBezTo>
                  <a:lnTo>
                    <a:pt x="15715" y="5829"/>
                  </a:lnTo>
                  <a:lnTo>
                    <a:pt x="14499" y="7379"/>
                  </a:lnTo>
                  <a:lnTo>
                    <a:pt x="13921" y="5069"/>
                  </a:lnTo>
                  <a:cubicBezTo>
                    <a:pt x="13830" y="4765"/>
                    <a:pt x="13557" y="4552"/>
                    <a:pt x="13253" y="4491"/>
                  </a:cubicBezTo>
                  <a:cubicBezTo>
                    <a:pt x="13227" y="4489"/>
                    <a:pt x="13201" y="4488"/>
                    <a:pt x="13176" y="4488"/>
                  </a:cubicBezTo>
                  <a:cubicBezTo>
                    <a:pt x="12898" y="4488"/>
                    <a:pt x="12632" y="4636"/>
                    <a:pt x="12493" y="4886"/>
                  </a:cubicBezTo>
                  <a:lnTo>
                    <a:pt x="11247" y="6984"/>
                  </a:lnTo>
                  <a:lnTo>
                    <a:pt x="10487" y="5099"/>
                  </a:lnTo>
                  <a:lnTo>
                    <a:pt x="11642" y="2364"/>
                  </a:lnTo>
                  <a:cubicBezTo>
                    <a:pt x="11794" y="1999"/>
                    <a:pt x="11642" y="1543"/>
                    <a:pt x="11216" y="1361"/>
                  </a:cubicBezTo>
                  <a:cubicBezTo>
                    <a:pt x="11115" y="1322"/>
                    <a:pt x="11009" y="1303"/>
                    <a:pt x="10906" y="1303"/>
                  </a:cubicBezTo>
                  <a:cubicBezTo>
                    <a:pt x="10605" y="1303"/>
                    <a:pt x="10318" y="1462"/>
                    <a:pt x="10183" y="1756"/>
                  </a:cubicBezTo>
                  <a:lnTo>
                    <a:pt x="9636" y="3063"/>
                  </a:lnTo>
                  <a:lnTo>
                    <a:pt x="8633" y="479"/>
                  </a:lnTo>
                  <a:cubicBezTo>
                    <a:pt x="8517" y="178"/>
                    <a:pt x="8224" y="0"/>
                    <a:pt x="79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5" name="Google Shape;685;p11"/>
            <p:cNvSpPr/>
            <p:nvPr/>
          </p:nvSpPr>
          <p:spPr>
            <a:xfrm>
              <a:off x="3921297" y="-2"/>
              <a:ext cx="1095282" cy="1023120"/>
            </a:xfrm>
            <a:custGeom>
              <a:avLst/>
              <a:gdLst/>
              <a:ahLst/>
              <a:cxnLst/>
              <a:rect l="l" t="t" r="r" b="b"/>
              <a:pathLst>
                <a:path w="34257" h="32000" extrusionOk="0">
                  <a:moveTo>
                    <a:pt x="17995" y="10012"/>
                  </a:moveTo>
                  <a:lnTo>
                    <a:pt x="18633" y="12383"/>
                  </a:lnTo>
                  <a:lnTo>
                    <a:pt x="17448" y="13841"/>
                  </a:lnTo>
                  <a:lnTo>
                    <a:pt x="16718" y="12109"/>
                  </a:lnTo>
                  <a:lnTo>
                    <a:pt x="17995" y="10012"/>
                  </a:lnTo>
                  <a:close/>
                  <a:moveTo>
                    <a:pt x="12919" y="12443"/>
                  </a:moveTo>
                  <a:lnTo>
                    <a:pt x="14712" y="12930"/>
                  </a:lnTo>
                  <a:lnTo>
                    <a:pt x="15442" y="14693"/>
                  </a:lnTo>
                  <a:lnTo>
                    <a:pt x="14530" y="14571"/>
                  </a:lnTo>
                  <a:lnTo>
                    <a:pt x="12919" y="12443"/>
                  </a:lnTo>
                  <a:close/>
                  <a:moveTo>
                    <a:pt x="22159" y="13750"/>
                  </a:moveTo>
                  <a:lnTo>
                    <a:pt x="20031" y="15331"/>
                  </a:lnTo>
                  <a:lnTo>
                    <a:pt x="19120" y="15209"/>
                  </a:lnTo>
                  <a:lnTo>
                    <a:pt x="20305" y="13750"/>
                  </a:lnTo>
                  <a:close/>
                  <a:moveTo>
                    <a:pt x="14256" y="16699"/>
                  </a:moveTo>
                  <a:lnTo>
                    <a:pt x="15168" y="16820"/>
                  </a:lnTo>
                  <a:lnTo>
                    <a:pt x="13983" y="18310"/>
                  </a:lnTo>
                  <a:lnTo>
                    <a:pt x="12129" y="18310"/>
                  </a:lnTo>
                  <a:lnTo>
                    <a:pt x="14256" y="16699"/>
                  </a:lnTo>
                  <a:close/>
                  <a:moveTo>
                    <a:pt x="18816" y="17337"/>
                  </a:moveTo>
                  <a:lnTo>
                    <a:pt x="19728" y="17459"/>
                  </a:lnTo>
                  <a:lnTo>
                    <a:pt x="21339" y="19586"/>
                  </a:lnTo>
                  <a:lnTo>
                    <a:pt x="19545" y="19100"/>
                  </a:lnTo>
                  <a:lnTo>
                    <a:pt x="18816" y="17337"/>
                  </a:lnTo>
                  <a:close/>
                  <a:moveTo>
                    <a:pt x="16840" y="18158"/>
                  </a:moveTo>
                  <a:lnTo>
                    <a:pt x="17569" y="19890"/>
                  </a:lnTo>
                  <a:lnTo>
                    <a:pt x="16323" y="22018"/>
                  </a:lnTo>
                  <a:lnTo>
                    <a:pt x="15655" y="19677"/>
                  </a:lnTo>
                  <a:lnTo>
                    <a:pt x="16840" y="18158"/>
                  </a:lnTo>
                  <a:close/>
                  <a:moveTo>
                    <a:pt x="11083" y="0"/>
                  </a:moveTo>
                  <a:cubicBezTo>
                    <a:pt x="10955" y="0"/>
                    <a:pt x="10826" y="23"/>
                    <a:pt x="10700" y="72"/>
                  </a:cubicBezTo>
                  <a:cubicBezTo>
                    <a:pt x="10153" y="285"/>
                    <a:pt x="9879" y="893"/>
                    <a:pt x="10062" y="1470"/>
                  </a:cubicBezTo>
                  <a:lnTo>
                    <a:pt x="11521" y="5027"/>
                  </a:lnTo>
                  <a:lnTo>
                    <a:pt x="9697" y="4267"/>
                  </a:lnTo>
                  <a:cubicBezTo>
                    <a:pt x="9577" y="4217"/>
                    <a:pt x="9449" y="4194"/>
                    <a:pt x="9320" y="4194"/>
                  </a:cubicBezTo>
                  <a:cubicBezTo>
                    <a:pt x="8894" y="4194"/>
                    <a:pt x="8462" y="4448"/>
                    <a:pt x="8299" y="4844"/>
                  </a:cubicBezTo>
                  <a:cubicBezTo>
                    <a:pt x="8056" y="5392"/>
                    <a:pt x="8329" y="6030"/>
                    <a:pt x="8876" y="6243"/>
                  </a:cubicBezTo>
                  <a:lnTo>
                    <a:pt x="12676" y="7854"/>
                  </a:lnTo>
                  <a:lnTo>
                    <a:pt x="13679" y="10407"/>
                  </a:lnTo>
                  <a:lnTo>
                    <a:pt x="10457" y="9525"/>
                  </a:lnTo>
                  <a:cubicBezTo>
                    <a:pt x="10356" y="9498"/>
                    <a:pt x="10254" y="9485"/>
                    <a:pt x="10155" y="9485"/>
                  </a:cubicBezTo>
                  <a:cubicBezTo>
                    <a:pt x="9807" y="9485"/>
                    <a:pt x="9484" y="9650"/>
                    <a:pt x="9271" y="9981"/>
                  </a:cubicBezTo>
                  <a:cubicBezTo>
                    <a:pt x="8998" y="10346"/>
                    <a:pt x="9059" y="10863"/>
                    <a:pt x="9302" y="11227"/>
                  </a:cubicBezTo>
                  <a:lnTo>
                    <a:pt x="11521" y="14115"/>
                  </a:lnTo>
                  <a:lnTo>
                    <a:pt x="11521" y="14115"/>
                  </a:lnTo>
                  <a:lnTo>
                    <a:pt x="8147" y="13659"/>
                  </a:lnTo>
                  <a:lnTo>
                    <a:pt x="5685" y="10407"/>
                  </a:lnTo>
                  <a:cubicBezTo>
                    <a:pt x="5461" y="10127"/>
                    <a:pt x="5123" y="9973"/>
                    <a:pt x="4783" y="9973"/>
                  </a:cubicBezTo>
                  <a:cubicBezTo>
                    <a:pt x="4568" y="9973"/>
                    <a:pt x="4353" y="10034"/>
                    <a:pt x="4165" y="10164"/>
                  </a:cubicBezTo>
                  <a:cubicBezTo>
                    <a:pt x="3709" y="10498"/>
                    <a:pt x="3587" y="11197"/>
                    <a:pt x="3922" y="11683"/>
                  </a:cubicBezTo>
                  <a:lnTo>
                    <a:pt x="5107" y="13234"/>
                  </a:lnTo>
                  <a:lnTo>
                    <a:pt x="1308" y="12717"/>
                  </a:lnTo>
                  <a:cubicBezTo>
                    <a:pt x="1255" y="12709"/>
                    <a:pt x="1202" y="12705"/>
                    <a:pt x="1150" y="12705"/>
                  </a:cubicBezTo>
                  <a:cubicBezTo>
                    <a:pt x="629" y="12705"/>
                    <a:pt x="147" y="13104"/>
                    <a:pt x="92" y="13629"/>
                  </a:cubicBezTo>
                  <a:cubicBezTo>
                    <a:pt x="1" y="14206"/>
                    <a:pt x="426" y="14753"/>
                    <a:pt x="1004" y="14845"/>
                  </a:cubicBezTo>
                  <a:lnTo>
                    <a:pt x="4803" y="15361"/>
                  </a:lnTo>
                  <a:lnTo>
                    <a:pt x="3223" y="16547"/>
                  </a:lnTo>
                  <a:cubicBezTo>
                    <a:pt x="2797" y="16881"/>
                    <a:pt x="2676" y="17580"/>
                    <a:pt x="3010" y="18066"/>
                  </a:cubicBezTo>
                  <a:cubicBezTo>
                    <a:pt x="3220" y="18340"/>
                    <a:pt x="3533" y="18497"/>
                    <a:pt x="3847" y="18497"/>
                  </a:cubicBezTo>
                  <a:cubicBezTo>
                    <a:pt x="3986" y="18497"/>
                    <a:pt x="4125" y="18466"/>
                    <a:pt x="4256" y="18401"/>
                  </a:cubicBezTo>
                  <a:cubicBezTo>
                    <a:pt x="4347" y="18370"/>
                    <a:pt x="4408" y="18340"/>
                    <a:pt x="4499" y="18249"/>
                  </a:cubicBezTo>
                  <a:lnTo>
                    <a:pt x="7752" y="15787"/>
                  </a:lnTo>
                  <a:lnTo>
                    <a:pt x="11156" y="16243"/>
                  </a:lnTo>
                  <a:lnTo>
                    <a:pt x="8238" y="18462"/>
                  </a:lnTo>
                  <a:cubicBezTo>
                    <a:pt x="7873" y="18705"/>
                    <a:pt x="7721" y="19222"/>
                    <a:pt x="7873" y="19617"/>
                  </a:cubicBezTo>
                  <a:cubicBezTo>
                    <a:pt x="8025" y="20042"/>
                    <a:pt x="8390" y="20346"/>
                    <a:pt x="8876" y="20346"/>
                  </a:cubicBezTo>
                  <a:lnTo>
                    <a:pt x="12220" y="20377"/>
                  </a:lnTo>
                  <a:lnTo>
                    <a:pt x="10487" y="22565"/>
                  </a:lnTo>
                  <a:lnTo>
                    <a:pt x="6445" y="23051"/>
                  </a:lnTo>
                  <a:cubicBezTo>
                    <a:pt x="5867" y="23112"/>
                    <a:pt x="5411" y="23659"/>
                    <a:pt x="5472" y="24267"/>
                  </a:cubicBezTo>
                  <a:cubicBezTo>
                    <a:pt x="5560" y="24824"/>
                    <a:pt x="6043" y="25211"/>
                    <a:pt x="6622" y="25211"/>
                  </a:cubicBezTo>
                  <a:cubicBezTo>
                    <a:pt x="6644" y="25211"/>
                    <a:pt x="6666" y="25211"/>
                    <a:pt x="6688" y="25209"/>
                  </a:cubicBezTo>
                  <a:lnTo>
                    <a:pt x="8633" y="24997"/>
                  </a:lnTo>
                  <a:lnTo>
                    <a:pt x="6293" y="28036"/>
                  </a:lnTo>
                  <a:cubicBezTo>
                    <a:pt x="5897" y="28492"/>
                    <a:pt x="6019" y="29161"/>
                    <a:pt x="6475" y="29556"/>
                  </a:cubicBezTo>
                  <a:cubicBezTo>
                    <a:pt x="6675" y="29696"/>
                    <a:pt x="6928" y="29783"/>
                    <a:pt x="7173" y="29783"/>
                  </a:cubicBezTo>
                  <a:cubicBezTo>
                    <a:pt x="7300" y="29783"/>
                    <a:pt x="7425" y="29760"/>
                    <a:pt x="7539" y="29708"/>
                  </a:cubicBezTo>
                  <a:cubicBezTo>
                    <a:pt x="7691" y="29617"/>
                    <a:pt x="7843" y="29495"/>
                    <a:pt x="7995" y="29343"/>
                  </a:cubicBezTo>
                  <a:lnTo>
                    <a:pt x="10335" y="26304"/>
                  </a:lnTo>
                  <a:lnTo>
                    <a:pt x="10578" y="28249"/>
                  </a:lnTo>
                  <a:cubicBezTo>
                    <a:pt x="10635" y="28790"/>
                    <a:pt x="11118" y="29197"/>
                    <a:pt x="11679" y="29197"/>
                  </a:cubicBezTo>
                  <a:cubicBezTo>
                    <a:pt x="11717" y="29197"/>
                    <a:pt x="11755" y="29195"/>
                    <a:pt x="11794" y="29191"/>
                  </a:cubicBezTo>
                  <a:cubicBezTo>
                    <a:pt x="11916" y="29191"/>
                    <a:pt x="11977" y="29161"/>
                    <a:pt x="12068" y="29130"/>
                  </a:cubicBezTo>
                  <a:cubicBezTo>
                    <a:pt x="12524" y="28948"/>
                    <a:pt x="12767" y="28492"/>
                    <a:pt x="12706" y="27975"/>
                  </a:cubicBezTo>
                  <a:lnTo>
                    <a:pt x="12220" y="23933"/>
                  </a:lnTo>
                  <a:lnTo>
                    <a:pt x="13922" y="21744"/>
                  </a:lnTo>
                  <a:lnTo>
                    <a:pt x="14803" y="24997"/>
                  </a:lnTo>
                  <a:cubicBezTo>
                    <a:pt x="14895" y="25392"/>
                    <a:pt x="15259" y="25696"/>
                    <a:pt x="15655" y="25787"/>
                  </a:cubicBezTo>
                  <a:cubicBezTo>
                    <a:pt x="15703" y="25794"/>
                    <a:pt x="15751" y="25797"/>
                    <a:pt x="15799" y="25797"/>
                  </a:cubicBezTo>
                  <a:cubicBezTo>
                    <a:pt x="16174" y="25797"/>
                    <a:pt x="16530" y="25590"/>
                    <a:pt x="16718" y="25240"/>
                  </a:cubicBezTo>
                  <a:lnTo>
                    <a:pt x="18451" y="22352"/>
                  </a:lnTo>
                  <a:lnTo>
                    <a:pt x="19454" y="24936"/>
                  </a:lnTo>
                  <a:lnTo>
                    <a:pt x="17873" y="28735"/>
                  </a:lnTo>
                  <a:cubicBezTo>
                    <a:pt x="17630" y="29282"/>
                    <a:pt x="17904" y="29921"/>
                    <a:pt x="18451" y="30164"/>
                  </a:cubicBezTo>
                  <a:cubicBezTo>
                    <a:pt x="18571" y="30213"/>
                    <a:pt x="18697" y="30237"/>
                    <a:pt x="18824" y="30237"/>
                  </a:cubicBezTo>
                  <a:cubicBezTo>
                    <a:pt x="19243" y="30237"/>
                    <a:pt x="19662" y="29983"/>
                    <a:pt x="19849" y="29586"/>
                  </a:cubicBezTo>
                  <a:lnTo>
                    <a:pt x="20609" y="27763"/>
                  </a:lnTo>
                  <a:lnTo>
                    <a:pt x="22038" y="31319"/>
                  </a:lnTo>
                  <a:cubicBezTo>
                    <a:pt x="22225" y="31740"/>
                    <a:pt x="22628" y="31999"/>
                    <a:pt x="23067" y="31999"/>
                  </a:cubicBezTo>
                  <a:cubicBezTo>
                    <a:pt x="23199" y="31999"/>
                    <a:pt x="23333" y="31976"/>
                    <a:pt x="23466" y="31927"/>
                  </a:cubicBezTo>
                  <a:cubicBezTo>
                    <a:pt x="23983" y="31714"/>
                    <a:pt x="24256" y="31106"/>
                    <a:pt x="24074" y="30529"/>
                  </a:cubicBezTo>
                  <a:lnTo>
                    <a:pt x="22615" y="26972"/>
                  </a:lnTo>
                  <a:lnTo>
                    <a:pt x="22615" y="26972"/>
                  </a:lnTo>
                  <a:lnTo>
                    <a:pt x="24439" y="27732"/>
                  </a:lnTo>
                  <a:cubicBezTo>
                    <a:pt x="24576" y="27778"/>
                    <a:pt x="24720" y="27801"/>
                    <a:pt x="24864" y="27801"/>
                  </a:cubicBezTo>
                  <a:cubicBezTo>
                    <a:pt x="25009" y="27801"/>
                    <a:pt x="25153" y="27778"/>
                    <a:pt x="25290" y="27732"/>
                  </a:cubicBezTo>
                  <a:cubicBezTo>
                    <a:pt x="25533" y="27611"/>
                    <a:pt x="25746" y="27428"/>
                    <a:pt x="25837" y="27155"/>
                  </a:cubicBezTo>
                  <a:cubicBezTo>
                    <a:pt x="26080" y="26608"/>
                    <a:pt x="25807" y="25969"/>
                    <a:pt x="25290" y="25757"/>
                  </a:cubicBezTo>
                  <a:lnTo>
                    <a:pt x="21490" y="24146"/>
                  </a:lnTo>
                  <a:lnTo>
                    <a:pt x="20457" y="21562"/>
                  </a:lnTo>
                  <a:lnTo>
                    <a:pt x="23709" y="22443"/>
                  </a:lnTo>
                  <a:cubicBezTo>
                    <a:pt x="23802" y="22467"/>
                    <a:pt x="23891" y="22477"/>
                    <a:pt x="23978" y="22477"/>
                  </a:cubicBezTo>
                  <a:cubicBezTo>
                    <a:pt x="24120" y="22477"/>
                    <a:pt x="24258" y="22451"/>
                    <a:pt x="24408" y="22413"/>
                  </a:cubicBezTo>
                  <a:cubicBezTo>
                    <a:pt x="24591" y="22322"/>
                    <a:pt x="24773" y="22170"/>
                    <a:pt x="24895" y="22018"/>
                  </a:cubicBezTo>
                  <a:cubicBezTo>
                    <a:pt x="25168" y="21653"/>
                    <a:pt x="25138" y="21136"/>
                    <a:pt x="24864" y="20772"/>
                  </a:cubicBezTo>
                  <a:lnTo>
                    <a:pt x="22646" y="17884"/>
                  </a:lnTo>
                  <a:lnTo>
                    <a:pt x="26050" y="18340"/>
                  </a:lnTo>
                  <a:lnTo>
                    <a:pt x="28512" y="21592"/>
                  </a:lnTo>
                  <a:cubicBezTo>
                    <a:pt x="28722" y="21866"/>
                    <a:pt x="29035" y="22023"/>
                    <a:pt x="29349" y="22023"/>
                  </a:cubicBezTo>
                  <a:cubicBezTo>
                    <a:pt x="29488" y="22023"/>
                    <a:pt x="29627" y="21992"/>
                    <a:pt x="29758" y="21927"/>
                  </a:cubicBezTo>
                  <a:cubicBezTo>
                    <a:pt x="29849" y="21896"/>
                    <a:pt x="29910" y="21866"/>
                    <a:pt x="30001" y="21805"/>
                  </a:cubicBezTo>
                  <a:cubicBezTo>
                    <a:pt x="30457" y="21440"/>
                    <a:pt x="30548" y="20772"/>
                    <a:pt x="30214" y="20285"/>
                  </a:cubicBezTo>
                  <a:lnTo>
                    <a:pt x="29029" y="18705"/>
                  </a:lnTo>
                  <a:lnTo>
                    <a:pt x="29029" y="18705"/>
                  </a:lnTo>
                  <a:lnTo>
                    <a:pt x="32828" y="19252"/>
                  </a:lnTo>
                  <a:cubicBezTo>
                    <a:pt x="32881" y="19260"/>
                    <a:pt x="32933" y="19263"/>
                    <a:pt x="32982" y="19263"/>
                  </a:cubicBezTo>
                  <a:cubicBezTo>
                    <a:pt x="33130" y="19263"/>
                    <a:pt x="33261" y="19229"/>
                    <a:pt x="33375" y="19161"/>
                  </a:cubicBezTo>
                  <a:cubicBezTo>
                    <a:pt x="33710" y="19009"/>
                    <a:pt x="33983" y="18705"/>
                    <a:pt x="34014" y="18340"/>
                  </a:cubicBezTo>
                  <a:cubicBezTo>
                    <a:pt x="34257" y="17793"/>
                    <a:pt x="33831" y="17276"/>
                    <a:pt x="33254" y="17185"/>
                  </a:cubicBezTo>
                  <a:lnTo>
                    <a:pt x="29454" y="16668"/>
                  </a:lnTo>
                  <a:lnTo>
                    <a:pt x="31004" y="15483"/>
                  </a:lnTo>
                  <a:cubicBezTo>
                    <a:pt x="31460" y="15148"/>
                    <a:pt x="31582" y="14449"/>
                    <a:pt x="31248" y="13963"/>
                  </a:cubicBezTo>
                  <a:cubicBezTo>
                    <a:pt x="31047" y="13690"/>
                    <a:pt x="30715" y="13536"/>
                    <a:pt x="30376" y="13536"/>
                  </a:cubicBezTo>
                  <a:cubicBezTo>
                    <a:pt x="30151" y="13536"/>
                    <a:pt x="29922" y="13604"/>
                    <a:pt x="29728" y="13750"/>
                  </a:cubicBezTo>
                  <a:lnTo>
                    <a:pt x="26445" y="16212"/>
                  </a:lnTo>
                  <a:lnTo>
                    <a:pt x="23071" y="15756"/>
                  </a:lnTo>
                  <a:lnTo>
                    <a:pt x="25959" y="13538"/>
                  </a:lnTo>
                  <a:cubicBezTo>
                    <a:pt x="26354" y="13294"/>
                    <a:pt x="26506" y="12778"/>
                    <a:pt x="26354" y="12383"/>
                  </a:cubicBezTo>
                  <a:cubicBezTo>
                    <a:pt x="26202" y="11957"/>
                    <a:pt x="25807" y="11653"/>
                    <a:pt x="25351" y="11653"/>
                  </a:cubicBezTo>
                  <a:lnTo>
                    <a:pt x="22007" y="11623"/>
                  </a:lnTo>
                  <a:lnTo>
                    <a:pt x="23709" y="9434"/>
                  </a:lnTo>
                  <a:lnTo>
                    <a:pt x="27782" y="8948"/>
                  </a:lnTo>
                  <a:cubicBezTo>
                    <a:pt x="27904" y="8948"/>
                    <a:pt x="27965" y="8917"/>
                    <a:pt x="28056" y="8857"/>
                  </a:cubicBezTo>
                  <a:cubicBezTo>
                    <a:pt x="28512" y="8674"/>
                    <a:pt x="28785" y="8218"/>
                    <a:pt x="28694" y="7732"/>
                  </a:cubicBezTo>
                  <a:cubicBezTo>
                    <a:pt x="28639" y="7179"/>
                    <a:pt x="28182" y="6777"/>
                    <a:pt x="27642" y="6777"/>
                  </a:cubicBezTo>
                  <a:cubicBezTo>
                    <a:pt x="27588" y="6777"/>
                    <a:pt x="27534" y="6781"/>
                    <a:pt x="27478" y="6790"/>
                  </a:cubicBezTo>
                  <a:lnTo>
                    <a:pt x="25533" y="7002"/>
                  </a:lnTo>
                  <a:lnTo>
                    <a:pt x="27904" y="3963"/>
                  </a:lnTo>
                  <a:cubicBezTo>
                    <a:pt x="28269" y="3507"/>
                    <a:pt x="28178" y="2838"/>
                    <a:pt x="27722" y="2443"/>
                  </a:cubicBezTo>
                  <a:cubicBezTo>
                    <a:pt x="27531" y="2291"/>
                    <a:pt x="27299" y="2218"/>
                    <a:pt x="27066" y="2218"/>
                  </a:cubicBezTo>
                  <a:cubicBezTo>
                    <a:pt x="26740" y="2218"/>
                    <a:pt x="26414" y="2360"/>
                    <a:pt x="26202" y="2626"/>
                  </a:cubicBezTo>
                  <a:lnTo>
                    <a:pt x="23831" y="5665"/>
                  </a:lnTo>
                  <a:lnTo>
                    <a:pt x="23618" y="3750"/>
                  </a:lnTo>
                  <a:cubicBezTo>
                    <a:pt x="23532" y="3207"/>
                    <a:pt x="23044" y="2772"/>
                    <a:pt x="22506" y="2772"/>
                  </a:cubicBezTo>
                  <a:cubicBezTo>
                    <a:pt x="22472" y="2772"/>
                    <a:pt x="22437" y="2774"/>
                    <a:pt x="22402" y="2777"/>
                  </a:cubicBezTo>
                  <a:cubicBezTo>
                    <a:pt x="21794" y="2869"/>
                    <a:pt x="21369" y="3385"/>
                    <a:pt x="21430" y="4024"/>
                  </a:cubicBezTo>
                  <a:lnTo>
                    <a:pt x="21946" y="8066"/>
                  </a:lnTo>
                  <a:lnTo>
                    <a:pt x="20214" y="10255"/>
                  </a:lnTo>
                  <a:lnTo>
                    <a:pt x="19363" y="7002"/>
                  </a:lnTo>
                  <a:cubicBezTo>
                    <a:pt x="19241" y="6607"/>
                    <a:pt x="18907" y="6303"/>
                    <a:pt x="18481" y="6212"/>
                  </a:cubicBezTo>
                  <a:cubicBezTo>
                    <a:pt x="18433" y="6205"/>
                    <a:pt x="18385" y="6202"/>
                    <a:pt x="18337" y="6202"/>
                  </a:cubicBezTo>
                  <a:cubicBezTo>
                    <a:pt x="17962" y="6202"/>
                    <a:pt x="17606" y="6409"/>
                    <a:pt x="17417" y="6759"/>
                  </a:cubicBezTo>
                  <a:lnTo>
                    <a:pt x="15715" y="9647"/>
                  </a:lnTo>
                  <a:lnTo>
                    <a:pt x="14682" y="7063"/>
                  </a:lnTo>
                  <a:lnTo>
                    <a:pt x="16262" y="3264"/>
                  </a:lnTo>
                  <a:cubicBezTo>
                    <a:pt x="16506" y="2717"/>
                    <a:pt x="16232" y="2078"/>
                    <a:pt x="15715" y="1835"/>
                  </a:cubicBezTo>
                  <a:cubicBezTo>
                    <a:pt x="15588" y="1786"/>
                    <a:pt x="15456" y="1763"/>
                    <a:pt x="15325" y="1763"/>
                  </a:cubicBezTo>
                  <a:cubicBezTo>
                    <a:pt x="14893" y="1763"/>
                    <a:pt x="14473" y="2016"/>
                    <a:pt x="14287" y="2413"/>
                  </a:cubicBezTo>
                  <a:lnTo>
                    <a:pt x="13527" y="4236"/>
                  </a:lnTo>
                  <a:lnTo>
                    <a:pt x="12098" y="680"/>
                  </a:lnTo>
                  <a:cubicBezTo>
                    <a:pt x="11911" y="259"/>
                    <a:pt x="11508" y="0"/>
                    <a:pt x="11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86" name="Google Shape;686;p11"/>
          <p:cNvSpPr/>
          <p:nvPr/>
        </p:nvSpPr>
        <p:spPr>
          <a:xfrm rot="-1051434">
            <a:off x="1378879" y="6092471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7" name="Google Shape;687;p11"/>
          <p:cNvSpPr/>
          <p:nvPr/>
        </p:nvSpPr>
        <p:spPr>
          <a:xfrm rot="1051434" flipH="1">
            <a:off x="9824379" y="5926954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688" name="Google Shape;688;p11"/>
          <p:cNvGrpSpPr/>
          <p:nvPr/>
        </p:nvGrpSpPr>
        <p:grpSpPr>
          <a:xfrm rot="-437052" flipH="1">
            <a:off x="225015" y="670898"/>
            <a:ext cx="839349" cy="882612"/>
            <a:chOff x="782176" y="-1158311"/>
            <a:chExt cx="629467" cy="661912"/>
          </a:xfrm>
        </p:grpSpPr>
        <p:sp>
          <p:nvSpPr>
            <p:cNvPr id="689" name="Google Shape;689;p11"/>
            <p:cNvSpPr/>
            <p:nvPr/>
          </p:nvSpPr>
          <p:spPr>
            <a:xfrm>
              <a:off x="782176" y="-1158311"/>
              <a:ext cx="196164" cy="145525"/>
            </a:xfrm>
            <a:custGeom>
              <a:avLst/>
              <a:gdLst/>
              <a:ahLst/>
              <a:cxnLst/>
              <a:rect l="l" t="t" r="r" b="b"/>
              <a:pathLst>
                <a:path w="1197" h="888" extrusionOk="0">
                  <a:moveTo>
                    <a:pt x="218" y="0"/>
                  </a:moveTo>
                  <a:cubicBezTo>
                    <a:pt x="164" y="0"/>
                    <a:pt x="128" y="18"/>
                    <a:pt x="73" y="55"/>
                  </a:cubicBezTo>
                  <a:cubicBezTo>
                    <a:pt x="37" y="91"/>
                    <a:pt x="1" y="145"/>
                    <a:pt x="1" y="218"/>
                  </a:cubicBezTo>
                  <a:cubicBezTo>
                    <a:pt x="1" y="326"/>
                    <a:pt x="73" y="435"/>
                    <a:pt x="200" y="525"/>
                  </a:cubicBezTo>
                  <a:cubicBezTo>
                    <a:pt x="291" y="598"/>
                    <a:pt x="417" y="634"/>
                    <a:pt x="526" y="688"/>
                  </a:cubicBezTo>
                  <a:cubicBezTo>
                    <a:pt x="743" y="761"/>
                    <a:pt x="961" y="815"/>
                    <a:pt x="1160" y="888"/>
                  </a:cubicBezTo>
                  <a:cubicBezTo>
                    <a:pt x="1196" y="888"/>
                    <a:pt x="1106" y="707"/>
                    <a:pt x="1069" y="688"/>
                  </a:cubicBezTo>
                  <a:cubicBezTo>
                    <a:pt x="1033" y="616"/>
                    <a:pt x="979" y="544"/>
                    <a:pt x="924" y="489"/>
                  </a:cubicBezTo>
                  <a:cubicBezTo>
                    <a:pt x="780" y="344"/>
                    <a:pt x="671" y="236"/>
                    <a:pt x="508" y="127"/>
                  </a:cubicBezTo>
                  <a:cubicBezTo>
                    <a:pt x="417" y="55"/>
                    <a:pt x="327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0" name="Google Shape;690;p11"/>
            <p:cNvSpPr/>
            <p:nvPr/>
          </p:nvSpPr>
          <p:spPr>
            <a:xfrm>
              <a:off x="1055202" y="-1147331"/>
              <a:ext cx="71452" cy="227793"/>
            </a:xfrm>
            <a:custGeom>
              <a:avLst/>
              <a:gdLst/>
              <a:ahLst/>
              <a:cxnLst/>
              <a:rect l="l" t="t" r="r" b="b"/>
              <a:pathLst>
                <a:path w="436" h="1390" extrusionOk="0">
                  <a:moveTo>
                    <a:pt x="196" y="1"/>
                  </a:moveTo>
                  <a:cubicBezTo>
                    <a:pt x="184" y="1"/>
                    <a:pt x="174" y="2"/>
                    <a:pt x="164" y="6"/>
                  </a:cubicBezTo>
                  <a:cubicBezTo>
                    <a:pt x="73" y="60"/>
                    <a:pt x="19" y="169"/>
                    <a:pt x="19" y="259"/>
                  </a:cubicBezTo>
                  <a:cubicBezTo>
                    <a:pt x="1" y="477"/>
                    <a:pt x="19" y="712"/>
                    <a:pt x="73" y="911"/>
                  </a:cubicBezTo>
                  <a:cubicBezTo>
                    <a:pt x="90" y="962"/>
                    <a:pt x="170" y="1389"/>
                    <a:pt x="254" y="1389"/>
                  </a:cubicBezTo>
                  <a:cubicBezTo>
                    <a:pt x="260" y="1389"/>
                    <a:pt x="266" y="1387"/>
                    <a:pt x="273" y="1382"/>
                  </a:cubicBezTo>
                  <a:cubicBezTo>
                    <a:pt x="291" y="1382"/>
                    <a:pt x="309" y="1346"/>
                    <a:pt x="309" y="1291"/>
                  </a:cubicBezTo>
                  <a:cubicBezTo>
                    <a:pt x="363" y="1110"/>
                    <a:pt x="381" y="911"/>
                    <a:pt x="399" y="712"/>
                  </a:cubicBezTo>
                  <a:cubicBezTo>
                    <a:pt x="436" y="567"/>
                    <a:pt x="436" y="440"/>
                    <a:pt x="436" y="295"/>
                  </a:cubicBezTo>
                  <a:cubicBezTo>
                    <a:pt x="436" y="205"/>
                    <a:pt x="399" y="151"/>
                    <a:pt x="363" y="78"/>
                  </a:cubicBezTo>
                  <a:cubicBezTo>
                    <a:pt x="318" y="33"/>
                    <a:pt x="249" y="1"/>
                    <a:pt x="1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1" name="Google Shape;691;p11"/>
            <p:cNvSpPr/>
            <p:nvPr/>
          </p:nvSpPr>
          <p:spPr>
            <a:xfrm>
              <a:off x="1203679" y="-974273"/>
              <a:ext cx="107014" cy="211077"/>
            </a:xfrm>
            <a:custGeom>
              <a:avLst/>
              <a:gdLst/>
              <a:ahLst/>
              <a:cxnLst/>
              <a:rect l="l" t="t" r="r" b="b"/>
              <a:pathLst>
                <a:path w="653" h="1288" extrusionOk="0">
                  <a:moveTo>
                    <a:pt x="399" y="0"/>
                  </a:moveTo>
                  <a:cubicBezTo>
                    <a:pt x="272" y="18"/>
                    <a:pt x="182" y="145"/>
                    <a:pt x="127" y="290"/>
                  </a:cubicBezTo>
                  <a:cubicBezTo>
                    <a:pt x="37" y="507"/>
                    <a:pt x="0" y="761"/>
                    <a:pt x="0" y="1014"/>
                  </a:cubicBezTo>
                  <a:cubicBezTo>
                    <a:pt x="0" y="1069"/>
                    <a:pt x="0" y="1268"/>
                    <a:pt x="91" y="1286"/>
                  </a:cubicBezTo>
                  <a:cubicBezTo>
                    <a:pt x="96" y="1287"/>
                    <a:pt x="100" y="1287"/>
                    <a:pt x="105" y="1287"/>
                  </a:cubicBezTo>
                  <a:cubicBezTo>
                    <a:pt x="189" y="1287"/>
                    <a:pt x="256" y="1137"/>
                    <a:pt x="290" y="1069"/>
                  </a:cubicBezTo>
                  <a:cubicBezTo>
                    <a:pt x="345" y="960"/>
                    <a:pt x="399" y="869"/>
                    <a:pt x="453" y="779"/>
                  </a:cubicBezTo>
                  <a:cubicBezTo>
                    <a:pt x="526" y="670"/>
                    <a:pt x="580" y="561"/>
                    <a:pt x="616" y="435"/>
                  </a:cubicBezTo>
                  <a:cubicBezTo>
                    <a:pt x="652" y="326"/>
                    <a:pt x="652" y="199"/>
                    <a:pt x="580" y="91"/>
                  </a:cubicBezTo>
                  <a:lnTo>
                    <a:pt x="526" y="18"/>
                  </a:lnTo>
                  <a:cubicBezTo>
                    <a:pt x="489" y="0"/>
                    <a:pt x="453" y="0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2" name="Google Shape;692;p11"/>
            <p:cNvSpPr/>
            <p:nvPr/>
          </p:nvSpPr>
          <p:spPr>
            <a:xfrm>
              <a:off x="906890" y="-920029"/>
              <a:ext cx="205014" cy="70468"/>
            </a:xfrm>
            <a:custGeom>
              <a:avLst/>
              <a:gdLst/>
              <a:ahLst/>
              <a:cxnLst/>
              <a:rect l="l" t="t" r="r" b="b"/>
              <a:pathLst>
                <a:path w="1251" h="430" extrusionOk="0">
                  <a:moveTo>
                    <a:pt x="490" y="1"/>
                  </a:moveTo>
                  <a:cubicBezTo>
                    <a:pt x="410" y="1"/>
                    <a:pt x="330" y="9"/>
                    <a:pt x="254" y="31"/>
                  </a:cubicBezTo>
                  <a:cubicBezTo>
                    <a:pt x="182" y="49"/>
                    <a:pt x="109" y="67"/>
                    <a:pt x="55" y="122"/>
                  </a:cubicBezTo>
                  <a:cubicBezTo>
                    <a:pt x="19" y="158"/>
                    <a:pt x="0" y="230"/>
                    <a:pt x="19" y="303"/>
                  </a:cubicBezTo>
                  <a:cubicBezTo>
                    <a:pt x="37" y="339"/>
                    <a:pt x="73" y="357"/>
                    <a:pt x="109" y="393"/>
                  </a:cubicBezTo>
                  <a:cubicBezTo>
                    <a:pt x="163" y="421"/>
                    <a:pt x="231" y="430"/>
                    <a:pt x="304" y="430"/>
                  </a:cubicBezTo>
                  <a:cubicBezTo>
                    <a:pt x="376" y="430"/>
                    <a:pt x="453" y="421"/>
                    <a:pt x="526" y="412"/>
                  </a:cubicBezTo>
                  <a:cubicBezTo>
                    <a:pt x="652" y="357"/>
                    <a:pt x="815" y="321"/>
                    <a:pt x="924" y="249"/>
                  </a:cubicBezTo>
                  <a:cubicBezTo>
                    <a:pt x="997" y="230"/>
                    <a:pt x="1250" y="140"/>
                    <a:pt x="1033" y="86"/>
                  </a:cubicBezTo>
                  <a:cubicBezTo>
                    <a:pt x="868" y="48"/>
                    <a:pt x="677" y="1"/>
                    <a:pt x="4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3" name="Google Shape;693;p11"/>
            <p:cNvSpPr/>
            <p:nvPr/>
          </p:nvSpPr>
          <p:spPr>
            <a:xfrm>
              <a:off x="1022590" y="-779747"/>
              <a:ext cx="184201" cy="75713"/>
            </a:xfrm>
            <a:custGeom>
              <a:avLst/>
              <a:gdLst/>
              <a:ahLst/>
              <a:cxnLst/>
              <a:rect l="l" t="t" r="r" b="b"/>
              <a:pathLst>
                <a:path w="1124" h="462" extrusionOk="0">
                  <a:moveTo>
                    <a:pt x="595" y="1"/>
                  </a:moveTo>
                  <a:cubicBezTo>
                    <a:pt x="488" y="1"/>
                    <a:pt x="380" y="14"/>
                    <a:pt x="291" y="26"/>
                  </a:cubicBezTo>
                  <a:cubicBezTo>
                    <a:pt x="218" y="44"/>
                    <a:pt x="128" y="81"/>
                    <a:pt x="91" y="117"/>
                  </a:cubicBezTo>
                  <a:cubicBezTo>
                    <a:pt x="37" y="171"/>
                    <a:pt x="1" y="226"/>
                    <a:pt x="19" y="298"/>
                  </a:cubicBezTo>
                  <a:cubicBezTo>
                    <a:pt x="19" y="370"/>
                    <a:pt x="91" y="407"/>
                    <a:pt x="146" y="443"/>
                  </a:cubicBezTo>
                  <a:cubicBezTo>
                    <a:pt x="218" y="461"/>
                    <a:pt x="291" y="461"/>
                    <a:pt x="363" y="461"/>
                  </a:cubicBezTo>
                  <a:cubicBezTo>
                    <a:pt x="490" y="443"/>
                    <a:pt x="1124" y="316"/>
                    <a:pt x="1105" y="135"/>
                  </a:cubicBezTo>
                  <a:cubicBezTo>
                    <a:pt x="1105" y="81"/>
                    <a:pt x="779" y="8"/>
                    <a:pt x="725" y="8"/>
                  </a:cubicBezTo>
                  <a:cubicBezTo>
                    <a:pt x="683" y="3"/>
                    <a:pt x="639" y="1"/>
                    <a:pt x="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4" name="Google Shape;694;p11"/>
            <p:cNvSpPr/>
            <p:nvPr/>
          </p:nvSpPr>
          <p:spPr>
            <a:xfrm>
              <a:off x="1105678" y="-647823"/>
              <a:ext cx="193051" cy="78499"/>
            </a:xfrm>
            <a:custGeom>
              <a:avLst/>
              <a:gdLst/>
              <a:ahLst/>
              <a:cxnLst/>
              <a:rect l="l" t="t" r="r" b="b"/>
              <a:pathLst>
                <a:path w="1178" h="479" extrusionOk="0">
                  <a:moveTo>
                    <a:pt x="399" y="0"/>
                  </a:moveTo>
                  <a:cubicBezTo>
                    <a:pt x="327" y="0"/>
                    <a:pt x="236" y="18"/>
                    <a:pt x="164" y="36"/>
                  </a:cubicBezTo>
                  <a:cubicBezTo>
                    <a:pt x="91" y="91"/>
                    <a:pt x="37" y="145"/>
                    <a:pt x="37" y="217"/>
                  </a:cubicBezTo>
                  <a:cubicBezTo>
                    <a:pt x="1" y="326"/>
                    <a:pt x="128" y="453"/>
                    <a:pt x="236" y="471"/>
                  </a:cubicBezTo>
                  <a:cubicBezTo>
                    <a:pt x="268" y="476"/>
                    <a:pt x="300" y="478"/>
                    <a:pt x="332" y="478"/>
                  </a:cubicBezTo>
                  <a:cubicBezTo>
                    <a:pt x="410" y="478"/>
                    <a:pt x="491" y="466"/>
                    <a:pt x="580" y="453"/>
                  </a:cubicBezTo>
                  <a:cubicBezTo>
                    <a:pt x="707" y="399"/>
                    <a:pt x="888" y="399"/>
                    <a:pt x="1033" y="362"/>
                  </a:cubicBezTo>
                  <a:cubicBezTo>
                    <a:pt x="1178" y="308"/>
                    <a:pt x="1069" y="217"/>
                    <a:pt x="961" y="181"/>
                  </a:cubicBezTo>
                  <a:cubicBezTo>
                    <a:pt x="780" y="91"/>
                    <a:pt x="598" y="18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5" name="Google Shape;695;p11"/>
            <p:cNvSpPr/>
            <p:nvPr/>
          </p:nvSpPr>
          <p:spPr>
            <a:xfrm>
              <a:off x="1280867" y="-760737"/>
              <a:ext cx="130776" cy="153228"/>
            </a:xfrm>
            <a:custGeom>
              <a:avLst/>
              <a:gdLst/>
              <a:ahLst/>
              <a:cxnLst/>
              <a:rect l="l" t="t" r="r" b="b"/>
              <a:pathLst>
                <a:path w="798" h="935" extrusionOk="0">
                  <a:moveTo>
                    <a:pt x="544" y="1"/>
                  </a:moveTo>
                  <a:cubicBezTo>
                    <a:pt x="381" y="19"/>
                    <a:pt x="272" y="182"/>
                    <a:pt x="199" y="327"/>
                  </a:cubicBezTo>
                  <a:cubicBezTo>
                    <a:pt x="127" y="436"/>
                    <a:pt x="0" y="707"/>
                    <a:pt x="55" y="852"/>
                  </a:cubicBezTo>
                  <a:cubicBezTo>
                    <a:pt x="65" y="912"/>
                    <a:pt x="91" y="935"/>
                    <a:pt x="126" y="935"/>
                  </a:cubicBezTo>
                  <a:cubicBezTo>
                    <a:pt x="218" y="935"/>
                    <a:pt x="369" y="778"/>
                    <a:pt x="435" y="725"/>
                  </a:cubicBezTo>
                  <a:cubicBezTo>
                    <a:pt x="544" y="653"/>
                    <a:pt x="634" y="599"/>
                    <a:pt x="707" y="472"/>
                  </a:cubicBezTo>
                  <a:cubicBezTo>
                    <a:pt x="779" y="363"/>
                    <a:pt x="797" y="236"/>
                    <a:pt x="743" y="110"/>
                  </a:cubicBezTo>
                  <a:cubicBezTo>
                    <a:pt x="725" y="73"/>
                    <a:pt x="670" y="19"/>
                    <a:pt x="6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6" name="Google Shape;696;p11"/>
            <p:cNvSpPr/>
            <p:nvPr/>
          </p:nvSpPr>
          <p:spPr>
            <a:xfrm>
              <a:off x="954415" y="-1024748"/>
              <a:ext cx="359225" cy="528349"/>
            </a:xfrm>
            <a:custGeom>
              <a:avLst/>
              <a:gdLst/>
              <a:ahLst/>
              <a:cxnLst/>
              <a:rect l="l" t="t" r="r" b="b"/>
              <a:pathLst>
                <a:path w="2192" h="3224" fill="none" extrusionOk="0">
                  <a:moveTo>
                    <a:pt x="2191" y="3224"/>
                  </a:moveTo>
                  <a:cubicBezTo>
                    <a:pt x="1884" y="1938"/>
                    <a:pt x="1087" y="779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97" name="Google Shape;697;p11"/>
          <p:cNvSpPr txBox="1">
            <a:spLocks noGrp="1"/>
          </p:cNvSpPr>
          <p:nvPr>
            <p:ph type="title" hasCustomPrompt="1"/>
          </p:nvPr>
        </p:nvSpPr>
        <p:spPr>
          <a:xfrm>
            <a:off x="950833" y="1932233"/>
            <a:ext cx="10290400" cy="14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None/>
              <a:defRPr sz="13333" b="1"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9pPr>
          </a:lstStyle>
          <a:p>
            <a:r>
              <a:t>xx%</a:t>
            </a:r>
          </a:p>
        </p:txBody>
      </p:sp>
      <p:sp>
        <p:nvSpPr>
          <p:cNvPr id="698" name="Google Shape;698;p11"/>
          <p:cNvSpPr txBox="1">
            <a:spLocks noGrp="1"/>
          </p:cNvSpPr>
          <p:nvPr>
            <p:ph type="subTitle" idx="1"/>
          </p:nvPr>
        </p:nvSpPr>
        <p:spPr>
          <a:xfrm>
            <a:off x="1871533" y="3520867"/>
            <a:ext cx="8448800" cy="951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9pPr>
          </a:lstStyle>
          <a:p>
            <a:endParaRPr/>
          </a:p>
        </p:txBody>
      </p:sp>
      <p:pic>
        <p:nvPicPr>
          <p:cNvPr id="123" name="图片 7">
            <a:extLst>
              <a:ext uri="{FF2B5EF4-FFF2-40B4-BE49-F238E27FC236}">
                <a16:creationId xmlns:a16="http://schemas.microsoft.com/office/drawing/2014/main" id="{3330B0CD-F72E-4DC3-9D17-0649061A41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860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1" name="Google Shape;701;p13"/>
          <p:cNvGrpSpPr/>
          <p:nvPr/>
        </p:nvGrpSpPr>
        <p:grpSpPr>
          <a:xfrm rot="8949721">
            <a:off x="11174970" y="427319"/>
            <a:ext cx="729791" cy="941440"/>
            <a:chOff x="8495548" y="1440711"/>
            <a:chExt cx="547356" cy="706096"/>
          </a:xfrm>
        </p:grpSpPr>
        <p:sp>
          <p:nvSpPr>
            <p:cNvPr id="702" name="Google Shape;702;p13"/>
            <p:cNvSpPr/>
            <p:nvPr/>
          </p:nvSpPr>
          <p:spPr>
            <a:xfrm rot="2851161">
              <a:off x="8622832" y="1874937"/>
              <a:ext cx="216813" cy="102097"/>
            </a:xfrm>
            <a:custGeom>
              <a:avLst/>
              <a:gdLst/>
              <a:ahLst/>
              <a:cxnLst/>
              <a:rect l="l" t="t" r="r" b="b"/>
              <a:pathLst>
                <a:path w="1323" h="623" extrusionOk="0">
                  <a:moveTo>
                    <a:pt x="1009" y="1"/>
                  </a:moveTo>
                  <a:cubicBezTo>
                    <a:pt x="848" y="1"/>
                    <a:pt x="653" y="19"/>
                    <a:pt x="598" y="30"/>
                  </a:cubicBezTo>
                  <a:cubicBezTo>
                    <a:pt x="399" y="66"/>
                    <a:pt x="199" y="156"/>
                    <a:pt x="73" y="301"/>
                  </a:cubicBezTo>
                  <a:cubicBezTo>
                    <a:pt x="36" y="356"/>
                    <a:pt x="0" y="428"/>
                    <a:pt x="0" y="482"/>
                  </a:cubicBezTo>
                  <a:cubicBezTo>
                    <a:pt x="36" y="555"/>
                    <a:pt x="91" y="573"/>
                    <a:pt x="163" y="609"/>
                  </a:cubicBezTo>
                  <a:cubicBezTo>
                    <a:pt x="217" y="618"/>
                    <a:pt x="267" y="623"/>
                    <a:pt x="319" y="623"/>
                  </a:cubicBezTo>
                  <a:cubicBezTo>
                    <a:pt x="371" y="623"/>
                    <a:pt x="426" y="618"/>
                    <a:pt x="489" y="609"/>
                  </a:cubicBezTo>
                  <a:cubicBezTo>
                    <a:pt x="634" y="573"/>
                    <a:pt x="797" y="482"/>
                    <a:pt x="942" y="392"/>
                  </a:cubicBezTo>
                  <a:cubicBezTo>
                    <a:pt x="996" y="356"/>
                    <a:pt x="1322" y="156"/>
                    <a:pt x="1232" y="30"/>
                  </a:cubicBezTo>
                  <a:cubicBezTo>
                    <a:pt x="1203" y="8"/>
                    <a:pt x="1113" y="1"/>
                    <a:pt x="100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3" name="Google Shape;703;p13"/>
            <p:cNvSpPr/>
            <p:nvPr/>
          </p:nvSpPr>
          <p:spPr>
            <a:xfrm rot="2851161">
              <a:off x="8873416" y="1833227"/>
              <a:ext cx="89151" cy="177482"/>
            </a:xfrm>
            <a:custGeom>
              <a:avLst/>
              <a:gdLst/>
              <a:ahLst/>
              <a:cxnLst/>
              <a:rect l="l" t="t" r="r" b="b"/>
              <a:pathLst>
                <a:path w="544" h="1083" extrusionOk="0">
                  <a:moveTo>
                    <a:pt x="343" y="0"/>
                  </a:moveTo>
                  <a:cubicBezTo>
                    <a:pt x="258" y="0"/>
                    <a:pt x="160" y="56"/>
                    <a:pt x="109" y="121"/>
                  </a:cubicBezTo>
                  <a:cubicBezTo>
                    <a:pt x="54" y="211"/>
                    <a:pt x="18" y="356"/>
                    <a:pt x="18" y="465"/>
                  </a:cubicBezTo>
                  <a:cubicBezTo>
                    <a:pt x="18" y="573"/>
                    <a:pt x="0" y="1062"/>
                    <a:pt x="145" y="1080"/>
                  </a:cubicBezTo>
                  <a:cubicBezTo>
                    <a:pt x="151" y="1082"/>
                    <a:pt x="158" y="1083"/>
                    <a:pt x="165" y="1083"/>
                  </a:cubicBezTo>
                  <a:cubicBezTo>
                    <a:pt x="304" y="1083"/>
                    <a:pt x="455" y="732"/>
                    <a:pt x="507" y="646"/>
                  </a:cubicBezTo>
                  <a:cubicBezTo>
                    <a:pt x="525" y="555"/>
                    <a:pt x="543" y="465"/>
                    <a:pt x="543" y="356"/>
                  </a:cubicBezTo>
                  <a:cubicBezTo>
                    <a:pt x="543" y="247"/>
                    <a:pt x="525" y="102"/>
                    <a:pt x="435" y="30"/>
                  </a:cubicBezTo>
                  <a:cubicBezTo>
                    <a:pt x="409" y="9"/>
                    <a:pt x="377" y="0"/>
                    <a:pt x="3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4" name="Google Shape;704;p13"/>
            <p:cNvSpPr/>
            <p:nvPr/>
          </p:nvSpPr>
          <p:spPr>
            <a:xfrm rot="2851161">
              <a:off x="8671546" y="1799587"/>
              <a:ext cx="219763" cy="317764"/>
            </a:xfrm>
            <a:custGeom>
              <a:avLst/>
              <a:gdLst/>
              <a:ahLst/>
              <a:cxnLst/>
              <a:rect l="l" t="t" r="r" b="b"/>
              <a:pathLst>
                <a:path w="1341" h="1939" fill="none" extrusionOk="0">
                  <a:moveTo>
                    <a:pt x="1340" y="1939"/>
                  </a:moveTo>
                  <a:cubicBezTo>
                    <a:pt x="1232" y="1124"/>
                    <a:pt x="706" y="381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5" name="Google Shape;705;p13"/>
            <p:cNvSpPr/>
            <p:nvPr/>
          </p:nvSpPr>
          <p:spPr>
            <a:xfrm rot="2851161">
              <a:off x="8569613" y="1658042"/>
              <a:ext cx="270238" cy="77351"/>
            </a:xfrm>
            <a:custGeom>
              <a:avLst/>
              <a:gdLst/>
              <a:ahLst/>
              <a:cxnLst/>
              <a:rect l="l" t="t" r="r" b="b"/>
              <a:pathLst>
                <a:path w="1649" h="472" fill="none" extrusionOk="0">
                  <a:moveTo>
                    <a:pt x="0" y="327"/>
                  </a:moveTo>
                  <a:cubicBezTo>
                    <a:pt x="181" y="454"/>
                    <a:pt x="381" y="472"/>
                    <a:pt x="598" y="472"/>
                  </a:cubicBezTo>
                  <a:cubicBezTo>
                    <a:pt x="996" y="472"/>
                    <a:pt x="1431" y="327"/>
                    <a:pt x="1648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6" name="Google Shape;706;p13"/>
            <p:cNvSpPr/>
            <p:nvPr/>
          </p:nvSpPr>
          <p:spPr>
            <a:xfrm rot="2851161">
              <a:off x="8670708" y="1661084"/>
              <a:ext cx="199114" cy="47689"/>
            </a:xfrm>
            <a:custGeom>
              <a:avLst/>
              <a:gdLst/>
              <a:ahLst/>
              <a:cxnLst/>
              <a:rect l="l" t="t" r="r" b="b"/>
              <a:pathLst>
                <a:path w="1215" h="291" fill="none" extrusionOk="0">
                  <a:moveTo>
                    <a:pt x="1" y="0"/>
                  </a:moveTo>
                  <a:cubicBezTo>
                    <a:pt x="363" y="200"/>
                    <a:pt x="798" y="290"/>
                    <a:pt x="1214" y="254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7" name="Google Shape;707;p13"/>
            <p:cNvSpPr/>
            <p:nvPr/>
          </p:nvSpPr>
          <p:spPr>
            <a:xfrm rot="2851161">
              <a:off x="8881873" y="1602579"/>
              <a:ext cx="41789" cy="207800"/>
            </a:xfrm>
            <a:custGeom>
              <a:avLst/>
              <a:gdLst/>
              <a:ahLst/>
              <a:cxnLst/>
              <a:rect l="l" t="t" r="r" b="b"/>
              <a:pathLst>
                <a:path w="255" h="1268" fill="none" extrusionOk="0">
                  <a:moveTo>
                    <a:pt x="55" y="1268"/>
                  </a:moveTo>
                  <a:cubicBezTo>
                    <a:pt x="91" y="1214"/>
                    <a:pt x="127" y="1177"/>
                    <a:pt x="146" y="1105"/>
                  </a:cubicBezTo>
                  <a:cubicBezTo>
                    <a:pt x="254" y="743"/>
                    <a:pt x="218" y="308"/>
                    <a:pt x="1" y="0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8" name="Google Shape;708;p13"/>
            <p:cNvSpPr/>
            <p:nvPr/>
          </p:nvSpPr>
          <p:spPr>
            <a:xfrm rot="2851161">
              <a:off x="8764335" y="1603002"/>
              <a:ext cx="130776" cy="139626"/>
            </a:xfrm>
            <a:custGeom>
              <a:avLst/>
              <a:gdLst/>
              <a:ahLst/>
              <a:cxnLst/>
              <a:rect l="l" t="t" r="r" b="b"/>
              <a:pathLst>
                <a:path w="798" h="852" fill="none" extrusionOk="0">
                  <a:moveTo>
                    <a:pt x="797" y="852"/>
                  </a:moveTo>
                  <a:cubicBezTo>
                    <a:pt x="634" y="490"/>
                    <a:pt x="362" y="182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9" name="Google Shape;709;p13"/>
            <p:cNvSpPr/>
            <p:nvPr/>
          </p:nvSpPr>
          <p:spPr>
            <a:xfrm rot="2851161">
              <a:off x="8757392" y="1471752"/>
              <a:ext cx="129629" cy="103244"/>
            </a:xfrm>
            <a:custGeom>
              <a:avLst/>
              <a:gdLst/>
              <a:ahLst/>
              <a:cxnLst/>
              <a:rect l="l" t="t" r="r" b="b"/>
              <a:pathLst>
                <a:path w="791" h="630" extrusionOk="0">
                  <a:moveTo>
                    <a:pt x="465" y="1"/>
                  </a:moveTo>
                  <a:cubicBezTo>
                    <a:pt x="374" y="1"/>
                    <a:pt x="284" y="19"/>
                    <a:pt x="229" y="73"/>
                  </a:cubicBezTo>
                  <a:cubicBezTo>
                    <a:pt x="0" y="270"/>
                    <a:pt x="186" y="629"/>
                    <a:pt x="464" y="629"/>
                  </a:cubicBezTo>
                  <a:cubicBezTo>
                    <a:pt x="494" y="629"/>
                    <a:pt x="524" y="625"/>
                    <a:pt x="555" y="617"/>
                  </a:cubicBezTo>
                  <a:cubicBezTo>
                    <a:pt x="682" y="562"/>
                    <a:pt x="791" y="417"/>
                    <a:pt x="773" y="273"/>
                  </a:cubicBezTo>
                  <a:cubicBezTo>
                    <a:pt x="755" y="110"/>
                    <a:pt x="610" y="1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0" name="Google Shape;710;p13"/>
            <p:cNvSpPr/>
            <p:nvPr/>
          </p:nvSpPr>
          <p:spPr>
            <a:xfrm rot="2851161">
              <a:off x="8904120" y="1517172"/>
              <a:ext cx="121599" cy="100131"/>
            </a:xfrm>
            <a:custGeom>
              <a:avLst/>
              <a:gdLst/>
              <a:ahLst/>
              <a:cxnLst/>
              <a:rect l="l" t="t" r="r" b="b"/>
              <a:pathLst>
                <a:path w="742" h="611" extrusionOk="0">
                  <a:moveTo>
                    <a:pt x="415" y="0"/>
                  </a:moveTo>
                  <a:cubicBezTo>
                    <a:pt x="343" y="0"/>
                    <a:pt x="252" y="18"/>
                    <a:pt x="180" y="73"/>
                  </a:cubicBezTo>
                  <a:cubicBezTo>
                    <a:pt x="1" y="268"/>
                    <a:pt x="174" y="611"/>
                    <a:pt x="422" y="611"/>
                  </a:cubicBezTo>
                  <a:cubicBezTo>
                    <a:pt x="449" y="611"/>
                    <a:pt x="477" y="607"/>
                    <a:pt x="506" y="598"/>
                  </a:cubicBezTo>
                  <a:cubicBezTo>
                    <a:pt x="651" y="543"/>
                    <a:pt x="741" y="417"/>
                    <a:pt x="705" y="272"/>
                  </a:cubicBezTo>
                  <a:cubicBezTo>
                    <a:pt x="687" y="145"/>
                    <a:pt x="560" y="18"/>
                    <a:pt x="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1" name="Google Shape;711;p13"/>
            <p:cNvSpPr/>
            <p:nvPr/>
          </p:nvSpPr>
          <p:spPr>
            <a:xfrm rot="2851161">
              <a:off x="8650060" y="1498039"/>
              <a:ext cx="121271" cy="97345"/>
            </a:xfrm>
            <a:custGeom>
              <a:avLst/>
              <a:gdLst/>
              <a:ahLst/>
              <a:cxnLst/>
              <a:rect l="l" t="t" r="r" b="b"/>
              <a:pathLst>
                <a:path w="740" h="594" extrusionOk="0">
                  <a:moveTo>
                    <a:pt x="414" y="1"/>
                  </a:moveTo>
                  <a:cubicBezTo>
                    <a:pt x="359" y="1"/>
                    <a:pt x="269" y="19"/>
                    <a:pt x="196" y="73"/>
                  </a:cubicBezTo>
                  <a:cubicBezTo>
                    <a:pt x="1" y="252"/>
                    <a:pt x="172" y="593"/>
                    <a:pt x="433" y="593"/>
                  </a:cubicBezTo>
                  <a:cubicBezTo>
                    <a:pt x="462" y="593"/>
                    <a:pt x="492" y="589"/>
                    <a:pt x="522" y="580"/>
                  </a:cubicBezTo>
                  <a:cubicBezTo>
                    <a:pt x="649" y="544"/>
                    <a:pt x="740" y="399"/>
                    <a:pt x="721" y="272"/>
                  </a:cubicBezTo>
                  <a:cubicBezTo>
                    <a:pt x="685" y="127"/>
                    <a:pt x="558" y="19"/>
                    <a:pt x="4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2" name="Google Shape;712;p13"/>
            <p:cNvSpPr/>
            <p:nvPr/>
          </p:nvSpPr>
          <p:spPr>
            <a:xfrm rot="2851161">
              <a:off x="8513263" y="1492826"/>
              <a:ext cx="138806" cy="109144"/>
            </a:xfrm>
            <a:custGeom>
              <a:avLst/>
              <a:gdLst/>
              <a:ahLst/>
              <a:cxnLst/>
              <a:rect l="l" t="t" r="r" b="b"/>
              <a:pathLst>
                <a:path w="847" h="666" extrusionOk="0">
                  <a:moveTo>
                    <a:pt x="484" y="1"/>
                  </a:moveTo>
                  <a:cubicBezTo>
                    <a:pt x="394" y="1"/>
                    <a:pt x="303" y="19"/>
                    <a:pt x="231" y="73"/>
                  </a:cubicBezTo>
                  <a:cubicBezTo>
                    <a:pt x="1" y="287"/>
                    <a:pt x="203" y="665"/>
                    <a:pt x="500" y="665"/>
                  </a:cubicBezTo>
                  <a:cubicBezTo>
                    <a:pt x="530" y="665"/>
                    <a:pt x="561" y="661"/>
                    <a:pt x="593" y="653"/>
                  </a:cubicBezTo>
                  <a:cubicBezTo>
                    <a:pt x="756" y="617"/>
                    <a:pt x="847" y="454"/>
                    <a:pt x="829" y="291"/>
                  </a:cubicBezTo>
                  <a:cubicBezTo>
                    <a:pt x="792" y="128"/>
                    <a:pt x="647" y="19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713" name="Google Shape;713;p13"/>
          <p:cNvGrpSpPr/>
          <p:nvPr/>
        </p:nvGrpSpPr>
        <p:grpSpPr>
          <a:xfrm rot="-295551">
            <a:off x="11031590" y="1834134"/>
            <a:ext cx="1016548" cy="1469684"/>
            <a:chOff x="8499282" y="3580082"/>
            <a:chExt cx="510652" cy="738280"/>
          </a:xfrm>
        </p:grpSpPr>
        <p:sp>
          <p:nvSpPr>
            <p:cNvPr id="714" name="Google Shape;714;p13"/>
            <p:cNvSpPr/>
            <p:nvPr/>
          </p:nvSpPr>
          <p:spPr>
            <a:xfrm>
              <a:off x="8831634" y="3580082"/>
              <a:ext cx="89315" cy="213208"/>
            </a:xfrm>
            <a:custGeom>
              <a:avLst/>
              <a:gdLst/>
              <a:ahLst/>
              <a:cxnLst/>
              <a:rect l="l" t="t" r="r" b="b"/>
              <a:pathLst>
                <a:path w="545" h="1301" extrusionOk="0">
                  <a:moveTo>
                    <a:pt x="327" y="0"/>
                  </a:moveTo>
                  <a:cubicBezTo>
                    <a:pt x="295" y="0"/>
                    <a:pt x="263" y="5"/>
                    <a:pt x="236" y="14"/>
                  </a:cubicBezTo>
                  <a:cubicBezTo>
                    <a:pt x="109" y="68"/>
                    <a:pt x="55" y="177"/>
                    <a:pt x="19" y="285"/>
                  </a:cubicBezTo>
                  <a:cubicBezTo>
                    <a:pt x="1" y="394"/>
                    <a:pt x="1" y="539"/>
                    <a:pt x="19" y="647"/>
                  </a:cubicBezTo>
                  <a:cubicBezTo>
                    <a:pt x="55" y="865"/>
                    <a:pt x="73" y="1082"/>
                    <a:pt x="91" y="1299"/>
                  </a:cubicBezTo>
                  <a:cubicBezTo>
                    <a:pt x="91" y="1300"/>
                    <a:pt x="92" y="1301"/>
                    <a:pt x="93" y="1301"/>
                  </a:cubicBezTo>
                  <a:cubicBezTo>
                    <a:pt x="108" y="1301"/>
                    <a:pt x="236" y="1172"/>
                    <a:pt x="236" y="1155"/>
                  </a:cubicBezTo>
                  <a:cubicBezTo>
                    <a:pt x="272" y="1082"/>
                    <a:pt x="327" y="992"/>
                    <a:pt x="363" y="919"/>
                  </a:cubicBezTo>
                  <a:cubicBezTo>
                    <a:pt x="417" y="792"/>
                    <a:pt x="453" y="611"/>
                    <a:pt x="508" y="448"/>
                  </a:cubicBezTo>
                  <a:cubicBezTo>
                    <a:pt x="526" y="340"/>
                    <a:pt x="544" y="213"/>
                    <a:pt x="508" y="122"/>
                  </a:cubicBezTo>
                  <a:cubicBezTo>
                    <a:pt x="472" y="86"/>
                    <a:pt x="453" y="32"/>
                    <a:pt x="417" y="14"/>
                  </a:cubicBezTo>
                  <a:cubicBezTo>
                    <a:pt x="390" y="5"/>
                    <a:pt x="358" y="0"/>
                    <a:pt x="3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5" name="Google Shape;715;p13"/>
            <p:cNvSpPr/>
            <p:nvPr/>
          </p:nvSpPr>
          <p:spPr>
            <a:xfrm>
              <a:off x="8784108" y="3838194"/>
              <a:ext cx="225827" cy="119469"/>
            </a:xfrm>
            <a:custGeom>
              <a:avLst/>
              <a:gdLst/>
              <a:ahLst/>
              <a:cxnLst/>
              <a:rect l="l" t="t" r="r" b="b"/>
              <a:pathLst>
                <a:path w="1378" h="729" extrusionOk="0">
                  <a:moveTo>
                    <a:pt x="1212" y="1"/>
                  </a:moveTo>
                  <a:cubicBezTo>
                    <a:pt x="1165" y="1"/>
                    <a:pt x="1115" y="14"/>
                    <a:pt x="1069" y="32"/>
                  </a:cubicBezTo>
                  <a:cubicBezTo>
                    <a:pt x="852" y="87"/>
                    <a:pt x="653" y="177"/>
                    <a:pt x="454" y="340"/>
                  </a:cubicBezTo>
                  <a:cubicBezTo>
                    <a:pt x="399" y="376"/>
                    <a:pt x="1" y="666"/>
                    <a:pt x="92" y="720"/>
                  </a:cubicBezTo>
                  <a:cubicBezTo>
                    <a:pt x="98" y="726"/>
                    <a:pt x="108" y="728"/>
                    <a:pt x="120" y="728"/>
                  </a:cubicBezTo>
                  <a:cubicBezTo>
                    <a:pt x="144" y="728"/>
                    <a:pt x="176" y="720"/>
                    <a:pt x="200" y="720"/>
                  </a:cubicBezTo>
                  <a:cubicBezTo>
                    <a:pt x="399" y="684"/>
                    <a:pt x="580" y="612"/>
                    <a:pt x="798" y="557"/>
                  </a:cubicBezTo>
                  <a:cubicBezTo>
                    <a:pt x="925" y="521"/>
                    <a:pt x="1069" y="503"/>
                    <a:pt x="1178" y="431"/>
                  </a:cubicBezTo>
                  <a:cubicBezTo>
                    <a:pt x="1251" y="376"/>
                    <a:pt x="1305" y="340"/>
                    <a:pt x="1359" y="268"/>
                  </a:cubicBezTo>
                  <a:cubicBezTo>
                    <a:pt x="1377" y="195"/>
                    <a:pt x="1377" y="87"/>
                    <a:pt x="1341" y="50"/>
                  </a:cubicBezTo>
                  <a:cubicBezTo>
                    <a:pt x="1305" y="14"/>
                    <a:pt x="1260" y="1"/>
                    <a:pt x="12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6" name="Google Shape;716;p13"/>
            <p:cNvSpPr/>
            <p:nvPr/>
          </p:nvSpPr>
          <p:spPr>
            <a:xfrm>
              <a:off x="8707084" y="4065988"/>
              <a:ext cx="225663" cy="81448"/>
            </a:xfrm>
            <a:custGeom>
              <a:avLst/>
              <a:gdLst/>
              <a:ahLst/>
              <a:cxnLst/>
              <a:rect l="l" t="t" r="r" b="b"/>
              <a:pathLst>
                <a:path w="1377" h="497" extrusionOk="0">
                  <a:moveTo>
                    <a:pt x="942" y="0"/>
                  </a:moveTo>
                  <a:cubicBezTo>
                    <a:pt x="688" y="0"/>
                    <a:pt x="453" y="55"/>
                    <a:pt x="236" y="127"/>
                  </a:cubicBezTo>
                  <a:cubicBezTo>
                    <a:pt x="181" y="145"/>
                    <a:pt x="0" y="218"/>
                    <a:pt x="18" y="308"/>
                  </a:cubicBezTo>
                  <a:cubicBezTo>
                    <a:pt x="18" y="399"/>
                    <a:pt x="217" y="417"/>
                    <a:pt x="290" y="417"/>
                  </a:cubicBezTo>
                  <a:cubicBezTo>
                    <a:pt x="399" y="453"/>
                    <a:pt x="507" y="453"/>
                    <a:pt x="634" y="471"/>
                  </a:cubicBezTo>
                  <a:cubicBezTo>
                    <a:pt x="711" y="484"/>
                    <a:pt x="797" y="497"/>
                    <a:pt x="885" y="497"/>
                  </a:cubicBezTo>
                  <a:cubicBezTo>
                    <a:pt x="922" y="497"/>
                    <a:pt x="959" y="495"/>
                    <a:pt x="996" y="489"/>
                  </a:cubicBezTo>
                  <a:cubicBezTo>
                    <a:pt x="1105" y="489"/>
                    <a:pt x="1232" y="417"/>
                    <a:pt x="1304" y="326"/>
                  </a:cubicBezTo>
                  <a:cubicBezTo>
                    <a:pt x="1322" y="308"/>
                    <a:pt x="1358" y="254"/>
                    <a:pt x="1358" y="236"/>
                  </a:cubicBezTo>
                  <a:cubicBezTo>
                    <a:pt x="1376" y="200"/>
                    <a:pt x="1358" y="145"/>
                    <a:pt x="1322" y="127"/>
                  </a:cubicBezTo>
                  <a:cubicBezTo>
                    <a:pt x="1232" y="19"/>
                    <a:pt x="1087" y="0"/>
                    <a:pt x="9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7" name="Google Shape;717;p13"/>
            <p:cNvSpPr/>
            <p:nvPr/>
          </p:nvSpPr>
          <p:spPr>
            <a:xfrm>
              <a:off x="8677422" y="3790997"/>
              <a:ext cx="105047" cy="167485"/>
            </a:xfrm>
            <a:custGeom>
              <a:avLst/>
              <a:gdLst/>
              <a:ahLst/>
              <a:cxnLst/>
              <a:rect l="l" t="t" r="r" b="b"/>
              <a:pathLst>
                <a:path w="641" h="1022" extrusionOk="0">
                  <a:moveTo>
                    <a:pt x="169" y="0"/>
                  </a:moveTo>
                  <a:cubicBezTo>
                    <a:pt x="130" y="0"/>
                    <a:pt x="86" y="9"/>
                    <a:pt x="54" y="31"/>
                  </a:cubicBezTo>
                  <a:cubicBezTo>
                    <a:pt x="36" y="67"/>
                    <a:pt x="18" y="103"/>
                    <a:pt x="18" y="157"/>
                  </a:cubicBezTo>
                  <a:cubicBezTo>
                    <a:pt x="0" y="284"/>
                    <a:pt x="54" y="429"/>
                    <a:pt x="145" y="538"/>
                  </a:cubicBezTo>
                  <a:lnTo>
                    <a:pt x="417" y="882"/>
                  </a:lnTo>
                  <a:cubicBezTo>
                    <a:pt x="452" y="929"/>
                    <a:pt x="540" y="1021"/>
                    <a:pt x="593" y="1021"/>
                  </a:cubicBezTo>
                  <a:cubicBezTo>
                    <a:pt x="622" y="1021"/>
                    <a:pt x="640" y="994"/>
                    <a:pt x="634" y="918"/>
                  </a:cubicBezTo>
                  <a:cubicBezTo>
                    <a:pt x="580" y="646"/>
                    <a:pt x="543" y="375"/>
                    <a:pt x="380" y="157"/>
                  </a:cubicBezTo>
                  <a:cubicBezTo>
                    <a:pt x="362" y="85"/>
                    <a:pt x="308" y="31"/>
                    <a:pt x="235" y="12"/>
                  </a:cubicBezTo>
                  <a:cubicBezTo>
                    <a:pt x="220" y="5"/>
                    <a:pt x="196" y="0"/>
                    <a:pt x="16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8" name="Google Shape;718;p13"/>
            <p:cNvSpPr/>
            <p:nvPr/>
          </p:nvSpPr>
          <p:spPr>
            <a:xfrm>
              <a:off x="8591220" y="3951764"/>
              <a:ext cx="116027" cy="163552"/>
            </a:xfrm>
            <a:custGeom>
              <a:avLst/>
              <a:gdLst/>
              <a:ahLst/>
              <a:cxnLst/>
              <a:rect l="l" t="t" r="r" b="b"/>
              <a:pathLst>
                <a:path w="708" h="998" extrusionOk="0">
                  <a:moveTo>
                    <a:pt x="166" y="0"/>
                  </a:moveTo>
                  <a:cubicBezTo>
                    <a:pt x="132" y="0"/>
                    <a:pt x="100" y="9"/>
                    <a:pt x="73" y="27"/>
                  </a:cubicBezTo>
                  <a:cubicBezTo>
                    <a:pt x="19" y="46"/>
                    <a:pt x="1" y="154"/>
                    <a:pt x="1" y="209"/>
                  </a:cubicBezTo>
                  <a:cubicBezTo>
                    <a:pt x="1" y="281"/>
                    <a:pt x="19" y="353"/>
                    <a:pt x="73" y="426"/>
                  </a:cubicBezTo>
                  <a:cubicBezTo>
                    <a:pt x="107" y="526"/>
                    <a:pt x="418" y="997"/>
                    <a:pt x="594" y="997"/>
                  </a:cubicBezTo>
                  <a:cubicBezTo>
                    <a:pt x="609" y="997"/>
                    <a:pt x="622" y="994"/>
                    <a:pt x="635" y="987"/>
                  </a:cubicBezTo>
                  <a:cubicBezTo>
                    <a:pt x="707" y="933"/>
                    <a:pt x="635" y="625"/>
                    <a:pt x="617" y="553"/>
                  </a:cubicBezTo>
                  <a:cubicBezTo>
                    <a:pt x="562" y="408"/>
                    <a:pt x="526" y="281"/>
                    <a:pt x="435" y="172"/>
                  </a:cubicBezTo>
                  <a:cubicBezTo>
                    <a:pt x="381" y="118"/>
                    <a:pt x="345" y="46"/>
                    <a:pt x="273" y="27"/>
                  </a:cubicBezTo>
                  <a:cubicBezTo>
                    <a:pt x="236" y="9"/>
                    <a:pt x="200" y="0"/>
                    <a:pt x="1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9" name="Google Shape;719;p13"/>
            <p:cNvSpPr/>
            <p:nvPr/>
          </p:nvSpPr>
          <p:spPr>
            <a:xfrm>
              <a:off x="8499282" y="4078443"/>
              <a:ext cx="95050" cy="168469"/>
            </a:xfrm>
            <a:custGeom>
              <a:avLst/>
              <a:gdLst/>
              <a:ahLst/>
              <a:cxnLst/>
              <a:rect l="l" t="t" r="r" b="b"/>
              <a:pathLst>
                <a:path w="580" h="1028" extrusionOk="0">
                  <a:moveTo>
                    <a:pt x="237" y="0"/>
                  </a:moveTo>
                  <a:cubicBezTo>
                    <a:pt x="217" y="0"/>
                    <a:pt x="197" y="4"/>
                    <a:pt x="182" y="15"/>
                  </a:cubicBezTo>
                  <a:cubicBezTo>
                    <a:pt x="55" y="51"/>
                    <a:pt x="0" y="196"/>
                    <a:pt x="19" y="305"/>
                  </a:cubicBezTo>
                  <a:cubicBezTo>
                    <a:pt x="37" y="413"/>
                    <a:pt x="109" y="522"/>
                    <a:pt x="182" y="613"/>
                  </a:cubicBezTo>
                  <a:cubicBezTo>
                    <a:pt x="272" y="739"/>
                    <a:pt x="326" y="884"/>
                    <a:pt x="453" y="975"/>
                  </a:cubicBezTo>
                  <a:cubicBezTo>
                    <a:pt x="485" y="1012"/>
                    <a:pt x="509" y="1027"/>
                    <a:pt x="527" y="1027"/>
                  </a:cubicBezTo>
                  <a:cubicBezTo>
                    <a:pt x="571" y="1027"/>
                    <a:pt x="580" y="938"/>
                    <a:pt x="580" y="848"/>
                  </a:cubicBezTo>
                  <a:cubicBezTo>
                    <a:pt x="580" y="649"/>
                    <a:pt x="580" y="432"/>
                    <a:pt x="508" y="250"/>
                  </a:cubicBezTo>
                  <a:cubicBezTo>
                    <a:pt x="489" y="160"/>
                    <a:pt x="471" y="106"/>
                    <a:pt x="399" y="51"/>
                  </a:cubicBezTo>
                  <a:cubicBezTo>
                    <a:pt x="348" y="26"/>
                    <a:pt x="287" y="0"/>
                    <a:pt x="2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0" name="Google Shape;720;p13"/>
            <p:cNvSpPr/>
            <p:nvPr/>
          </p:nvSpPr>
          <p:spPr>
            <a:xfrm>
              <a:off x="8579420" y="4232000"/>
              <a:ext cx="193051" cy="82759"/>
            </a:xfrm>
            <a:custGeom>
              <a:avLst/>
              <a:gdLst/>
              <a:ahLst/>
              <a:cxnLst/>
              <a:rect l="l" t="t" r="r" b="b"/>
              <a:pathLst>
                <a:path w="1178" h="505" extrusionOk="0">
                  <a:moveTo>
                    <a:pt x="561" y="0"/>
                  </a:moveTo>
                  <a:cubicBezTo>
                    <a:pt x="411" y="0"/>
                    <a:pt x="241" y="9"/>
                    <a:pt x="163" y="74"/>
                  </a:cubicBezTo>
                  <a:cubicBezTo>
                    <a:pt x="0" y="183"/>
                    <a:pt x="363" y="309"/>
                    <a:pt x="453" y="364"/>
                  </a:cubicBezTo>
                  <a:cubicBezTo>
                    <a:pt x="562" y="400"/>
                    <a:pt x="689" y="472"/>
                    <a:pt x="797" y="491"/>
                  </a:cubicBezTo>
                  <a:cubicBezTo>
                    <a:pt x="825" y="500"/>
                    <a:pt x="856" y="504"/>
                    <a:pt x="887" y="504"/>
                  </a:cubicBezTo>
                  <a:cubicBezTo>
                    <a:pt x="977" y="504"/>
                    <a:pt x="1074" y="467"/>
                    <a:pt x="1141" y="400"/>
                  </a:cubicBezTo>
                  <a:cubicBezTo>
                    <a:pt x="1159" y="382"/>
                    <a:pt x="1178" y="309"/>
                    <a:pt x="1178" y="273"/>
                  </a:cubicBezTo>
                  <a:cubicBezTo>
                    <a:pt x="1178" y="219"/>
                    <a:pt x="1178" y="201"/>
                    <a:pt x="1159" y="183"/>
                  </a:cubicBezTo>
                  <a:cubicBezTo>
                    <a:pt x="1069" y="38"/>
                    <a:pt x="888" y="2"/>
                    <a:pt x="725" y="2"/>
                  </a:cubicBezTo>
                  <a:cubicBezTo>
                    <a:pt x="678" y="2"/>
                    <a:pt x="621" y="0"/>
                    <a:pt x="5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1" name="Google Shape;721;p13"/>
            <p:cNvSpPr/>
            <p:nvPr/>
          </p:nvSpPr>
          <p:spPr>
            <a:xfrm>
              <a:off x="8505182" y="3778050"/>
              <a:ext cx="341526" cy="540312"/>
            </a:xfrm>
            <a:custGeom>
              <a:avLst/>
              <a:gdLst/>
              <a:ahLst/>
              <a:cxnLst/>
              <a:rect l="l" t="t" r="r" b="b"/>
              <a:pathLst>
                <a:path w="2084" h="3297" fill="none" extrusionOk="0">
                  <a:moveTo>
                    <a:pt x="1" y="3297"/>
                  </a:moveTo>
                  <a:cubicBezTo>
                    <a:pt x="1069" y="2500"/>
                    <a:pt x="1812" y="1305"/>
                    <a:pt x="2083" y="1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722" name="Google Shape;722;p13"/>
          <p:cNvGrpSpPr/>
          <p:nvPr/>
        </p:nvGrpSpPr>
        <p:grpSpPr>
          <a:xfrm rot="-2071351" flipH="1">
            <a:off x="-10371" y="2778515"/>
            <a:ext cx="1185636" cy="1246747"/>
            <a:chOff x="782176" y="-1158311"/>
            <a:chExt cx="629467" cy="661912"/>
          </a:xfrm>
        </p:grpSpPr>
        <p:sp>
          <p:nvSpPr>
            <p:cNvPr id="723" name="Google Shape;723;p13"/>
            <p:cNvSpPr/>
            <p:nvPr/>
          </p:nvSpPr>
          <p:spPr>
            <a:xfrm>
              <a:off x="782176" y="-1158311"/>
              <a:ext cx="196164" cy="145525"/>
            </a:xfrm>
            <a:custGeom>
              <a:avLst/>
              <a:gdLst/>
              <a:ahLst/>
              <a:cxnLst/>
              <a:rect l="l" t="t" r="r" b="b"/>
              <a:pathLst>
                <a:path w="1197" h="888" extrusionOk="0">
                  <a:moveTo>
                    <a:pt x="218" y="0"/>
                  </a:moveTo>
                  <a:cubicBezTo>
                    <a:pt x="164" y="0"/>
                    <a:pt x="128" y="18"/>
                    <a:pt x="73" y="55"/>
                  </a:cubicBezTo>
                  <a:cubicBezTo>
                    <a:pt x="37" y="91"/>
                    <a:pt x="1" y="145"/>
                    <a:pt x="1" y="218"/>
                  </a:cubicBezTo>
                  <a:cubicBezTo>
                    <a:pt x="1" y="326"/>
                    <a:pt x="73" y="435"/>
                    <a:pt x="200" y="525"/>
                  </a:cubicBezTo>
                  <a:cubicBezTo>
                    <a:pt x="291" y="598"/>
                    <a:pt x="417" y="634"/>
                    <a:pt x="526" y="688"/>
                  </a:cubicBezTo>
                  <a:cubicBezTo>
                    <a:pt x="743" y="761"/>
                    <a:pt x="961" y="815"/>
                    <a:pt x="1160" y="888"/>
                  </a:cubicBezTo>
                  <a:cubicBezTo>
                    <a:pt x="1196" y="888"/>
                    <a:pt x="1106" y="707"/>
                    <a:pt x="1069" y="688"/>
                  </a:cubicBezTo>
                  <a:cubicBezTo>
                    <a:pt x="1033" y="616"/>
                    <a:pt x="979" y="544"/>
                    <a:pt x="924" y="489"/>
                  </a:cubicBezTo>
                  <a:cubicBezTo>
                    <a:pt x="780" y="344"/>
                    <a:pt x="671" y="236"/>
                    <a:pt x="508" y="127"/>
                  </a:cubicBezTo>
                  <a:cubicBezTo>
                    <a:pt x="417" y="55"/>
                    <a:pt x="327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4" name="Google Shape;724;p13"/>
            <p:cNvSpPr/>
            <p:nvPr/>
          </p:nvSpPr>
          <p:spPr>
            <a:xfrm>
              <a:off x="1055202" y="-1147331"/>
              <a:ext cx="71452" cy="227793"/>
            </a:xfrm>
            <a:custGeom>
              <a:avLst/>
              <a:gdLst/>
              <a:ahLst/>
              <a:cxnLst/>
              <a:rect l="l" t="t" r="r" b="b"/>
              <a:pathLst>
                <a:path w="436" h="1390" extrusionOk="0">
                  <a:moveTo>
                    <a:pt x="196" y="1"/>
                  </a:moveTo>
                  <a:cubicBezTo>
                    <a:pt x="184" y="1"/>
                    <a:pt x="174" y="2"/>
                    <a:pt x="164" y="6"/>
                  </a:cubicBezTo>
                  <a:cubicBezTo>
                    <a:pt x="73" y="60"/>
                    <a:pt x="19" y="169"/>
                    <a:pt x="19" y="259"/>
                  </a:cubicBezTo>
                  <a:cubicBezTo>
                    <a:pt x="1" y="477"/>
                    <a:pt x="19" y="712"/>
                    <a:pt x="73" y="911"/>
                  </a:cubicBezTo>
                  <a:cubicBezTo>
                    <a:pt x="90" y="962"/>
                    <a:pt x="170" y="1389"/>
                    <a:pt x="254" y="1389"/>
                  </a:cubicBezTo>
                  <a:cubicBezTo>
                    <a:pt x="260" y="1389"/>
                    <a:pt x="266" y="1387"/>
                    <a:pt x="273" y="1382"/>
                  </a:cubicBezTo>
                  <a:cubicBezTo>
                    <a:pt x="291" y="1382"/>
                    <a:pt x="309" y="1346"/>
                    <a:pt x="309" y="1291"/>
                  </a:cubicBezTo>
                  <a:cubicBezTo>
                    <a:pt x="363" y="1110"/>
                    <a:pt x="381" y="911"/>
                    <a:pt x="399" y="712"/>
                  </a:cubicBezTo>
                  <a:cubicBezTo>
                    <a:pt x="436" y="567"/>
                    <a:pt x="436" y="440"/>
                    <a:pt x="436" y="295"/>
                  </a:cubicBezTo>
                  <a:cubicBezTo>
                    <a:pt x="436" y="205"/>
                    <a:pt x="399" y="151"/>
                    <a:pt x="363" y="78"/>
                  </a:cubicBezTo>
                  <a:cubicBezTo>
                    <a:pt x="318" y="33"/>
                    <a:pt x="249" y="1"/>
                    <a:pt x="1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5" name="Google Shape;725;p13"/>
            <p:cNvSpPr/>
            <p:nvPr/>
          </p:nvSpPr>
          <p:spPr>
            <a:xfrm>
              <a:off x="1203679" y="-974273"/>
              <a:ext cx="107014" cy="211077"/>
            </a:xfrm>
            <a:custGeom>
              <a:avLst/>
              <a:gdLst/>
              <a:ahLst/>
              <a:cxnLst/>
              <a:rect l="l" t="t" r="r" b="b"/>
              <a:pathLst>
                <a:path w="653" h="1288" extrusionOk="0">
                  <a:moveTo>
                    <a:pt x="399" y="0"/>
                  </a:moveTo>
                  <a:cubicBezTo>
                    <a:pt x="272" y="18"/>
                    <a:pt x="182" y="145"/>
                    <a:pt x="127" y="290"/>
                  </a:cubicBezTo>
                  <a:cubicBezTo>
                    <a:pt x="37" y="507"/>
                    <a:pt x="0" y="761"/>
                    <a:pt x="0" y="1014"/>
                  </a:cubicBezTo>
                  <a:cubicBezTo>
                    <a:pt x="0" y="1069"/>
                    <a:pt x="0" y="1268"/>
                    <a:pt x="91" y="1286"/>
                  </a:cubicBezTo>
                  <a:cubicBezTo>
                    <a:pt x="96" y="1287"/>
                    <a:pt x="100" y="1287"/>
                    <a:pt x="105" y="1287"/>
                  </a:cubicBezTo>
                  <a:cubicBezTo>
                    <a:pt x="189" y="1287"/>
                    <a:pt x="256" y="1137"/>
                    <a:pt x="290" y="1069"/>
                  </a:cubicBezTo>
                  <a:cubicBezTo>
                    <a:pt x="345" y="960"/>
                    <a:pt x="399" y="869"/>
                    <a:pt x="453" y="779"/>
                  </a:cubicBezTo>
                  <a:cubicBezTo>
                    <a:pt x="526" y="670"/>
                    <a:pt x="580" y="561"/>
                    <a:pt x="616" y="435"/>
                  </a:cubicBezTo>
                  <a:cubicBezTo>
                    <a:pt x="652" y="326"/>
                    <a:pt x="652" y="199"/>
                    <a:pt x="580" y="91"/>
                  </a:cubicBezTo>
                  <a:lnTo>
                    <a:pt x="526" y="18"/>
                  </a:lnTo>
                  <a:cubicBezTo>
                    <a:pt x="489" y="0"/>
                    <a:pt x="453" y="0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6" name="Google Shape;726;p13"/>
            <p:cNvSpPr/>
            <p:nvPr/>
          </p:nvSpPr>
          <p:spPr>
            <a:xfrm>
              <a:off x="906890" y="-920029"/>
              <a:ext cx="205014" cy="70468"/>
            </a:xfrm>
            <a:custGeom>
              <a:avLst/>
              <a:gdLst/>
              <a:ahLst/>
              <a:cxnLst/>
              <a:rect l="l" t="t" r="r" b="b"/>
              <a:pathLst>
                <a:path w="1251" h="430" extrusionOk="0">
                  <a:moveTo>
                    <a:pt x="490" y="1"/>
                  </a:moveTo>
                  <a:cubicBezTo>
                    <a:pt x="410" y="1"/>
                    <a:pt x="330" y="9"/>
                    <a:pt x="254" y="31"/>
                  </a:cubicBezTo>
                  <a:cubicBezTo>
                    <a:pt x="182" y="49"/>
                    <a:pt x="109" y="67"/>
                    <a:pt x="55" y="122"/>
                  </a:cubicBezTo>
                  <a:cubicBezTo>
                    <a:pt x="19" y="158"/>
                    <a:pt x="0" y="230"/>
                    <a:pt x="19" y="303"/>
                  </a:cubicBezTo>
                  <a:cubicBezTo>
                    <a:pt x="37" y="339"/>
                    <a:pt x="73" y="357"/>
                    <a:pt x="109" y="393"/>
                  </a:cubicBezTo>
                  <a:cubicBezTo>
                    <a:pt x="163" y="421"/>
                    <a:pt x="231" y="430"/>
                    <a:pt x="304" y="430"/>
                  </a:cubicBezTo>
                  <a:cubicBezTo>
                    <a:pt x="376" y="430"/>
                    <a:pt x="453" y="421"/>
                    <a:pt x="526" y="412"/>
                  </a:cubicBezTo>
                  <a:cubicBezTo>
                    <a:pt x="652" y="357"/>
                    <a:pt x="815" y="321"/>
                    <a:pt x="924" y="249"/>
                  </a:cubicBezTo>
                  <a:cubicBezTo>
                    <a:pt x="997" y="230"/>
                    <a:pt x="1250" y="140"/>
                    <a:pt x="1033" y="86"/>
                  </a:cubicBezTo>
                  <a:cubicBezTo>
                    <a:pt x="868" y="48"/>
                    <a:pt x="677" y="1"/>
                    <a:pt x="4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7" name="Google Shape;727;p13"/>
            <p:cNvSpPr/>
            <p:nvPr/>
          </p:nvSpPr>
          <p:spPr>
            <a:xfrm>
              <a:off x="1022590" y="-779747"/>
              <a:ext cx="184201" cy="75713"/>
            </a:xfrm>
            <a:custGeom>
              <a:avLst/>
              <a:gdLst/>
              <a:ahLst/>
              <a:cxnLst/>
              <a:rect l="l" t="t" r="r" b="b"/>
              <a:pathLst>
                <a:path w="1124" h="462" extrusionOk="0">
                  <a:moveTo>
                    <a:pt x="595" y="1"/>
                  </a:moveTo>
                  <a:cubicBezTo>
                    <a:pt x="488" y="1"/>
                    <a:pt x="380" y="14"/>
                    <a:pt x="291" y="26"/>
                  </a:cubicBezTo>
                  <a:cubicBezTo>
                    <a:pt x="218" y="44"/>
                    <a:pt x="128" y="81"/>
                    <a:pt x="91" y="117"/>
                  </a:cubicBezTo>
                  <a:cubicBezTo>
                    <a:pt x="37" y="171"/>
                    <a:pt x="1" y="226"/>
                    <a:pt x="19" y="298"/>
                  </a:cubicBezTo>
                  <a:cubicBezTo>
                    <a:pt x="19" y="370"/>
                    <a:pt x="91" y="407"/>
                    <a:pt x="146" y="443"/>
                  </a:cubicBezTo>
                  <a:cubicBezTo>
                    <a:pt x="218" y="461"/>
                    <a:pt x="291" y="461"/>
                    <a:pt x="363" y="461"/>
                  </a:cubicBezTo>
                  <a:cubicBezTo>
                    <a:pt x="490" y="443"/>
                    <a:pt x="1124" y="316"/>
                    <a:pt x="1105" y="135"/>
                  </a:cubicBezTo>
                  <a:cubicBezTo>
                    <a:pt x="1105" y="81"/>
                    <a:pt x="779" y="8"/>
                    <a:pt x="725" y="8"/>
                  </a:cubicBezTo>
                  <a:cubicBezTo>
                    <a:pt x="683" y="3"/>
                    <a:pt x="639" y="1"/>
                    <a:pt x="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8" name="Google Shape;728;p13"/>
            <p:cNvSpPr/>
            <p:nvPr/>
          </p:nvSpPr>
          <p:spPr>
            <a:xfrm>
              <a:off x="1105678" y="-647823"/>
              <a:ext cx="193051" cy="78499"/>
            </a:xfrm>
            <a:custGeom>
              <a:avLst/>
              <a:gdLst/>
              <a:ahLst/>
              <a:cxnLst/>
              <a:rect l="l" t="t" r="r" b="b"/>
              <a:pathLst>
                <a:path w="1178" h="479" extrusionOk="0">
                  <a:moveTo>
                    <a:pt x="399" y="0"/>
                  </a:moveTo>
                  <a:cubicBezTo>
                    <a:pt x="327" y="0"/>
                    <a:pt x="236" y="18"/>
                    <a:pt x="164" y="36"/>
                  </a:cubicBezTo>
                  <a:cubicBezTo>
                    <a:pt x="91" y="91"/>
                    <a:pt x="37" y="145"/>
                    <a:pt x="37" y="217"/>
                  </a:cubicBezTo>
                  <a:cubicBezTo>
                    <a:pt x="1" y="326"/>
                    <a:pt x="128" y="453"/>
                    <a:pt x="236" y="471"/>
                  </a:cubicBezTo>
                  <a:cubicBezTo>
                    <a:pt x="268" y="476"/>
                    <a:pt x="300" y="478"/>
                    <a:pt x="332" y="478"/>
                  </a:cubicBezTo>
                  <a:cubicBezTo>
                    <a:pt x="410" y="478"/>
                    <a:pt x="491" y="466"/>
                    <a:pt x="580" y="453"/>
                  </a:cubicBezTo>
                  <a:cubicBezTo>
                    <a:pt x="707" y="399"/>
                    <a:pt x="888" y="399"/>
                    <a:pt x="1033" y="362"/>
                  </a:cubicBezTo>
                  <a:cubicBezTo>
                    <a:pt x="1178" y="308"/>
                    <a:pt x="1069" y="217"/>
                    <a:pt x="961" y="181"/>
                  </a:cubicBezTo>
                  <a:cubicBezTo>
                    <a:pt x="780" y="91"/>
                    <a:pt x="598" y="18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9" name="Google Shape;729;p13"/>
            <p:cNvSpPr/>
            <p:nvPr/>
          </p:nvSpPr>
          <p:spPr>
            <a:xfrm>
              <a:off x="1280867" y="-760737"/>
              <a:ext cx="130776" cy="153228"/>
            </a:xfrm>
            <a:custGeom>
              <a:avLst/>
              <a:gdLst/>
              <a:ahLst/>
              <a:cxnLst/>
              <a:rect l="l" t="t" r="r" b="b"/>
              <a:pathLst>
                <a:path w="798" h="935" extrusionOk="0">
                  <a:moveTo>
                    <a:pt x="544" y="1"/>
                  </a:moveTo>
                  <a:cubicBezTo>
                    <a:pt x="381" y="19"/>
                    <a:pt x="272" y="182"/>
                    <a:pt x="199" y="327"/>
                  </a:cubicBezTo>
                  <a:cubicBezTo>
                    <a:pt x="127" y="436"/>
                    <a:pt x="0" y="707"/>
                    <a:pt x="55" y="852"/>
                  </a:cubicBezTo>
                  <a:cubicBezTo>
                    <a:pt x="65" y="912"/>
                    <a:pt x="91" y="935"/>
                    <a:pt x="126" y="935"/>
                  </a:cubicBezTo>
                  <a:cubicBezTo>
                    <a:pt x="218" y="935"/>
                    <a:pt x="369" y="778"/>
                    <a:pt x="435" y="725"/>
                  </a:cubicBezTo>
                  <a:cubicBezTo>
                    <a:pt x="544" y="653"/>
                    <a:pt x="634" y="599"/>
                    <a:pt x="707" y="472"/>
                  </a:cubicBezTo>
                  <a:cubicBezTo>
                    <a:pt x="779" y="363"/>
                    <a:pt x="797" y="236"/>
                    <a:pt x="743" y="110"/>
                  </a:cubicBezTo>
                  <a:cubicBezTo>
                    <a:pt x="725" y="73"/>
                    <a:pt x="670" y="19"/>
                    <a:pt x="6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0" name="Google Shape;730;p13"/>
            <p:cNvSpPr/>
            <p:nvPr/>
          </p:nvSpPr>
          <p:spPr>
            <a:xfrm>
              <a:off x="954415" y="-1024748"/>
              <a:ext cx="359225" cy="528349"/>
            </a:xfrm>
            <a:custGeom>
              <a:avLst/>
              <a:gdLst/>
              <a:ahLst/>
              <a:cxnLst/>
              <a:rect l="l" t="t" r="r" b="b"/>
              <a:pathLst>
                <a:path w="2192" h="3224" fill="none" extrusionOk="0">
                  <a:moveTo>
                    <a:pt x="2191" y="3224"/>
                  </a:moveTo>
                  <a:cubicBezTo>
                    <a:pt x="1884" y="1938"/>
                    <a:pt x="1087" y="779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731" name="Google Shape;731;p13"/>
          <p:cNvGrpSpPr/>
          <p:nvPr/>
        </p:nvGrpSpPr>
        <p:grpSpPr>
          <a:xfrm>
            <a:off x="10955751" y="5446832"/>
            <a:ext cx="918384" cy="1173600"/>
            <a:chOff x="586338" y="-2278763"/>
            <a:chExt cx="688788" cy="880200"/>
          </a:xfrm>
        </p:grpSpPr>
        <p:sp>
          <p:nvSpPr>
            <p:cNvPr id="732" name="Google Shape;732;p13"/>
            <p:cNvSpPr/>
            <p:nvPr/>
          </p:nvSpPr>
          <p:spPr>
            <a:xfrm>
              <a:off x="586338" y="-2278763"/>
              <a:ext cx="688788" cy="844310"/>
            </a:xfrm>
            <a:custGeom>
              <a:avLst/>
              <a:gdLst/>
              <a:ahLst/>
              <a:cxnLst/>
              <a:rect l="l" t="t" r="r" b="b"/>
              <a:pathLst>
                <a:path w="4203" h="5152" extrusionOk="0">
                  <a:moveTo>
                    <a:pt x="3321" y="0"/>
                  </a:moveTo>
                  <a:cubicBezTo>
                    <a:pt x="3227" y="0"/>
                    <a:pt x="3153" y="60"/>
                    <a:pt x="3079" y="119"/>
                  </a:cubicBezTo>
                  <a:cubicBezTo>
                    <a:pt x="2953" y="227"/>
                    <a:pt x="2844" y="390"/>
                    <a:pt x="2771" y="553"/>
                  </a:cubicBezTo>
                  <a:cubicBezTo>
                    <a:pt x="2717" y="644"/>
                    <a:pt x="2699" y="771"/>
                    <a:pt x="2590" y="789"/>
                  </a:cubicBezTo>
                  <a:cubicBezTo>
                    <a:pt x="2570" y="799"/>
                    <a:pt x="2549" y="803"/>
                    <a:pt x="2528" y="803"/>
                  </a:cubicBezTo>
                  <a:cubicBezTo>
                    <a:pt x="2437" y="803"/>
                    <a:pt x="2345" y="718"/>
                    <a:pt x="2301" y="644"/>
                  </a:cubicBezTo>
                  <a:cubicBezTo>
                    <a:pt x="2221" y="564"/>
                    <a:pt x="2127" y="456"/>
                    <a:pt x="2032" y="456"/>
                  </a:cubicBezTo>
                  <a:cubicBezTo>
                    <a:pt x="2019" y="456"/>
                    <a:pt x="2006" y="458"/>
                    <a:pt x="1993" y="463"/>
                  </a:cubicBezTo>
                  <a:cubicBezTo>
                    <a:pt x="1938" y="481"/>
                    <a:pt x="1866" y="553"/>
                    <a:pt x="1848" y="608"/>
                  </a:cubicBezTo>
                  <a:cubicBezTo>
                    <a:pt x="1812" y="680"/>
                    <a:pt x="1812" y="771"/>
                    <a:pt x="1812" y="843"/>
                  </a:cubicBezTo>
                  <a:cubicBezTo>
                    <a:pt x="1848" y="1060"/>
                    <a:pt x="1848" y="1296"/>
                    <a:pt x="1866" y="1513"/>
                  </a:cubicBezTo>
                  <a:cubicBezTo>
                    <a:pt x="1866" y="1658"/>
                    <a:pt x="1866" y="1839"/>
                    <a:pt x="1721" y="1875"/>
                  </a:cubicBezTo>
                  <a:cubicBezTo>
                    <a:pt x="1702" y="1883"/>
                    <a:pt x="1684" y="1887"/>
                    <a:pt x="1665" y="1887"/>
                  </a:cubicBezTo>
                  <a:cubicBezTo>
                    <a:pt x="1562" y="1887"/>
                    <a:pt x="1472" y="1768"/>
                    <a:pt x="1395" y="1676"/>
                  </a:cubicBezTo>
                  <a:cubicBezTo>
                    <a:pt x="1317" y="1582"/>
                    <a:pt x="1211" y="1488"/>
                    <a:pt x="1102" y="1488"/>
                  </a:cubicBezTo>
                  <a:cubicBezTo>
                    <a:pt x="1085" y="1488"/>
                    <a:pt x="1068" y="1490"/>
                    <a:pt x="1051" y="1495"/>
                  </a:cubicBezTo>
                  <a:cubicBezTo>
                    <a:pt x="997" y="1513"/>
                    <a:pt x="979" y="1549"/>
                    <a:pt x="960" y="1586"/>
                  </a:cubicBezTo>
                  <a:cubicBezTo>
                    <a:pt x="870" y="1730"/>
                    <a:pt x="870" y="1911"/>
                    <a:pt x="906" y="2056"/>
                  </a:cubicBezTo>
                  <a:cubicBezTo>
                    <a:pt x="979" y="2364"/>
                    <a:pt x="1069" y="2654"/>
                    <a:pt x="1069" y="2944"/>
                  </a:cubicBezTo>
                  <a:cubicBezTo>
                    <a:pt x="1087" y="3089"/>
                    <a:pt x="1051" y="3270"/>
                    <a:pt x="906" y="3288"/>
                  </a:cubicBezTo>
                  <a:cubicBezTo>
                    <a:pt x="898" y="3289"/>
                    <a:pt x="890" y="3290"/>
                    <a:pt x="882" y="3290"/>
                  </a:cubicBezTo>
                  <a:cubicBezTo>
                    <a:pt x="766" y="3290"/>
                    <a:pt x="666" y="3170"/>
                    <a:pt x="598" y="3034"/>
                  </a:cubicBezTo>
                  <a:cubicBezTo>
                    <a:pt x="526" y="2908"/>
                    <a:pt x="435" y="2763"/>
                    <a:pt x="290" y="2745"/>
                  </a:cubicBezTo>
                  <a:cubicBezTo>
                    <a:pt x="182" y="2745"/>
                    <a:pt x="91" y="2835"/>
                    <a:pt x="55" y="2926"/>
                  </a:cubicBezTo>
                  <a:cubicBezTo>
                    <a:pt x="1" y="3016"/>
                    <a:pt x="1" y="3125"/>
                    <a:pt x="37" y="3252"/>
                  </a:cubicBezTo>
                  <a:cubicBezTo>
                    <a:pt x="127" y="3813"/>
                    <a:pt x="417" y="4356"/>
                    <a:pt x="689" y="4845"/>
                  </a:cubicBezTo>
                  <a:cubicBezTo>
                    <a:pt x="797" y="5087"/>
                    <a:pt x="1196" y="5151"/>
                    <a:pt x="1546" y="5151"/>
                  </a:cubicBezTo>
                  <a:cubicBezTo>
                    <a:pt x="1721" y="5151"/>
                    <a:pt x="1884" y="5135"/>
                    <a:pt x="1993" y="5117"/>
                  </a:cubicBezTo>
                  <a:cubicBezTo>
                    <a:pt x="2119" y="5117"/>
                    <a:pt x="2246" y="5099"/>
                    <a:pt x="2337" y="5008"/>
                  </a:cubicBezTo>
                  <a:cubicBezTo>
                    <a:pt x="2427" y="4918"/>
                    <a:pt x="2482" y="4755"/>
                    <a:pt x="2391" y="4664"/>
                  </a:cubicBezTo>
                  <a:cubicBezTo>
                    <a:pt x="2319" y="4592"/>
                    <a:pt x="2210" y="4574"/>
                    <a:pt x="2119" y="4555"/>
                  </a:cubicBezTo>
                  <a:cubicBezTo>
                    <a:pt x="2029" y="4501"/>
                    <a:pt x="1902" y="4411"/>
                    <a:pt x="1956" y="4320"/>
                  </a:cubicBezTo>
                  <a:cubicBezTo>
                    <a:pt x="1975" y="4284"/>
                    <a:pt x="2047" y="4266"/>
                    <a:pt x="2119" y="4230"/>
                  </a:cubicBezTo>
                  <a:cubicBezTo>
                    <a:pt x="2219" y="4211"/>
                    <a:pt x="2314" y="4207"/>
                    <a:pt x="2409" y="4207"/>
                  </a:cubicBezTo>
                  <a:cubicBezTo>
                    <a:pt x="2504" y="4207"/>
                    <a:pt x="2599" y="4211"/>
                    <a:pt x="2699" y="4211"/>
                  </a:cubicBezTo>
                  <a:cubicBezTo>
                    <a:pt x="2898" y="4211"/>
                    <a:pt x="3115" y="4175"/>
                    <a:pt x="3242" y="4030"/>
                  </a:cubicBezTo>
                  <a:cubicBezTo>
                    <a:pt x="3315" y="3940"/>
                    <a:pt x="3387" y="3813"/>
                    <a:pt x="3315" y="3722"/>
                  </a:cubicBezTo>
                  <a:cubicBezTo>
                    <a:pt x="3242" y="3578"/>
                    <a:pt x="3043" y="3632"/>
                    <a:pt x="2898" y="3596"/>
                  </a:cubicBezTo>
                  <a:cubicBezTo>
                    <a:pt x="2808" y="3578"/>
                    <a:pt x="2717" y="3559"/>
                    <a:pt x="2663" y="3487"/>
                  </a:cubicBezTo>
                  <a:cubicBezTo>
                    <a:pt x="2590" y="3415"/>
                    <a:pt x="2572" y="3324"/>
                    <a:pt x="2608" y="3233"/>
                  </a:cubicBezTo>
                  <a:cubicBezTo>
                    <a:pt x="2681" y="3125"/>
                    <a:pt x="2808" y="3125"/>
                    <a:pt x="2953" y="3107"/>
                  </a:cubicBezTo>
                  <a:cubicBezTo>
                    <a:pt x="3152" y="3089"/>
                    <a:pt x="3333" y="3052"/>
                    <a:pt x="3514" y="3016"/>
                  </a:cubicBezTo>
                  <a:cubicBezTo>
                    <a:pt x="3677" y="2962"/>
                    <a:pt x="3840" y="2926"/>
                    <a:pt x="3930" y="2817"/>
                  </a:cubicBezTo>
                  <a:cubicBezTo>
                    <a:pt x="4039" y="2690"/>
                    <a:pt x="4039" y="2473"/>
                    <a:pt x="3894" y="2400"/>
                  </a:cubicBezTo>
                  <a:cubicBezTo>
                    <a:pt x="3848" y="2385"/>
                    <a:pt x="3802" y="2380"/>
                    <a:pt x="3756" y="2380"/>
                  </a:cubicBezTo>
                  <a:cubicBezTo>
                    <a:pt x="3694" y="2380"/>
                    <a:pt x="3631" y="2390"/>
                    <a:pt x="3568" y="2400"/>
                  </a:cubicBezTo>
                  <a:cubicBezTo>
                    <a:pt x="3531" y="2406"/>
                    <a:pt x="3495" y="2409"/>
                    <a:pt x="3460" y="2409"/>
                  </a:cubicBezTo>
                  <a:cubicBezTo>
                    <a:pt x="3374" y="2409"/>
                    <a:pt x="3299" y="2387"/>
                    <a:pt x="3260" y="2310"/>
                  </a:cubicBezTo>
                  <a:cubicBezTo>
                    <a:pt x="3242" y="2237"/>
                    <a:pt x="3260" y="2147"/>
                    <a:pt x="3315" y="2093"/>
                  </a:cubicBezTo>
                  <a:cubicBezTo>
                    <a:pt x="3423" y="1948"/>
                    <a:pt x="3568" y="1875"/>
                    <a:pt x="3713" y="1839"/>
                  </a:cubicBezTo>
                  <a:cubicBezTo>
                    <a:pt x="3858" y="1803"/>
                    <a:pt x="4021" y="1730"/>
                    <a:pt x="4112" y="1586"/>
                  </a:cubicBezTo>
                  <a:cubicBezTo>
                    <a:pt x="4202" y="1459"/>
                    <a:pt x="4166" y="1223"/>
                    <a:pt x="4021" y="1187"/>
                  </a:cubicBezTo>
                  <a:cubicBezTo>
                    <a:pt x="3999" y="1180"/>
                    <a:pt x="3976" y="1177"/>
                    <a:pt x="3953" y="1177"/>
                  </a:cubicBezTo>
                  <a:cubicBezTo>
                    <a:pt x="3840" y="1177"/>
                    <a:pt x="3716" y="1249"/>
                    <a:pt x="3601" y="1249"/>
                  </a:cubicBezTo>
                  <a:cubicBezTo>
                    <a:pt x="3565" y="1249"/>
                    <a:pt x="3529" y="1242"/>
                    <a:pt x="3496" y="1223"/>
                  </a:cubicBezTo>
                  <a:cubicBezTo>
                    <a:pt x="3478" y="1205"/>
                    <a:pt x="3441" y="1187"/>
                    <a:pt x="3423" y="1133"/>
                  </a:cubicBezTo>
                  <a:cubicBezTo>
                    <a:pt x="3351" y="1006"/>
                    <a:pt x="3405" y="861"/>
                    <a:pt x="3441" y="734"/>
                  </a:cubicBezTo>
                  <a:cubicBezTo>
                    <a:pt x="3496" y="608"/>
                    <a:pt x="3568" y="481"/>
                    <a:pt x="3586" y="336"/>
                  </a:cubicBezTo>
                  <a:cubicBezTo>
                    <a:pt x="3586" y="209"/>
                    <a:pt x="3514" y="28"/>
                    <a:pt x="3387" y="10"/>
                  </a:cubicBezTo>
                  <a:cubicBezTo>
                    <a:pt x="3364" y="3"/>
                    <a:pt x="3342" y="0"/>
                    <a:pt x="332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3" name="Google Shape;733;p13"/>
            <p:cNvSpPr/>
            <p:nvPr/>
          </p:nvSpPr>
          <p:spPr>
            <a:xfrm>
              <a:off x="625014" y="-2066538"/>
              <a:ext cx="430349" cy="667975"/>
            </a:xfrm>
            <a:custGeom>
              <a:avLst/>
              <a:gdLst/>
              <a:ahLst/>
              <a:cxnLst/>
              <a:rect l="l" t="t" r="r" b="b"/>
              <a:pathLst>
                <a:path w="2626" h="4076" fill="none" extrusionOk="0">
                  <a:moveTo>
                    <a:pt x="0" y="4075"/>
                  </a:moveTo>
                  <a:cubicBezTo>
                    <a:pt x="1105" y="2898"/>
                    <a:pt x="2010" y="1486"/>
                    <a:pt x="2626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734" name="Google Shape;734;p13"/>
          <p:cNvSpPr/>
          <p:nvPr/>
        </p:nvSpPr>
        <p:spPr>
          <a:xfrm>
            <a:off x="10063581" y="210760"/>
            <a:ext cx="406423" cy="266360"/>
          </a:xfrm>
          <a:custGeom>
            <a:avLst/>
            <a:gdLst/>
            <a:ahLst/>
            <a:cxnLst/>
            <a:rect l="l" t="t" r="r" b="b"/>
            <a:pathLst>
              <a:path w="1860" h="1219" extrusionOk="0">
                <a:moveTo>
                  <a:pt x="1456" y="1"/>
                </a:moveTo>
                <a:cubicBezTo>
                  <a:pt x="1240" y="1"/>
                  <a:pt x="976" y="79"/>
                  <a:pt x="870" y="132"/>
                </a:cubicBezTo>
                <a:cubicBezTo>
                  <a:pt x="616" y="259"/>
                  <a:pt x="381" y="476"/>
                  <a:pt x="236" y="675"/>
                </a:cubicBezTo>
                <a:cubicBezTo>
                  <a:pt x="91" y="838"/>
                  <a:pt x="19" y="1056"/>
                  <a:pt x="1" y="1219"/>
                </a:cubicBezTo>
                <a:cubicBezTo>
                  <a:pt x="200" y="1110"/>
                  <a:pt x="417" y="1038"/>
                  <a:pt x="616" y="965"/>
                </a:cubicBezTo>
                <a:cubicBezTo>
                  <a:pt x="906" y="875"/>
                  <a:pt x="1196" y="802"/>
                  <a:pt x="1449" y="675"/>
                </a:cubicBezTo>
                <a:cubicBezTo>
                  <a:pt x="1594" y="603"/>
                  <a:pt x="1703" y="513"/>
                  <a:pt x="1739" y="386"/>
                </a:cubicBezTo>
                <a:cubicBezTo>
                  <a:pt x="1860" y="88"/>
                  <a:pt x="1685" y="1"/>
                  <a:pt x="1456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735" name="Google Shape;735;p13"/>
          <p:cNvGrpSpPr/>
          <p:nvPr/>
        </p:nvGrpSpPr>
        <p:grpSpPr>
          <a:xfrm rot="-1521948">
            <a:off x="680088" y="5465673"/>
            <a:ext cx="388075" cy="1333780"/>
            <a:chOff x="3815292" y="-2054574"/>
            <a:chExt cx="291053" cy="1000325"/>
          </a:xfrm>
        </p:grpSpPr>
        <p:sp>
          <p:nvSpPr>
            <p:cNvPr id="736" name="Google Shape;736;p13"/>
            <p:cNvSpPr/>
            <p:nvPr/>
          </p:nvSpPr>
          <p:spPr>
            <a:xfrm>
              <a:off x="3815292" y="-1725174"/>
              <a:ext cx="136676" cy="670925"/>
            </a:xfrm>
            <a:custGeom>
              <a:avLst/>
              <a:gdLst/>
              <a:ahLst/>
              <a:cxnLst/>
              <a:rect l="l" t="t" r="r" b="b"/>
              <a:pathLst>
                <a:path w="834" h="4094" fill="none" extrusionOk="0">
                  <a:moveTo>
                    <a:pt x="834" y="0"/>
                  </a:moveTo>
                  <a:cubicBezTo>
                    <a:pt x="218" y="1268"/>
                    <a:pt x="1" y="2717"/>
                    <a:pt x="218" y="4093"/>
                  </a:cubicBezTo>
                </a:path>
              </a:pathLst>
            </a:custGeom>
            <a:solidFill>
              <a:schemeClr val="lt2"/>
            </a:solidFill>
            <a:ln w="27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7" name="Google Shape;737;p13"/>
            <p:cNvSpPr/>
            <p:nvPr/>
          </p:nvSpPr>
          <p:spPr>
            <a:xfrm>
              <a:off x="4038007" y="-2054574"/>
              <a:ext cx="68338" cy="62438"/>
            </a:xfrm>
            <a:custGeom>
              <a:avLst/>
              <a:gdLst/>
              <a:ahLst/>
              <a:cxnLst/>
              <a:rect l="l" t="t" r="r" b="b"/>
              <a:pathLst>
                <a:path w="417" h="381" extrusionOk="0">
                  <a:moveTo>
                    <a:pt x="254" y="0"/>
                  </a:moveTo>
                  <a:cubicBezTo>
                    <a:pt x="217" y="0"/>
                    <a:pt x="181" y="0"/>
                    <a:pt x="163" y="18"/>
                  </a:cubicBezTo>
                  <a:cubicBezTo>
                    <a:pt x="109" y="73"/>
                    <a:pt x="0" y="199"/>
                    <a:pt x="18" y="254"/>
                  </a:cubicBezTo>
                  <a:cubicBezTo>
                    <a:pt x="54" y="308"/>
                    <a:pt x="235" y="381"/>
                    <a:pt x="308" y="381"/>
                  </a:cubicBezTo>
                  <a:lnTo>
                    <a:pt x="362" y="381"/>
                  </a:lnTo>
                  <a:cubicBezTo>
                    <a:pt x="380" y="381"/>
                    <a:pt x="380" y="362"/>
                    <a:pt x="380" y="362"/>
                  </a:cubicBezTo>
                  <a:cubicBezTo>
                    <a:pt x="398" y="308"/>
                    <a:pt x="417" y="254"/>
                    <a:pt x="417" y="181"/>
                  </a:cubicBezTo>
                  <a:cubicBezTo>
                    <a:pt x="417" y="109"/>
                    <a:pt x="398" y="36"/>
                    <a:pt x="344" y="18"/>
                  </a:cubicBezTo>
                  <a:cubicBezTo>
                    <a:pt x="290" y="0"/>
                    <a:pt x="272" y="0"/>
                    <a:pt x="2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8" name="Google Shape;738;p13"/>
            <p:cNvSpPr/>
            <p:nvPr/>
          </p:nvSpPr>
          <p:spPr>
            <a:xfrm>
              <a:off x="3880681" y="-2014915"/>
              <a:ext cx="222713" cy="307767"/>
            </a:xfrm>
            <a:custGeom>
              <a:avLst/>
              <a:gdLst/>
              <a:ahLst/>
              <a:cxnLst/>
              <a:rect l="l" t="t" r="r" b="b"/>
              <a:pathLst>
                <a:path w="1359" h="1878" extrusionOk="0">
                  <a:moveTo>
                    <a:pt x="1044" y="1"/>
                  </a:moveTo>
                  <a:cubicBezTo>
                    <a:pt x="911" y="1"/>
                    <a:pt x="759" y="135"/>
                    <a:pt x="634" y="229"/>
                  </a:cubicBezTo>
                  <a:cubicBezTo>
                    <a:pt x="344" y="501"/>
                    <a:pt x="73" y="845"/>
                    <a:pt x="36" y="1243"/>
                  </a:cubicBezTo>
                  <a:cubicBezTo>
                    <a:pt x="0" y="1406"/>
                    <a:pt x="55" y="1587"/>
                    <a:pt x="145" y="1696"/>
                  </a:cubicBezTo>
                  <a:cubicBezTo>
                    <a:pt x="272" y="1841"/>
                    <a:pt x="489" y="1877"/>
                    <a:pt x="670" y="1877"/>
                  </a:cubicBezTo>
                  <a:cubicBezTo>
                    <a:pt x="851" y="1877"/>
                    <a:pt x="1032" y="1823"/>
                    <a:pt x="1159" y="1678"/>
                  </a:cubicBezTo>
                  <a:cubicBezTo>
                    <a:pt x="1340" y="1497"/>
                    <a:pt x="1358" y="1207"/>
                    <a:pt x="1358" y="935"/>
                  </a:cubicBezTo>
                  <a:lnTo>
                    <a:pt x="1358" y="519"/>
                  </a:lnTo>
                  <a:cubicBezTo>
                    <a:pt x="1358" y="338"/>
                    <a:pt x="1304" y="84"/>
                    <a:pt x="1105" y="12"/>
                  </a:cubicBezTo>
                  <a:cubicBezTo>
                    <a:pt x="1085" y="4"/>
                    <a:pt x="1065" y="1"/>
                    <a:pt x="10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739" name="Google Shape;739;p13"/>
          <p:cNvGrpSpPr/>
          <p:nvPr/>
        </p:nvGrpSpPr>
        <p:grpSpPr>
          <a:xfrm rot="-10092010">
            <a:off x="395443" y="388346"/>
            <a:ext cx="918413" cy="1173639"/>
            <a:chOff x="586338" y="-2278763"/>
            <a:chExt cx="688788" cy="880200"/>
          </a:xfrm>
        </p:grpSpPr>
        <p:sp>
          <p:nvSpPr>
            <p:cNvPr id="740" name="Google Shape;740;p13"/>
            <p:cNvSpPr/>
            <p:nvPr/>
          </p:nvSpPr>
          <p:spPr>
            <a:xfrm>
              <a:off x="586338" y="-2278763"/>
              <a:ext cx="688788" cy="844310"/>
            </a:xfrm>
            <a:custGeom>
              <a:avLst/>
              <a:gdLst/>
              <a:ahLst/>
              <a:cxnLst/>
              <a:rect l="l" t="t" r="r" b="b"/>
              <a:pathLst>
                <a:path w="4203" h="5152" extrusionOk="0">
                  <a:moveTo>
                    <a:pt x="3321" y="0"/>
                  </a:moveTo>
                  <a:cubicBezTo>
                    <a:pt x="3227" y="0"/>
                    <a:pt x="3153" y="60"/>
                    <a:pt x="3079" y="119"/>
                  </a:cubicBezTo>
                  <a:cubicBezTo>
                    <a:pt x="2953" y="227"/>
                    <a:pt x="2844" y="390"/>
                    <a:pt x="2771" y="553"/>
                  </a:cubicBezTo>
                  <a:cubicBezTo>
                    <a:pt x="2717" y="644"/>
                    <a:pt x="2699" y="771"/>
                    <a:pt x="2590" y="789"/>
                  </a:cubicBezTo>
                  <a:cubicBezTo>
                    <a:pt x="2570" y="799"/>
                    <a:pt x="2549" y="803"/>
                    <a:pt x="2528" y="803"/>
                  </a:cubicBezTo>
                  <a:cubicBezTo>
                    <a:pt x="2437" y="803"/>
                    <a:pt x="2345" y="718"/>
                    <a:pt x="2301" y="644"/>
                  </a:cubicBezTo>
                  <a:cubicBezTo>
                    <a:pt x="2221" y="564"/>
                    <a:pt x="2127" y="456"/>
                    <a:pt x="2032" y="456"/>
                  </a:cubicBezTo>
                  <a:cubicBezTo>
                    <a:pt x="2019" y="456"/>
                    <a:pt x="2006" y="458"/>
                    <a:pt x="1993" y="463"/>
                  </a:cubicBezTo>
                  <a:cubicBezTo>
                    <a:pt x="1938" y="481"/>
                    <a:pt x="1866" y="553"/>
                    <a:pt x="1848" y="608"/>
                  </a:cubicBezTo>
                  <a:cubicBezTo>
                    <a:pt x="1812" y="680"/>
                    <a:pt x="1812" y="771"/>
                    <a:pt x="1812" y="843"/>
                  </a:cubicBezTo>
                  <a:cubicBezTo>
                    <a:pt x="1848" y="1060"/>
                    <a:pt x="1848" y="1296"/>
                    <a:pt x="1866" y="1513"/>
                  </a:cubicBezTo>
                  <a:cubicBezTo>
                    <a:pt x="1866" y="1658"/>
                    <a:pt x="1866" y="1839"/>
                    <a:pt x="1721" y="1875"/>
                  </a:cubicBezTo>
                  <a:cubicBezTo>
                    <a:pt x="1702" y="1883"/>
                    <a:pt x="1684" y="1887"/>
                    <a:pt x="1665" y="1887"/>
                  </a:cubicBezTo>
                  <a:cubicBezTo>
                    <a:pt x="1562" y="1887"/>
                    <a:pt x="1472" y="1768"/>
                    <a:pt x="1395" y="1676"/>
                  </a:cubicBezTo>
                  <a:cubicBezTo>
                    <a:pt x="1317" y="1582"/>
                    <a:pt x="1211" y="1488"/>
                    <a:pt x="1102" y="1488"/>
                  </a:cubicBezTo>
                  <a:cubicBezTo>
                    <a:pt x="1085" y="1488"/>
                    <a:pt x="1068" y="1490"/>
                    <a:pt x="1051" y="1495"/>
                  </a:cubicBezTo>
                  <a:cubicBezTo>
                    <a:pt x="997" y="1513"/>
                    <a:pt x="979" y="1549"/>
                    <a:pt x="960" y="1586"/>
                  </a:cubicBezTo>
                  <a:cubicBezTo>
                    <a:pt x="870" y="1730"/>
                    <a:pt x="870" y="1911"/>
                    <a:pt x="906" y="2056"/>
                  </a:cubicBezTo>
                  <a:cubicBezTo>
                    <a:pt x="979" y="2364"/>
                    <a:pt x="1069" y="2654"/>
                    <a:pt x="1069" y="2944"/>
                  </a:cubicBezTo>
                  <a:cubicBezTo>
                    <a:pt x="1087" y="3089"/>
                    <a:pt x="1051" y="3270"/>
                    <a:pt x="906" y="3288"/>
                  </a:cubicBezTo>
                  <a:cubicBezTo>
                    <a:pt x="898" y="3289"/>
                    <a:pt x="890" y="3290"/>
                    <a:pt x="882" y="3290"/>
                  </a:cubicBezTo>
                  <a:cubicBezTo>
                    <a:pt x="766" y="3290"/>
                    <a:pt x="666" y="3170"/>
                    <a:pt x="598" y="3034"/>
                  </a:cubicBezTo>
                  <a:cubicBezTo>
                    <a:pt x="526" y="2908"/>
                    <a:pt x="435" y="2763"/>
                    <a:pt x="290" y="2745"/>
                  </a:cubicBezTo>
                  <a:cubicBezTo>
                    <a:pt x="182" y="2745"/>
                    <a:pt x="91" y="2835"/>
                    <a:pt x="55" y="2926"/>
                  </a:cubicBezTo>
                  <a:cubicBezTo>
                    <a:pt x="1" y="3016"/>
                    <a:pt x="1" y="3125"/>
                    <a:pt x="37" y="3252"/>
                  </a:cubicBezTo>
                  <a:cubicBezTo>
                    <a:pt x="127" y="3813"/>
                    <a:pt x="417" y="4356"/>
                    <a:pt x="689" y="4845"/>
                  </a:cubicBezTo>
                  <a:cubicBezTo>
                    <a:pt x="797" y="5087"/>
                    <a:pt x="1196" y="5151"/>
                    <a:pt x="1546" y="5151"/>
                  </a:cubicBezTo>
                  <a:cubicBezTo>
                    <a:pt x="1721" y="5151"/>
                    <a:pt x="1884" y="5135"/>
                    <a:pt x="1993" y="5117"/>
                  </a:cubicBezTo>
                  <a:cubicBezTo>
                    <a:pt x="2119" y="5117"/>
                    <a:pt x="2246" y="5099"/>
                    <a:pt x="2337" y="5008"/>
                  </a:cubicBezTo>
                  <a:cubicBezTo>
                    <a:pt x="2427" y="4918"/>
                    <a:pt x="2482" y="4755"/>
                    <a:pt x="2391" y="4664"/>
                  </a:cubicBezTo>
                  <a:cubicBezTo>
                    <a:pt x="2319" y="4592"/>
                    <a:pt x="2210" y="4574"/>
                    <a:pt x="2119" y="4555"/>
                  </a:cubicBezTo>
                  <a:cubicBezTo>
                    <a:pt x="2029" y="4501"/>
                    <a:pt x="1902" y="4411"/>
                    <a:pt x="1956" y="4320"/>
                  </a:cubicBezTo>
                  <a:cubicBezTo>
                    <a:pt x="1975" y="4284"/>
                    <a:pt x="2047" y="4266"/>
                    <a:pt x="2119" y="4230"/>
                  </a:cubicBezTo>
                  <a:cubicBezTo>
                    <a:pt x="2219" y="4211"/>
                    <a:pt x="2314" y="4207"/>
                    <a:pt x="2409" y="4207"/>
                  </a:cubicBezTo>
                  <a:cubicBezTo>
                    <a:pt x="2504" y="4207"/>
                    <a:pt x="2599" y="4211"/>
                    <a:pt x="2699" y="4211"/>
                  </a:cubicBezTo>
                  <a:cubicBezTo>
                    <a:pt x="2898" y="4211"/>
                    <a:pt x="3115" y="4175"/>
                    <a:pt x="3242" y="4030"/>
                  </a:cubicBezTo>
                  <a:cubicBezTo>
                    <a:pt x="3315" y="3940"/>
                    <a:pt x="3387" y="3813"/>
                    <a:pt x="3315" y="3722"/>
                  </a:cubicBezTo>
                  <a:cubicBezTo>
                    <a:pt x="3242" y="3578"/>
                    <a:pt x="3043" y="3632"/>
                    <a:pt x="2898" y="3596"/>
                  </a:cubicBezTo>
                  <a:cubicBezTo>
                    <a:pt x="2808" y="3578"/>
                    <a:pt x="2717" y="3559"/>
                    <a:pt x="2663" y="3487"/>
                  </a:cubicBezTo>
                  <a:cubicBezTo>
                    <a:pt x="2590" y="3415"/>
                    <a:pt x="2572" y="3324"/>
                    <a:pt x="2608" y="3233"/>
                  </a:cubicBezTo>
                  <a:cubicBezTo>
                    <a:pt x="2681" y="3125"/>
                    <a:pt x="2808" y="3125"/>
                    <a:pt x="2953" y="3107"/>
                  </a:cubicBezTo>
                  <a:cubicBezTo>
                    <a:pt x="3152" y="3089"/>
                    <a:pt x="3333" y="3052"/>
                    <a:pt x="3514" y="3016"/>
                  </a:cubicBezTo>
                  <a:cubicBezTo>
                    <a:pt x="3677" y="2962"/>
                    <a:pt x="3840" y="2926"/>
                    <a:pt x="3930" y="2817"/>
                  </a:cubicBezTo>
                  <a:cubicBezTo>
                    <a:pt x="4039" y="2690"/>
                    <a:pt x="4039" y="2473"/>
                    <a:pt x="3894" y="2400"/>
                  </a:cubicBezTo>
                  <a:cubicBezTo>
                    <a:pt x="3848" y="2385"/>
                    <a:pt x="3802" y="2380"/>
                    <a:pt x="3756" y="2380"/>
                  </a:cubicBezTo>
                  <a:cubicBezTo>
                    <a:pt x="3694" y="2380"/>
                    <a:pt x="3631" y="2390"/>
                    <a:pt x="3568" y="2400"/>
                  </a:cubicBezTo>
                  <a:cubicBezTo>
                    <a:pt x="3531" y="2406"/>
                    <a:pt x="3495" y="2409"/>
                    <a:pt x="3460" y="2409"/>
                  </a:cubicBezTo>
                  <a:cubicBezTo>
                    <a:pt x="3374" y="2409"/>
                    <a:pt x="3299" y="2387"/>
                    <a:pt x="3260" y="2310"/>
                  </a:cubicBezTo>
                  <a:cubicBezTo>
                    <a:pt x="3242" y="2237"/>
                    <a:pt x="3260" y="2147"/>
                    <a:pt x="3315" y="2093"/>
                  </a:cubicBezTo>
                  <a:cubicBezTo>
                    <a:pt x="3423" y="1948"/>
                    <a:pt x="3568" y="1875"/>
                    <a:pt x="3713" y="1839"/>
                  </a:cubicBezTo>
                  <a:cubicBezTo>
                    <a:pt x="3858" y="1803"/>
                    <a:pt x="4021" y="1730"/>
                    <a:pt x="4112" y="1586"/>
                  </a:cubicBezTo>
                  <a:cubicBezTo>
                    <a:pt x="4202" y="1459"/>
                    <a:pt x="4166" y="1223"/>
                    <a:pt x="4021" y="1187"/>
                  </a:cubicBezTo>
                  <a:cubicBezTo>
                    <a:pt x="3999" y="1180"/>
                    <a:pt x="3976" y="1177"/>
                    <a:pt x="3953" y="1177"/>
                  </a:cubicBezTo>
                  <a:cubicBezTo>
                    <a:pt x="3840" y="1177"/>
                    <a:pt x="3716" y="1249"/>
                    <a:pt x="3601" y="1249"/>
                  </a:cubicBezTo>
                  <a:cubicBezTo>
                    <a:pt x="3565" y="1249"/>
                    <a:pt x="3529" y="1242"/>
                    <a:pt x="3496" y="1223"/>
                  </a:cubicBezTo>
                  <a:cubicBezTo>
                    <a:pt x="3478" y="1205"/>
                    <a:pt x="3441" y="1187"/>
                    <a:pt x="3423" y="1133"/>
                  </a:cubicBezTo>
                  <a:cubicBezTo>
                    <a:pt x="3351" y="1006"/>
                    <a:pt x="3405" y="861"/>
                    <a:pt x="3441" y="734"/>
                  </a:cubicBezTo>
                  <a:cubicBezTo>
                    <a:pt x="3496" y="608"/>
                    <a:pt x="3568" y="481"/>
                    <a:pt x="3586" y="336"/>
                  </a:cubicBezTo>
                  <a:cubicBezTo>
                    <a:pt x="3586" y="209"/>
                    <a:pt x="3514" y="28"/>
                    <a:pt x="3387" y="10"/>
                  </a:cubicBezTo>
                  <a:cubicBezTo>
                    <a:pt x="3364" y="3"/>
                    <a:pt x="3342" y="0"/>
                    <a:pt x="332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1" name="Google Shape;741;p13"/>
            <p:cNvSpPr/>
            <p:nvPr/>
          </p:nvSpPr>
          <p:spPr>
            <a:xfrm>
              <a:off x="625014" y="-2066538"/>
              <a:ext cx="430349" cy="667975"/>
            </a:xfrm>
            <a:custGeom>
              <a:avLst/>
              <a:gdLst/>
              <a:ahLst/>
              <a:cxnLst/>
              <a:rect l="l" t="t" r="r" b="b"/>
              <a:pathLst>
                <a:path w="2626" h="4076" fill="none" extrusionOk="0">
                  <a:moveTo>
                    <a:pt x="0" y="4075"/>
                  </a:moveTo>
                  <a:cubicBezTo>
                    <a:pt x="1105" y="2898"/>
                    <a:pt x="2010" y="1486"/>
                    <a:pt x="2626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742" name="Google Shape;742;p13"/>
          <p:cNvSpPr/>
          <p:nvPr/>
        </p:nvSpPr>
        <p:spPr>
          <a:xfrm rot="-1142516">
            <a:off x="285147" y="4884359"/>
            <a:ext cx="406423" cy="266360"/>
          </a:xfrm>
          <a:custGeom>
            <a:avLst/>
            <a:gdLst/>
            <a:ahLst/>
            <a:cxnLst/>
            <a:rect l="l" t="t" r="r" b="b"/>
            <a:pathLst>
              <a:path w="1860" h="1219" extrusionOk="0">
                <a:moveTo>
                  <a:pt x="1456" y="1"/>
                </a:moveTo>
                <a:cubicBezTo>
                  <a:pt x="1240" y="1"/>
                  <a:pt x="976" y="79"/>
                  <a:pt x="870" y="132"/>
                </a:cubicBezTo>
                <a:cubicBezTo>
                  <a:pt x="616" y="259"/>
                  <a:pt x="381" y="476"/>
                  <a:pt x="236" y="675"/>
                </a:cubicBezTo>
                <a:cubicBezTo>
                  <a:pt x="91" y="838"/>
                  <a:pt x="19" y="1056"/>
                  <a:pt x="1" y="1219"/>
                </a:cubicBezTo>
                <a:cubicBezTo>
                  <a:pt x="200" y="1110"/>
                  <a:pt x="417" y="1038"/>
                  <a:pt x="616" y="965"/>
                </a:cubicBezTo>
                <a:cubicBezTo>
                  <a:pt x="906" y="875"/>
                  <a:pt x="1196" y="802"/>
                  <a:pt x="1449" y="675"/>
                </a:cubicBezTo>
                <a:cubicBezTo>
                  <a:pt x="1594" y="603"/>
                  <a:pt x="1703" y="513"/>
                  <a:pt x="1739" y="386"/>
                </a:cubicBezTo>
                <a:cubicBezTo>
                  <a:pt x="1860" y="88"/>
                  <a:pt x="1685" y="1"/>
                  <a:pt x="1456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743" name="Google Shape;743;p13"/>
          <p:cNvGrpSpPr/>
          <p:nvPr/>
        </p:nvGrpSpPr>
        <p:grpSpPr>
          <a:xfrm>
            <a:off x="11266688" y="3883833"/>
            <a:ext cx="629453" cy="1363444"/>
            <a:chOff x="8450016" y="2912874"/>
            <a:chExt cx="472090" cy="1022583"/>
          </a:xfrm>
        </p:grpSpPr>
        <p:sp>
          <p:nvSpPr>
            <p:cNvPr id="744" name="Google Shape;744;p13"/>
            <p:cNvSpPr/>
            <p:nvPr/>
          </p:nvSpPr>
          <p:spPr>
            <a:xfrm rot="1416540">
              <a:off x="8577655" y="3237893"/>
              <a:ext cx="216812" cy="682721"/>
            </a:xfrm>
            <a:custGeom>
              <a:avLst/>
              <a:gdLst/>
              <a:ahLst/>
              <a:cxnLst/>
              <a:rect l="l" t="t" r="r" b="b"/>
              <a:pathLst>
                <a:path w="1323" h="4166" fill="none" extrusionOk="0">
                  <a:moveTo>
                    <a:pt x="1" y="0"/>
                  </a:moveTo>
                  <a:cubicBezTo>
                    <a:pt x="942" y="1159"/>
                    <a:pt x="1323" y="2717"/>
                    <a:pt x="1033" y="4166"/>
                  </a:cubicBezTo>
                </a:path>
              </a:pathLst>
            </a:custGeom>
            <a:solidFill>
              <a:schemeClr val="lt2"/>
            </a:solidFill>
            <a:ln w="27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5" name="Google Shape;745;p13"/>
            <p:cNvSpPr/>
            <p:nvPr/>
          </p:nvSpPr>
          <p:spPr>
            <a:xfrm rot="1416540">
              <a:off x="8635597" y="2923821"/>
              <a:ext cx="68502" cy="66207"/>
            </a:xfrm>
            <a:custGeom>
              <a:avLst/>
              <a:gdLst/>
              <a:ahLst/>
              <a:cxnLst/>
              <a:rect l="l" t="t" r="r" b="b"/>
              <a:pathLst>
                <a:path w="418" h="404" extrusionOk="0">
                  <a:moveTo>
                    <a:pt x="222" y="0"/>
                  </a:moveTo>
                  <a:cubicBezTo>
                    <a:pt x="175" y="0"/>
                    <a:pt x="132" y="16"/>
                    <a:pt x="109" y="38"/>
                  </a:cubicBezTo>
                  <a:cubicBezTo>
                    <a:pt x="37" y="111"/>
                    <a:pt x="1" y="201"/>
                    <a:pt x="37" y="292"/>
                  </a:cubicBezTo>
                  <a:cubicBezTo>
                    <a:pt x="67" y="374"/>
                    <a:pt x="116" y="404"/>
                    <a:pt x="169" y="404"/>
                  </a:cubicBezTo>
                  <a:cubicBezTo>
                    <a:pt x="244" y="404"/>
                    <a:pt x="328" y="345"/>
                    <a:pt x="381" y="292"/>
                  </a:cubicBezTo>
                  <a:cubicBezTo>
                    <a:pt x="399" y="274"/>
                    <a:pt x="417" y="274"/>
                    <a:pt x="417" y="255"/>
                  </a:cubicBezTo>
                  <a:cubicBezTo>
                    <a:pt x="417" y="201"/>
                    <a:pt x="417" y="183"/>
                    <a:pt x="399" y="165"/>
                  </a:cubicBezTo>
                  <a:cubicBezTo>
                    <a:pt x="399" y="111"/>
                    <a:pt x="381" y="92"/>
                    <a:pt x="345" y="74"/>
                  </a:cubicBezTo>
                  <a:cubicBezTo>
                    <a:pt x="345" y="38"/>
                    <a:pt x="327" y="38"/>
                    <a:pt x="309" y="20"/>
                  </a:cubicBezTo>
                  <a:cubicBezTo>
                    <a:pt x="281" y="6"/>
                    <a:pt x="251" y="0"/>
                    <a:pt x="2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6" name="Google Shape;746;p13"/>
            <p:cNvSpPr/>
            <p:nvPr/>
          </p:nvSpPr>
          <p:spPr>
            <a:xfrm rot="1416540">
              <a:off x="8586587" y="2980053"/>
              <a:ext cx="216812" cy="254013"/>
            </a:xfrm>
            <a:custGeom>
              <a:avLst/>
              <a:gdLst/>
              <a:ahLst/>
              <a:cxnLst/>
              <a:rect l="l" t="t" r="r" b="b"/>
              <a:pathLst>
                <a:path w="1323" h="1550" extrusionOk="0">
                  <a:moveTo>
                    <a:pt x="417" y="0"/>
                  </a:moveTo>
                  <a:cubicBezTo>
                    <a:pt x="274" y="0"/>
                    <a:pt x="139" y="53"/>
                    <a:pt x="72" y="195"/>
                  </a:cubicBezTo>
                  <a:cubicBezTo>
                    <a:pt x="0" y="467"/>
                    <a:pt x="72" y="902"/>
                    <a:pt x="181" y="1137"/>
                  </a:cubicBezTo>
                  <a:cubicBezTo>
                    <a:pt x="272" y="1336"/>
                    <a:pt x="453" y="1481"/>
                    <a:pt x="688" y="1535"/>
                  </a:cubicBezTo>
                  <a:cubicBezTo>
                    <a:pt x="726" y="1545"/>
                    <a:pt x="765" y="1549"/>
                    <a:pt x="803" y="1549"/>
                  </a:cubicBezTo>
                  <a:cubicBezTo>
                    <a:pt x="988" y="1549"/>
                    <a:pt x="1175" y="1447"/>
                    <a:pt x="1250" y="1282"/>
                  </a:cubicBezTo>
                  <a:cubicBezTo>
                    <a:pt x="1322" y="1173"/>
                    <a:pt x="1322" y="1046"/>
                    <a:pt x="1304" y="902"/>
                  </a:cubicBezTo>
                  <a:cubicBezTo>
                    <a:pt x="1250" y="576"/>
                    <a:pt x="1050" y="286"/>
                    <a:pt x="779" y="105"/>
                  </a:cubicBezTo>
                  <a:cubicBezTo>
                    <a:pt x="684" y="44"/>
                    <a:pt x="548" y="0"/>
                    <a:pt x="4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747" name="Google Shape;747;p13"/>
          <p:cNvSpPr txBox="1">
            <a:spLocks noGrp="1"/>
          </p:cNvSpPr>
          <p:nvPr>
            <p:ph type="title"/>
          </p:nvPr>
        </p:nvSpPr>
        <p:spPr>
          <a:xfrm>
            <a:off x="3714400" y="2179633"/>
            <a:ext cx="2825200" cy="70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748" name="Google Shape;748;p13"/>
          <p:cNvSpPr txBox="1">
            <a:spLocks noGrp="1"/>
          </p:cNvSpPr>
          <p:nvPr>
            <p:ph type="subTitle" idx="1"/>
          </p:nvPr>
        </p:nvSpPr>
        <p:spPr>
          <a:xfrm>
            <a:off x="6861051" y="2208235"/>
            <a:ext cx="3393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9" name="Google Shape;749;p13"/>
          <p:cNvSpPr txBox="1">
            <a:spLocks noGrp="1"/>
          </p:cNvSpPr>
          <p:nvPr>
            <p:ph type="title" idx="2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50" name="Google Shape;750;p13"/>
          <p:cNvSpPr txBox="1">
            <a:spLocks noGrp="1"/>
          </p:cNvSpPr>
          <p:nvPr>
            <p:ph type="title" idx="3" hasCustomPrompt="1"/>
          </p:nvPr>
        </p:nvSpPr>
        <p:spPr>
          <a:xfrm>
            <a:off x="1937721" y="2233033"/>
            <a:ext cx="1455200" cy="59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800"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751" name="Google Shape;751;p13"/>
          <p:cNvSpPr txBox="1">
            <a:spLocks noGrp="1"/>
          </p:cNvSpPr>
          <p:nvPr>
            <p:ph type="title" idx="4"/>
          </p:nvPr>
        </p:nvSpPr>
        <p:spPr>
          <a:xfrm>
            <a:off x="3714400" y="3293100"/>
            <a:ext cx="2825200" cy="70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752" name="Google Shape;752;p13"/>
          <p:cNvSpPr txBox="1">
            <a:spLocks noGrp="1"/>
          </p:cNvSpPr>
          <p:nvPr>
            <p:ph type="subTitle" idx="5"/>
          </p:nvPr>
        </p:nvSpPr>
        <p:spPr>
          <a:xfrm>
            <a:off x="6861051" y="3321701"/>
            <a:ext cx="3393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3" name="Google Shape;753;p13"/>
          <p:cNvSpPr txBox="1">
            <a:spLocks noGrp="1"/>
          </p:cNvSpPr>
          <p:nvPr>
            <p:ph type="title" idx="6" hasCustomPrompt="1"/>
          </p:nvPr>
        </p:nvSpPr>
        <p:spPr>
          <a:xfrm>
            <a:off x="1937721" y="3346500"/>
            <a:ext cx="1455200" cy="59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800"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754" name="Google Shape;754;p13"/>
          <p:cNvSpPr txBox="1">
            <a:spLocks noGrp="1"/>
          </p:cNvSpPr>
          <p:nvPr>
            <p:ph type="title" idx="7"/>
          </p:nvPr>
        </p:nvSpPr>
        <p:spPr>
          <a:xfrm>
            <a:off x="3714400" y="4406567"/>
            <a:ext cx="2825200" cy="70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755" name="Google Shape;755;p13"/>
          <p:cNvSpPr txBox="1">
            <a:spLocks noGrp="1"/>
          </p:cNvSpPr>
          <p:nvPr>
            <p:ph type="subTitle" idx="8"/>
          </p:nvPr>
        </p:nvSpPr>
        <p:spPr>
          <a:xfrm>
            <a:off x="6861051" y="4435167"/>
            <a:ext cx="3393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6" name="Google Shape;756;p13"/>
          <p:cNvSpPr txBox="1">
            <a:spLocks noGrp="1"/>
          </p:cNvSpPr>
          <p:nvPr>
            <p:ph type="title" idx="9" hasCustomPrompt="1"/>
          </p:nvPr>
        </p:nvSpPr>
        <p:spPr>
          <a:xfrm>
            <a:off x="1937721" y="4459967"/>
            <a:ext cx="1455200" cy="59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800"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pic>
        <p:nvPicPr>
          <p:cNvPr id="58" name="图片 7">
            <a:extLst>
              <a:ext uri="{FF2B5EF4-FFF2-40B4-BE49-F238E27FC236}">
                <a16:creationId xmlns:a16="http://schemas.microsoft.com/office/drawing/2014/main" id="{F5B4572F-3DDD-446B-A70A-C83B909B9E2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25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1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2" name="Google Shape;1262;p21"/>
          <p:cNvGrpSpPr/>
          <p:nvPr/>
        </p:nvGrpSpPr>
        <p:grpSpPr>
          <a:xfrm flipH="1">
            <a:off x="-2" y="-2"/>
            <a:ext cx="12191924" cy="6678279"/>
            <a:chOff x="-2" y="-2"/>
            <a:chExt cx="9143943" cy="5008709"/>
          </a:xfrm>
        </p:grpSpPr>
        <p:sp>
          <p:nvSpPr>
            <p:cNvPr id="1263" name="Google Shape;1263;p21"/>
            <p:cNvSpPr/>
            <p:nvPr/>
          </p:nvSpPr>
          <p:spPr>
            <a:xfrm>
              <a:off x="2990510" y="4827774"/>
              <a:ext cx="32100" cy="30438"/>
            </a:xfrm>
            <a:custGeom>
              <a:avLst/>
              <a:gdLst/>
              <a:ahLst/>
              <a:cxnLst/>
              <a:rect l="l" t="t" r="r" b="b"/>
              <a:pathLst>
                <a:path w="1004" h="952" extrusionOk="0">
                  <a:moveTo>
                    <a:pt x="478" y="1"/>
                  </a:moveTo>
                  <a:cubicBezTo>
                    <a:pt x="450" y="1"/>
                    <a:pt x="423" y="2"/>
                    <a:pt x="396" y="5"/>
                  </a:cubicBezTo>
                  <a:cubicBezTo>
                    <a:pt x="153" y="36"/>
                    <a:pt x="1" y="309"/>
                    <a:pt x="31" y="583"/>
                  </a:cubicBezTo>
                  <a:cubicBezTo>
                    <a:pt x="59" y="805"/>
                    <a:pt x="290" y="951"/>
                    <a:pt x="539" y="951"/>
                  </a:cubicBezTo>
                  <a:cubicBezTo>
                    <a:pt x="562" y="951"/>
                    <a:pt x="585" y="950"/>
                    <a:pt x="609" y="948"/>
                  </a:cubicBezTo>
                  <a:cubicBezTo>
                    <a:pt x="852" y="917"/>
                    <a:pt x="1004" y="644"/>
                    <a:pt x="973" y="370"/>
                  </a:cubicBezTo>
                  <a:cubicBezTo>
                    <a:pt x="946" y="124"/>
                    <a:pt x="722" y="1"/>
                    <a:pt x="47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4" name="Google Shape;1264;p21"/>
            <p:cNvSpPr/>
            <p:nvPr/>
          </p:nvSpPr>
          <p:spPr>
            <a:xfrm>
              <a:off x="3449220" y="4862848"/>
              <a:ext cx="48630" cy="46808"/>
            </a:xfrm>
            <a:custGeom>
              <a:avLst/>
              <a:gdLst/>
              <a:ahLst/>
              <a:cxnLst/>
              <a:rect l="l" t="t" r="r" b="b"/>
              <a:pathLst>
                <a:path w="1521" h="1464" extrusionOk="0">
                  <a:moveTo>
                    <a:pt x="793" y="0"/>
                  </a:moveTo>
                  <a:cubicBezTo>
                    <a:pt x="396" y="0"/>
                    <a:pt x="89" y="293"/>
                    <a:pt x="31" y="641"/>
                  </a:cubicBezTo>
                  <a:cubicBezTo>
                    <a:pt x="0" y="1066"/>
                    <a:pt x="274" y="1401"/>
                    <a:pt x="669" y="1462"/>
                  </a:cubicBezTo>
                  <a:cubicBezTo>
                    <a:pt x="689" y="1463"/>
                    <a:pt x="708" y="1464"/>
                    <a:pt x="728" y="1464"/>
                  </a:cubicBezTo>
                  <a:cubicBezTo>
                    <a:pt x="1125" y="1464"/>
                    <a:pt x="1432" y="1170"/>
                    <a:pt x="1490" y="793"/>
                  </a:cubicBezTo>
                  <a:cubicBezTo>
                    <a:pt x="1520" y="398"/>
                    <a:pt x="1216" y="33"/>
                    <a:pt x="851" y="3"/>
                  </a:cubicBezTo>
                  <a:cubicBezTo>
                    <a:pt x="832" y="1"/>
                    <a:pt x="812" y="0"/>
                    <a:pt x="7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5" name="Google Shape;1265;p21"/>
            <p:cNvSpPr/>
            <p:nvPr/>
          </p:nvSpPr>
          <p:spPr>
            <a:xfrm>
              <a:off x="2825308" y="4860642"/>
              <a:ext cx="35010" cy="30853"/>
            </a:xfrm>
            <a:custGeom>
              <a:avLst/>
              <a:gdLst/>
              <a:ahLst/>
              <a:cxnLst/>
              <a:rect l="l" t="t" r="r" b="b"/>
              <a:pathLst>
                <a:path w="1095" h="965" extrusionOk="0">
                  <a:moveTo>
                    <a:pt x="543" y="0"/>
                  </a:moveTo>
                  <a:cubicBezTo>
                    <a:pt x="514" y="0"/>
                    <a:pt x="485" y="4"/>
                    <a:pt x="456" y="11"/>
                  </a:cubicBezTo>
                  <a:cubicBezTo>
                    <a:pt x="183" y="41"/>
                    <a:pt x="0" y="315"/>
                    <a:pt x="61" y="558"/>
                  </a:cubicBezTo>
                  <a:cubicBezTo>
                    <a:pt x="88" y="796"/>
                    <a:pt x="298" y="965"/>
                    <a:pt x="532" y="965"/>
                  </a:cubicBezTo>
                  <a:cubicBezTo>
                    <a:pt x="567" y="965"/>
                    <a:pt x="603" y="961"/>
                    <a:pt x="639" y="953"/>
                  </a:cubicBezTo>
                  <a:cubicBezTo>
                    <a:pt x="912" y="923"/>
                    <a:pt x="1095" y="649"/>
                    <a:pt x="1003" y="375"/>
                  </a:cubicBezTo>
                  <a:cubicBezTo>
                    <a:pt x="977" y="188"/>
                    <a:pt x="761" y="0"/>
                    <a:pt x="5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6" name="Google Shape;1266;p21"/>
            <p:cNvSpPr/>
            <p:nvPr/>
          </p:nvSpPr>
          <p:spPr>
            <a:xfrm>
              <a:off x="3285936" y="4896867"/>
              <a:ext cx="49621" cy="46808"/>
            </a:xfrm>
            <a:custGeom>
              <a:avLst/>
              <a:gdLst/>
              <a:ahLst/>
              <a:cxnLst/>
              <a:rect l="l" t="t" r="r" b="b"/>
              <a:pathLst>
                <a:path w="1552" h="1464" extrusionOk="0">
                  <a:moveTo>
                    <a:pt x="792" y="0"/>
                  </a:moveTo>
                  <a:cubicBezTo>
                    <a:pt x="421" y="0"/>
                    <a:pt x="91" y="266"/>
                    <a:pt x="62" y="641"/>
                  </a:cubicBezTo>
                  <a:cubicBezTo>
                    <a:pt x="1" y="1036"/>
                    <a:pt x="274" y="1401"/>
                    <a:pt x="700" y="1461"/>
                  </a:cubicBezTo>
                  <a:cubicBezTo>
                    <a:pt x="719" y="1463"/>
                    <a:pt x="737" y="1464"/>
                    <a:pt x="756" y="1464"/>
                  </a:cubicBezTo>
                  <a:cubicBezTo>
                    <a:pt x="1104" y="1464"/>
                    <a:pt x="1461" y="1197"/>
                    <a:pt x="1490" y="793"/>
                  </a:cubicBezTo>
                  <a:cubicBezTo>
                    <a:pt x="1551" y="428"/>
                    <a:pt x="1217" y="33"/>
                    <a:pt x="852" y="2"/>
                  </a:cubicBezTo>
                  <a:cubicBezTo>
                    <a:pt x="832" y="1"/>
                    <a:pt x="812" y="0"/>
                    <a:pt x="79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7" name="Google Shape;1267;p21"/>
            <p:cNvSpPr/>
            <p:nvPr/>
          </p:nvSpPr>
          <p:spPr>
            <a:xfrm>
              <a:off x="7229602" y="3415478"/>
              <a:ext cx="94287" cy="82713"/>
            </a:xfrm>
            <a:custGeom>
              <a:avLst/>
              <a:gdLst/>
              <a:ahLst/>
              <a:cxnLst/>
              <a:rect l="l" t="t" r="r" b="b"/>
              <a:pathLst>
                <a:path w="2949" h="2587" extrusionOk="0">
                  <a:moveTo>
                    <a:pt x="1501" y="1"/>
                  </a:moveTo>
                  <a:cubicBezTo>
                    <a:pt x="1225" y="1"/>
                    <a:pt x="943" y="98"/>
                    <a:pt x="699" y="303"/>
                  </a:cubicBezTo>
                  <a:cubicBezTo>
                    <a:pt x="122" y="698"/>
                    <a:pt x="0" y="1549"/>
                    <a:pt x="456" y="2066"/>
                  </a:cubicBezTo>
                  <a:cubicBezTo>
                    <a:pt x="706" y="2405"/>
                    <a:pt x="1103" y="2587"/>
                    <a:pt x="1493" y="2587"/>
                  </a:cubicBezTo>
                  <a:cubicBezTo>
                    <a:pt x="1766" y="2587"/>
                    <a:pt x="2036" y="2497"/>
                    <a:pt x="2250" y="2309"/>
                  </a:cubicBezTo>
                  <a:cubicBezTo>
                    <a:pt x="2827" y="1884"/>
                    <a:pt x="2949" y="1032"/>
                    <a:pt x="2493" y="516"/>
                  </a:cubicBezTo>
                  <a:cubicBezTo>
                    <a:pt x="2247" y="182"/>
                    <a:pt x="1879" y="1"/>
                    <a:pt x="15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8" name="Google Shape;1268;p21"/>
            <p:cNvSpPr/>
            <p:nvPr/>
          </p:nvSpPr>
          <p:spPr>
            <a:xfrm>
              <a:off x="7972858" y="4323359"/>
              <a:ext cx="51540" cy="45049"/>
            </a:xfrm>
            <a:custGeom>
              <a:avLst/>
              <a:gdLst/>
              <a:ahLst/>
              <a:cxnLst/>
              <a:rect l="l" t="t" r="r" b="b"/>
              <a:pathLst>
                <a:path w="1612" h="1409" extrusionOk="0">
                  <a:moveTo>
                    <a:pt x="825" y="1"/>
                  </a:moveTo>
                  <a:cubicBezTo>
                    <a:pt x="675" y="1"/>
                    <a:pt x="522" y="47"/>
                    <a:pt x="396" y="136"/>
                  </a:cubicBezTo>
                  <a:cubicBezTo>
                    <a:pt x="92" y="349"/>
                    <a:pt x="1" y="835"/>
                    <a:pt x="244" y="1109"/>
                  </a:cubicBezTo>
                  <a:cubicBezTo>
                    <a:pt x="370" y="1306"/>
                    <a:pt x="581" y="1408"/>
                    <a:pt x="795" y="1408"/>
                  </a:cubicBezTo>
                  <a:cubicBezTo>
                    <a:pt x="943" y="1408"/>
                    <a:pt x="1092" y="1360"/>
                    <a:pt x="1216" y="1260"/>
                  </a:cubicBezTo>
                  <a:cubicBezTo>
                    <a:pt x="1520" y="1048"/>
                    <a:pt x="1612" y="592"/>
                    <a:pt x="1368" y="288"/>
                  </a:cubicBezTo>
                  <a:cubicBezTo>
                    <a:pt x="1244" y="93"/>
                    <a:pt x="1037" y="1"/>
                    <a:pt x="8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9" name="Google Shape;1269;p21"/>
            <p:cNvSpPr/>
            <p:nvPr/>
          </p:nvSpPr>
          <p:spPr>
            <a:xfrm>
              <a:off x="7236412" y="3595387"/>
              <a:ext cx="35969" cy="31301"/>
            </a:xfrm>
            <a:custGeom>
              <a:avLst/>
              <a:gdLst/>
              <a:ahLst/>
              <a:cxnLst/>
              <a:rect l="l" t="t" r="r" b="b"/>
              <a:pathLst>
                <a:path w="1125" h="979" extrusionOk="0">
                  <a:moveTo>
                    <a:pt x="528" y="0"/>
                  </a:moveTo>
                  <a:cubicBezTo>
                    <a:pt x="434" y="0"/>
                    <a:pt x="345" y="27"/>
                    <a:pt x="274" y="86"/>
                  </a:cubicBezTo>
                  <a:cubicBezTo>
                    <a:pt x="31" y="238"/>
                    <a:pt x="0" y="542"/>
                    <a:pt x="183" y="785"/>
                  </a:cubicBezTo>
                  <a:cubicBezTo>
                    <a:pt x="269" y="907"/>
                    <a:pt x="405" y="979"/>
                    <a:pt x="546" y="979"/>
                  </a:cubicBezTo>
                  <a:cubicBezTo>
                    <a:pt x="651" y="979"/>
                    <a:pt x="760" y="938"/>
                    <a:pt x="851" y="846"/>
                  </a:cubicBezTo>
                  <a:cubicBezTo>
                    <a:pt x="1094" y="694"/>
                    <a:pt x="1125" y="390"/>
                    <a:pt x="942" y="178"/>
                  </a:cubicBezTo>
                  <a:cubicBezTo>
                    <a:pt x="831" y="66"/>
                    <a:pt x="674" y="0"/>
                    <a:pt x="5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0" name="Google Shape;1270;p21"/>
            <p:cNvSpPr/>
            <p:nvPr/>
          </p:nvSpPr>
          <p:spPr>
            <a:xfrm>
              <a:off x="6808811" y="3549923"/>
              <a:ext cx="92337" cy="82457"/>
            </a:xfrm>
            <a:custGeom>
              <a:avLst/>
              <a:gdLst/>
              <a:ahLst/>
              <a:cxnLst/>
              <a:rect l="l" t="t" r="r" b="b"/>
              <a:pathLst>
                <a:path w="2888" h="2579" extrusionOk="0">
                  <a:moveTo>
                    <a:pt x="1422" y="1"/>
                  </a:moveTo>
                  <a:cubicBezTo>
                    <a:pt x="1272" y="1"/>
                    <a:pt x="1120" y="26"/>
                    <a:pt x="973" y="80"/>
                  </a:cubicBezTo>
                  <a:cubicBezTo>
                    <a:pt x="304" y="353"/>
                    <a:pt x="0" y="1052"/>
                    <a:pt x="213" y="1752"/>
                  </a:cubicBezTo>
                  <a:cubicBezTo>
                    <a:pt x="428" y="2278"/>
                    <a:pt x="926" y="2579"/>
                    <a:pt x="1455" y="2579"/>
                  </a:cubicBezTo>
                  <a:cubicBezTo>
                    <a:pt x="1598" y="2579"/>
                    <a:pt x="1742" y="2557"/>
                    <a:pt x="1885" y="2511"/>
                  </a:cubicBezTo>
                  <a:cubicBezTo>
                    <a:pt x="2584" y="2238"/>
                    <a:pt x="2888" y="1508"/>
                    <a:pt x="2644" y="840"/>
                  </a:cubicBezTo>
                  <a:cubicBezTo>
                    <a:pt x="2455" y="319"/>
                    <a:pt x="1952" y="1"/>
                    <a:pt x="14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1" name="Google Shape;1271;p21"/>
            <p:cNvSpPr/>
            <p:nvPr/>
          </p:nvSpPr>
          <p:spPr>
            <a:xfrm>
              <a:off x="3269218" y="717461"/>
              <a:ext cx="92337" cy="82457"/>
            </a:xfrm>
            <a:custGeom>
              <a:avLst/>
              <a:gdLst/>
              <a:ahLst/>
              <a:cxnLst/>
              <a:rect l="l" t="t" r="r" b="b"/>
              <a:pathLst>
                <a:path w="2888" h="2579" extrusionOk="0">
                  <a:moveTo>
                    <a:pt x="1415" y="0"/>
                  </a:moveTo>
                  <a:cubicBezTo>
                    <a:pt x="1278" y="0"/>
                    <a:pt x="1139" y="21"/>
                    <a:pt x="1003" y="64"/>
                  </a:cubicBezTo>
                  <a:cubicBezTo>
                    <a:pt x="304" y="338"/>
                    <a:pt x="0" y="1067"/>
                    <a:pt x="243" y="1736"/>
                  </a:cubicBezTo>
                  <a:cubicBezTo>
                    <a:pt x="431" y="2275"/>
                    <a:pt x="907" y="2579"/>
                    <a:pt x="1421" y="2579"/>
                  </a:cubicBezTo>
                  <a:cubicBezTo>
                    <a:pt x="1575" y="2579"/>
                    <a:pt x="1731" y="2552"/>
                    <a:pt x="1885" y="2496"/>
                  </a:cubicBezTo>
                  <a:cubicBezTo>
                    <a:pt x="2584" y="2222"/>
                    <a:pt x="2888" y="1523"/>
                    <a:pt x="2645" y="824"/>
                  </a:cubicBezTo>
                  <a:cubicBezTo>
                    <a:pt x="2451" y="316"/>
                    <a:pt x="1949" y="0"/>
                    <a:pt x="14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2" name="Google Shape;1272;p21"/>
            <p:cNvSpPr/>
            <p:nvPr/>
          </p:nvSpPr>
          <p:spPr>
            <a:xfrm>
              <a:off x="3813597" y="3472433"/>
              <a:ext cx="92369" cy="82457"/>
            </a:xfrm>
            <a:custGeom>
              <a:avLst/>
              <a:gdLst/>
              <a:ahLst/>
              <a:cxnLst/>
              <a:rect l="l" t="t" r="r" b="b"/>
              <a:pathLst>
                <a:path w="2889" h="2579" extrusionOk="0">
                  <a:moveTo>
                    <a:pt x="1415" y="0"/>
                  </a:moveTo>
                  <a:cubicBezTo>
                    <a:pt x="1278" y="0"/>
                    <a:pt x="1140" y="21"/>
                    <a:pt x="1004" y="64"/>
                  </a:cubicBezTo>
                  <a:cubicBezTo>
                    <a:pt x="304" y="338"/>
                    <a:pt x="1" y="1067"/>
                    <a:pt x="244" y="1736"/>
                  </a:cubicBezTo>
                  <a:cubicBezTo>
                    <a:pt x="431" y="2274"/>
                    <a:pt x="907" y="2579"/>
                    <a:pt x="1435" y="2579"/>
                  </a:cubicBezTo>
                  <a:cubicBezTo>
                    <a:pt x="1593" y="2579"/>
                    <a:pt x="1755" y="2552"/>
                    <a:pt x="1915" y="2496"/>
                  </a:cubicBezTo>
                  <a:cubicBezTo>
                    <a:pt x="2584" y="2222"/>
                    <a:pt x="2888" y="1523"/>
                    <a:pt x="2675" y="824"/>
                  </a:cubicBezTo>
                  <a:cubicBezTo>
                    <a:pt x="2457" y="316"/>
                    <a:pt x="1951" y="0"/>
                    <a:pt x="14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3" name="Google Shape;1273;p21"/>
            <p:cNvSpPr/>
            <p:nvPr/>
          </p:nvSpPr>
          <p:spPr>
            <a:xfrm>
              <a:off x="5133182" y="715606"/>
              <a:ext cx="92337" cy="83352"/>
            </a:xfrm>
            <a:custGeom>
              <a:avLst/>
              <a:gdLst/>
              <a:ahLst/>
              <a:cxnLst/>
              <a:rect l="l" t="t" r="r" b="b"/>
              <a:pathLst>
                <a:path w="2888" h="2607" extrusionOk="0">
                  <a:moveTo>
                    <a:pt x="1446" y="0"/>
                  </a:moveTo>
                  <a:cubicBezTo>
                    <a:pt x="1291" y="0"/>
                    <a:pt x="1132" y="29"/>
                    <a:pt x="973" y="92"/>
                  </a:cubicBezTo>
                  <a:cubicBezTo>
                    <a:pt x="304" y="365"/>
                    <a:pt x="0" y="1095"/>
                    <a:pt x="213" y="1764"/>
                  </a:cubicBezTo>
                  <a:cubicBezTo>
                    <a:pt x="424" y="2302"/>
                    <a:pt x="905" y="2606"/>
                    <a:pt x="1421" y="2606"/>
                  </a:cubicBezTo>
                  <a:cubicBezTo>
                    <a:pt x="1575" y="2606"/>
                    <a:pt x="1731" y="2579"/>
                    <a:pt x="1885" y="2523"/>
                  </a:cubicBezTo>
                  <a:cubicBezTo>
                    <a:pt x="2584" y="2250"/>
                    <a:pt x="2888" y="1551"/>
                    <a:pt x="2645" y="852"/>
                  </a:cubicBezTo>
                  <a:cubicBezTo>
                    <a:pt x="2433" y="335"/>
                    <a:pt x="1968" y="0"/>
                    <a:pt x="14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4" name="Google Shape;1274;p21"/>
            <p:cNvSpPr/>
            <p:nvPr/>
          </p:nvSpPr>
          <p:spPr>
            <a:xfrm>
              <a:off x="6789372" y="3757744"/>
              <a:ext cx="51540" cy="45241"/>
            </a:xfrm>
            <a:custGeom>
              <a:avLst/>
              <a:gdLst/>
              <a:ahLst/>
              <a:cxnLst/>
              <a:rect l="l" t="t" r="r" b="b"/>
              <a:pathLst>
                <a:path w="1612" h="1415" extrusionOk="0">
                  <a:moveTo>
                    <a:pt x="758" y="0"/>
                  </a:moveTo>
                  <a:cubicBezTo>
                    <a:pt x="696" y="0"/>
                    <a:pt x="636" y="8"/>
                    <a:pt x="578" y="24"/>
                  </a:cubicBezTo>
                  <a:cubicBezTo>
                    <a:pt x="182" y="176"/>
                    <a:pt x="0" y="571"/>
                    <a:pt x="152" y="935"/>
                  </a:cubicBezTo>
                  <a:cubicBezTo>
                    <a:pt x="268" y="1237"/>
                    <a:pt x="508" y="1414"/>
                    <a:pt x="790" y="1414"/>
                  </a:cubicBezTo>
                  <a:cubicBezTo>
                    <a:pt x="878" y="1414"/>
                    <a:pt x="970" y="1397"/>
                    <a:pt x="1064" y="1361"/>
                  </a:cubicBezTo>
                  <a:cubicBezTo>
                    <a:pt x="1429" y="1209"/>
                    <a:pt x="1611" y="844"/>
                    <a:pt x="1489" y="449"/>
                  </a:cubicBezTo>
                  <a:cubicBezTo>
                    <a:pt x="1364" y="173"/>
                    <a:pt x="1051" y="0"/>
                    <a:pt x="7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5" name="Google Shape;1275;p21"/>
            <p:cNvSpPr/>
            <p:nvPr/>
          </p:nvSpPr>
          <p:spPr>
            <a:xfrm>
              <a:off x="7431542" y="4715911"/>
              <a:ext cx="35010" cy="32068"/>
            </a:xfrm>
            <a:custGeom>
              <a:avLst/>
              <a:gdLst/>
              <a:ahLst/>
              <a:cxnLst/>
              <a:rect l="l" t="t" r="r" b="b"/>
              <a:pathLst>
                <a:path w="1095" h="1003" extrusionOk="0">
                  <a:moveTo>
                    <a:pt x="532" y="0"/>
                  </a:moveTo>
                  <a:cubicBezTo>
                    <a:pt x="476" y="0"/>
                    <a:pt x="419" y="10"/>
                    <a:pt x="365" y="30"/>
                  </a:cubicBezTo>
                  <a:cubicBezTo>
                    <a:pt x="91" y="91"/>
                    <a:pt x="0" y="395"/>
                    <a:pt x="61" y="669"/>
                  </a:cubicBezTo>
                  <a:cubicBezTo>
                    <a:pt x="132" y="882"/>
                    <a:pt x="332" y="1002"/>
                    <a:pt x="532" y="1002"/>
                  </a:cubicBezTo>
                  <a:cubicBezTo>
                    <a:pt x="589" y="1002"/>
                    <a:pt x="645" y="993"/>
                    <a:pt x="699" y="973"/>
                  </a:cubicBezTo>
                  <a:cubicBezTo>
                    <a:pt x="973" y="912"/>
                    <a:pt x="1094" y="608"/>
                    <a:pt x="1003" y="334"/>
                  </a:cubicBezTo>
                  <a:cubicBezTo>
                    <a:pt x="932" y="121"/>
                    <a:pt x="732" y="0"/>
                    <a:pt x="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6" name="Google Shape;1276;p21"/>
            <p:cNvSpPr/>
            <p:nvPr/>
          </p:nvSpPr>
          <p:spPr>
            <a:xfrm>
              <a:off x="8699779" y="3104208"/>
              <a:ext cx="93328" cy="82937"/>
            </a:xfrm>
            <a:custGeom>
              <a:avLst/>
              <a:gdLst/>
              <a:ahLst/>
              <a:cxnLst/>
              <a:rect l="l" t="t" r="r" b="b"/>
              <a:pathLst>
                <a:path w="2919" h="2594" extrusionOk="0">
                  <a:moveTo>
                    <a:pt x="1461" y="1"/>
                  </a:moveTo>
                  <a:cubicBezTo>
                    <a:pt x="1008" y="1"/>
                    <a:pt x="564" y="245"/>
                    <a:pt x="335" y="704"/>
                  </a:cubicBezTo>
                  <a:cubicBezTo>
                    <a:pt x="0" y="1312"/>
                    <a:pt x="213" y="2102"/>
                    <a:pt x="851" y="2437"/>
                  </a:cubicBezTo>
                  <a:cubicBezTo>
                    <a:pt x="1044" y="2543"/>
                    <a:pt x="1258" y="2594"/>
                    <a:pt x="1471" y="2594"/>
                  </a:cubicBezTo>
                  <a:cubicBezTo>
                    <a:pt x="1930" y="2594"/>
                    <a:pt x="2386" y="2356"/>
                    <a:pt x="2614" y="1920"/>
                  </a:cubicBezTo>
                  <a:cubicBezTo>
                    <a:pt x="2918" y="1251"/>
                    <a:pt x="2675" y="461"/>
                    <a:pt x="2067" y="157"/>
                  </a:cubicBezTo>
                  <a:cubicBezTo>
                    <a:pt x="1877" y="52"/>
                    <a:pt x="1668" y="1"/>
                    <a:pt x="146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7" name="Google Shape;1277;p21"/>
            <p:cNvSpPr/>
            <p:nvPr/>
          </p:nvSpPr>
          <p:spPr>
            <a:xfrm>
              <a:off x="8688109" y="2956079"/>
              <a:ext cx="53490" cy="46808"/>
            </a:xfrm>
            <a:custGeom>
              <a:avLst/>
              <a:gdLst/>
              <a:ahLst/>
              <a:cxnLst/>
              <a:rect l="l" t="t" r="r" b="b"/>
              <a:pathLst>
                <a:path w="1673" h="1464" extrusionOk="0">
                  <a:moveTo>
                    <a:pt x="872" y="1"/>
                  </a:moveTo>
                  <a:cubicBezTo>
                    <a:pt x="609" y="1"/>
                    <a:pt x="343" y="146"/>
                    <a:pt x="213" y="383"/>
                  </a:cubicBezTo>
                  <a:cubicBezTo>
                    <a:pt x="1" y="717"/>
                    <a:pt x="153" y="1173"/>
                    <a:pt x="487" y="1386"/>
                  </a:cubicBezTo>
                  <a:cubicBezTo>
                    <a:pt x="594" y="1439"/>
                    <a:pt x="708" y="1464"/>
                    <a:pt x="821" y="1464"/>
                  </a:cubicBezTo>
                  <a:cubicBezTo>
                    <a:pt x="1095" y="1464"/>
                    <a:pt x="1361" y="1318"/>
                    <a:pt x="1490" y="1082"/>
                  </a:cubicBezTo>
                  <a:cubicBezTo>
                    <a:pt x="1672" y="717"/>
                    <a:pt x="1581" y="261"/>
                    <a:pt x="1186" y="79"/>
                  </a:cubicBezTo>
                  <a:cubicBezTo>
                    <a:pt x="1088" y="25"/>
                    <a:pt x="980" y="1"/>
                    <a:pt x="87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8" name="Google Shape;1278;p21"/>
            <p:cNvSpPr/>
            <p:nvPr/>
          </p:nvSpPr>
          <p:spPr>
            <a:xfrm>
              <a:off x="8579274" y="3172053"/>
              <a:ext cx="35010" cy="30278"/>
            </a:xfrm>
            <a:custGeom>
              <a:avLst/>
              <a:gdLst/>
              <a:ahLst/>
              <a:cxnLst/>
              <a:rect l="l" t="t" r="r" b="b"/>
              <a:pathLst>
                <a:path w="1095" h="947" extrusionOk="0">
                  <a:moveTo>
                    <a:pt x="539" y="1"/>
                  </a:moveTo>
                  <a:cubicBezTo>
                    <a:pt x="358" y="1"/>
                    <a:pt x="187" y="82"/>
                    <a:pt x="122" y="254"/>
                  </a:cubicBezTo>
                  <a:cubicBezTo>
                    <a:pt x="0" y="467"/>
                    <a:pt x="61" y="771"/>
                    <a:pt x="304" y="892"/>
                  </a:cubicBezTo>
                  <a:cubicBezTo>
                    <a:pt x="369" y="929"/>
                    <a:pt x="443" y="947"/>
                    <a:pt x="517" y="947"/>
                  </a:cubicBezTo>
                  <a:cubicBezTo>
                    <a:pt x="686" y="947"/>
                    <a:pt x="858" y="857"/>
                    <a:pt x="943" y="710"/>
                  </a:cubicBezTo>
                  <a:cubicBezTo>
                    <a:pt x="1095" y="467"/>
                    <a:pt x="1034" y="163"/>
                    <a:pt x="760" y="41"/>
                  </a:cubicBezTo>
                  <a:cubicBezTo>
                    <a:pt x="689" y="14"/>
                    <a:pt x="613" y="1"/>
                    <a:pt x="53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9" name="Google Shape;1279;p21"/>
            <p:cNvSpPr/>
            <p:nvPr/>
          </p:nvSpPr>
          <p:spPr>
            <a:xfrm>
              <a:off x="8404353" y="2775882"/>
              <a:ext cx="89427" cy="81658"/>
            </a:xfrm>
            <a:custGeom>
              <a:avLst/>
              <a:gdLst/>
              <a:ahLst/>
              <a:cxnLst/>
              <a:rect l="l" t="t" r="r" b="b"/>
              <a:pathLst>
                <a:path w="2797" h="2554" extrusionOk="0">
                  <a:moveTo>
                    <a:pt x="1398" y="0"/>
                  </a:moveTo>
                  <a:cubicBezTo>
                    <a:pt x="1064" y="0"/>
                    <a:pt x="730" y="122"/>
                    <a:pt x="486" y="365"/>
                  </a:cubicBezTo>
                  <a:cubicBezTo>
                    <a:pt x="0" y="851"/>
                    <a:pt x="0" y="1702"/>
                    <a:pt x="486" y="2189"/>
                  </a:cubicBezTo>
                  <a:cubicBezTo>
                    <a:pt x="730" y="2432"/>
                    <a:pt x="1064" y="2553"/>
                    <a:pt x="1398" y="2553"/>
                  </a:cubicBezTo>
                  <a:cubicBezTo>
                    <a:pt x="1733" y="2553"/>
                    <a:pt x="2067" y="2432"/>
                    <a:pt x="2310" y="2189"/>
                  </a:cubicBezTo>
                  <a:cubicBezTo>
                    <a:pt x="2797" y="1642"/>
                    <a:pt x="2797" y="851"/>
                    <a:pt x="2310" y="365"/>
                  </a:cubicBezTo>
                  <a:cubicBezTo>
                    <a:pt x="2067" y="122"/>
                    <a:pt x="1733" y="0"/>
                    <a:pt x="13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0" name="Google Shape;1280;p21"/>
            <p:cNvSpPr/>
            <p:nvPr/>
          </p:nvSpPr>
          <p:spPr>
            <a:xfrm>
              <a:off x="8235250" y="2835383"/>
              <a:ext cx="51540" cy="45465"/>
            </a:xfrm>
            <a:custGeom>
              <a:avLst/>
              <a:gdLst/>
              <a:ahLst/>
              <a:cxnLst/>
              <a:rect l="l" t="t" r="r" b="b"/>
              <a:pathLst>
                <a:path w="1612" h="1422" extrusionOk="0">
                  <a:moveTo>
                    <a:pt x="802" y="1"/>
                  </a:moveTo>
                  <a:cubicBezTo>
                    <a:pt x="616" y="1"/>
                    <a:pt x="426" y="69"/>
                    <a:pt x="274" y="206"/>
                  </a:cubicBezTo>
                  <a:cubicBezTo>
                    <a:pt x="0" y="480"/>
                    <a:pt x="0" y="936"/>
                    <a:pt x="274" y="1240"/>
                  </a:cubicBezTo>
                  <a:cubicBezTo>
                    <a:pt x="411" y="1361"/>
                    <a:pt x="585" y="1422"/>
                    <a:pt x="768" y="1422"/>
                  </a:cubicBezTo>
                  <a:cubicBezTo>
                    <a:pt x="950" y="1422"/>
                    <a:pt x="1140" y="1361"/>
                    <a:pt x="1307" y="1240"/>
                  </a:cubicBezTo>
                  <a:cubicBezTo>
                    <a:pt x="1550" y="936"/>
                    <a:pt x="1611" y="480"/>
                    <a:pt x="1307" y="206"/>
                  </a:cubicBezTo>
                  <a:cubicBezTo>
                    <a:pt x="1170" y="69"/>
                    <a:pt x="988" y="1"/>
                    <a:pt x="80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1" name="Google Shape;1281;p21"/>
            <p:cNvSpPr/>
            <p:nvPr/>
          </p:nvSpPr>
          <p:spPr>
            <a:xfrm>
              <a:off x="8588003" y="2803570"/>
              <a:ext cx="34051" cy="31141"/>
            </a:xfrm>
            <a:custGeom>
              <a:avLst/>
              <a:gdLst/>
              <a:ahLst/>
              <a:cxnLst/>
              <a:rect l="l" t="t" r="r" b="b"/>
              <a:pathLst>
                <a:path w="1065" h="974" extrusionOk="0">
                  <a:moveTo>
                    <a:pt x="518" y="1"/>
                  </a:moveTo>
                  <a:cubicBezTo>
                    <a:pt x="396" y="1"/>
                    <a:pt x="274" y="46"/>
                    <a:pt x="183" y="137"/>
                  </a:cubicBezTo>
                  <a:cubicBezTo>
                    <a:pt x="1" y="320"/>
                    <a:pt x="1" y="624"/>
                    <a:pt x="183" y="836"/>
                  </a:cubicBezTo>
                  <a:cubicBezTo>
                    <a:pt x="274" y="928"/>
                    <a:pt x="396" y="973"/>
                    <a:pt x="518" y="973"/>
                  </a:cubicBezTo>
                  <a:cubicBezTo>
                    <a:pt x="639" y="973"/>
                    <a:pt x="761" y="928"/>
                    <a:pt x="852" y="836"/>
                  </a:cubicBezTo>
                  <a:cubicBezTo>
                    <a:pt x="1065" y="624"/>
                    <a:pt x="1065" y="320"/>
                    <a:pt x="852" y="137"/>
                  </a:cubicBezTo>
                  <a:cubicBezTo>
                    <a:pt x="761" y="46"/>
                    <a:pt x="639" y="1"/>
                    <a:pt x="5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2" name="Google Shape;1282;p21"/>
            <p:cNvSpPr/>
            <p:nvPr/>
          </p:nvSpPr>
          <p:spPr>
            <a:xfrm>
              <a:off x="6342333" y="3481501"/>
              <a:ext cx="60268" cy="61259"/>
            </a:xfrm>
            <a:custGeom>
              <a:avLst/>
              <a:gdLst/>
              <a:ahLst/>
              <a:cxnLst/>
              <a:rect l="l" t="t" r="r" b="b"/>
              <a:pathLst>
                <a:path w="1885" h="1916" extrusionOk="0">
                  <a:moveTo>
                    <a:pt x="942" y="1"/>
                  </a:moveTo>
                  <a:cubicBezTo>
                    <a:pt x="426" y="1"/>
                    <a:pt x="0" y="426"/>
                    <a:pt x="0" y="974"/>
                  </a:cubicBezTo>
                  <a:cubicBezTo>
                    <a:pt x="0" y="1490"/>
                    <a:pt x="426" y="1916"/>
                    <a:pt x="942" y="1916"/>
                  </a:cubicBezTo>
                  <a:cubicBezTo>
                    <a:pt x="1459" y="1916"/>
                    <a:pt x="1885" y="1490"/>
                    <a:pt x="1885" y="974"/>
                  </a:cubicBezTo>
                  <a:cubicBezTo>
                    <a:pt x="1885" y="426"/>
                    <a:pt x="1489" y="1"/>
                    <a:pt x="9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3" name="Google Shape;1283;p21"/>
            <p:cNvSpPr/>
            <p:nvPr/>
          </p:nvSpPr>
          <p:spPr>
            <a:xfrm>
              <a:off x="2602527" y="418230"/>
              <a:ext cx="58350" cy="58350"/>
            </a:xfrm>
            <a:custGeom>
              <a:avLst/>
              <a:gdLst/>
              <a:ahLst/>
              <a:cxnLst/>
              <a:rect l="l" t="t" r="r" b="b"/>
              <a:pathLst>
                <a:path w="1825" h="1825" extrusionOk="0">
                  <a:moveTo>
                    <a:pt x="913" y="1"/>
                  </a:moveTo>
                  <a:cubicBezTo>
                    <a:pt x="426" y="1"/>
                    <a:pt x="1" y="426"/>
                    <a:pt x="1" y="912"/>
                  </a:cubicBezTo>
                  <a:cubicBezTo>
                    <a:pt x="1" y="1429"/>
                    <a:pt x="426" y="1824"/>
                    <a:pt x="913" y="1824"/>
                  </a:cubicBezTo>
                  <a:cubicBezTo>
                    <a:pt x="1399" y="1824"/>
                    <a:pt x="1824" y="1429"/>
                    <a:pt x="1824" y="912"/>
                  </a:cubicBezTo>
                  <a:cubicBezTo>
                    <a:pt x="1824" y="426"/>
                    <a:pt x="1399" y="1"/>
                    <a:pt x="9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4" name="Google Shape;1284;p21"/>
            <p:cNvSpPr/>
            <p:nvPr/>
          </p:nvSpPr>
          <p:spPr>
            <a:xfrm>
              <a:off x="2754141" y="481408"/>
              <a:ext cx="27241" cy="27241"/>
            </a:xfrm>
            <a:custGeom>
              <a:avLst/>
              <a:gdLst/>
              <a:ahLst/>
              <a:cxnLst/>
              <a:rect l="l" t="t" r="r" b="b"/>
              <a:pathLst>
                <a:path w="852" h="852" extrusionOk="0">
                  <a:moveTo>
                    <a:pt x="426" y="0"/>
                  </a:moveTo>
                  <a:cubicBezTo>
                    <a:pt x="183" y="0"/>
                    <a:pt x="0" y="213"/>
                    <a:pt x="0" y="426"/>
                  </a:cubicBezTo>
                  <a:cubicBezTo>
                    <a:pt x="0" y="669"/>
                    <a:pt x="183" y="851"/>
                    <a:pt x="426" y="851"/>
                  </a:cubicBezTo>
                  <a:cubicBezTo>
                    <a:pt x="639" y="851"/>
                    <a:pt x="852" y="669"/>
                    <a:pt x="852" y="426"/>
                  </a:cubicBezTo>
                  <a:cubicBezTo>
                    <a:pt x="852" y="213"/>
                    <a:pt x="639" y="0"/>
                    <a:pt x="4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5" name="Google Shape;1285;p21"/>
            <p:cNvSpPr/>
            <p:nvPr/>
          </p:nvSpPr>
          <p:spPr>
            <a:xfrm>
              <a:off x="2709443" y="619401"/>
              <a:ext cx="94287" cy="94287"/>
            </a:xfrm>
            <a:custGeom>
              <a:avLst/>
              <a:gdLst/>
              <a:ahLst/>
              <a:cxnLst/>
              <a:rect l="l" t="t" r="r" b="b"/>
              <a:pathLst>
                <a:path w="2949" h="2949" extrusionOk="0">
                  <a:moveTo>
                    <a:pt x="1490" y="0"/>
                  </a:moveTo>
                  <a:cubicBezTo>
                    <a:pt x="639" y="0"/>
                    <a:pt x="0" y="639"/>
                    <a:pt x="0" y="1459"/>
                  </a:cubicBezTo>
                  <a:cubicBezTo>
                    <a:pt x="0" y="2280"/>
                    <a:pt x="639" y="2949"/>
                    <a:pt x="1490" y="2949"/>
                  </a:cubicBezTo>
                  <a:cubicBezTo>
                    <a:pt x="2310" y="2949"/>
                    <a:pt x="2949" y="2280"/>
                    <a:pt x="2949" y="1459"/>
                  </a:cubicBezTo>
                  <a:cubicBezTo>
                    <a:pt x="2949" y="669"/>
                    <a:pt x="2310" y="0"/>
                    <a:pt x="14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6" name="Google Shape;1286;p21"/>
            <p:cNvSpPr/>
            <p:nvPr/>
          </p:nvSpPr>
          <p:spPr>
            <a:xfrm>
              <a:off x="1978616" y="1312309"/>
              <a:ext cx="95278" cy="95278"/>
            </a:xfrm>
            <a:custGeom>
              <a:avLst/>
              <a:gdLst/>
              <a:ahLst/>
              <a:cxnLst/>
              <a:rect l="l" t="t" r="r" b="b"/>
              <a:pathLst>
                <a:path w="2980" h="2980" extrusionOk="0">
                  <a:moveTo>
                    <a:pt x="1490" y="1"/>
                  </a:moveTo>
                  <a:cubicBezTo>
                    <a:pt x="700" y="1"/>
                    <a:pt x="1" y="669"/>
                    <a:pt x="1" y="1490"/>
                  </a:cubicBezTo>
                  <a:cubicBezTo>
                    <a:pt x="1" y="2280"/>
                    <a:pt x="669" y="2979"/>
                    <a:pt x="1490" y="2979"/>
                  </a:cubicBezTo>
                  <a:cubicBezTo>
                    <a:pt x="2341" y="2979"/>
                    <a:pt x="2979" y="2280"/>
                    <a:pt x="2979" y="1490"/>
                  </a:cubicBezTo>
                  <a:cubicBezTo>
                    <a:pt x="2979" y="700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7" name="Google Shape;1287;p21"/>
            <p:cNvSpPr/>
            <p:nvPr/>
          </p:nvSpPr>
          <p:spPr>
            <a:xfrm>
              <a:off x="1400393" y="1890532"/>
              <a:ext cx="95278" cy="95278"/>
            </a:xfrm>
            <a:custGeom>
              <a:avLst/>
              <a:gdLst/>
              <a:ahLst/>
              <a:cxnLst/>
              <a:rect l="l" t="t" r="r" b="b"/>
              <a:pathLst>
                <a:path w="2980" h="2980" extrusionOk="0">
                  <a:moveTo>
                    <a:pt x="1490" y="1"/>
                  </a:moveTo>
                  <a:cubicBezTo>
                    <a:pt x="699" y="1"/>
                    <a:pt x="0" y="639"/>
                    <a:pt x="0" y="1490"/>
                  </a:cubicBezTo>
                  <a:cubicBezTo>
                    <a:pt x="0" y="2281"/>
                    <a:pt x="669" y="2980"/>
                    <a:pt x="1490" y="2980"/>
                  </a:cubicBezTo>
                  <a:cubicBezTo>
                    <a:pt x="2310" y="2980"/>
                    <a:pt x="2979" y="2341"/>
                    <a:pt x="2979" y="1490"/>
                  </a:cubicBezTo>
                  <a:cubicBezTo>
                    <a:pt x="2979" y="700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8" name="Google Shape;1288;p21"/>
            <p:cNvSpPr/>
            <p:nvPr/>
          </p:nvSpPr>
          <p:spPr>
            <a:xfrm>
              <a:off x="1978634" y="1976951"/>
              <a:ext cx="95278" cy="94319"/>
            </a:xfrm>
            <a:custGeom>
              <a:avLst/>
              <a:gdLst/>
              <a:ahLst/>
              <a:cxnLst/>
              <a:rect l="l" t="t" r="r" b="b"/>
              <a:pathLst>
                <a:path w="2980" h="2950" extrusionOk="0">
                  <a:moveTo>
                    <a:pt x="1490" y="1"/>
                  </a:moveTo>
                  <a:cubicBezTo>
                    <a:pt x="700" y="1"/>
                    <a:pt x="1" y="639"/>
                    <a:pt x="1" y="1490"/>
                  </a:cubicBezTo>
                  <a:cubicBezTo>
                    <a:pt x="1" y="2280"/>
                    <a:pt x="670" y="2949"/>
                    <a:pt x="1490" y="2949"/>
                  </a:cubicBezTo>
                  <a:cubicBezTo>
                    <a:pt x="2311" y="2949"/>
                    <a:pt x="2980" y="2280"/>
                    <a:pt x="2980" y="1490"/>
                  </a:cubicBezTo>
                  <a:cubicBezTo>
                    <a:pt x="2980" y="669"/>
                    <a:pt x="2341" y="1"/>
                    <a:pt x="14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9" name="Google Shape;1289;p21"/>
            <p:cNvSpPr/>
            <p:nvPr/>
          </p:nvSpPr>
          <p:spPr>
            <a:xfrm>
              <a:off x="464526" y="484317"/>
              <a:ext cx="94287" cy="94287"/>
            </a:xfrm>
            <a:custGeom>
              <a:avLst/>
              <a:gdLst/>
              <a:ahLst/>
              <a:cxnLst/>
              <a:rect l="l" t="t" r="r" b="b"/>
              <a:pathLst>
                <a:path w="2949" h="2949" extrusionOk="0">
                  <a:moveTo>
                    <a:pt x="1490" y="0"/>
                  </a:moveTo>
                  <a:cubicBezTo>
                    <a:pt x="669" y="0"/>
                    <a:pt x="0" y="639"/>
                    <a:pt x="0" y="1490"/>
                  </a:cubicBezTo>
                  <a:cubicBezTo>
                    <a:pt x="0" y="2280"/>
                    <a:pt x="639" y="2949"/>
                    <a:pt x="1490" y="2949"/>
                  </a:cubicBezTo>
                  <a:cubicBezTo>
                    <a:pt x="2310" y="2949"/>
                    <a:pt x="2949" y="2311"/>
                    <a:pt x="2949" y="1490"/>
                  </a:cubicBezTo>
                  <a:cubicBezTo>
                    <a:pt x="2949" y="669"/>
                    <a:pt x="2310" y="0"/>
                    <a:pt x="14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0" name="Google Shape;1290;p21"/>
            <p:cNvSpPr/>
            <p:nvPr/>
          </p:nvSpPr>
          <p:spPr>
            <a:xfrm>
              <a:off x="6475260" y="932316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45" y="1"/>
                  </a:moveTo>
                  <a:cubicBezTo>
                    <a:pt x="1186" y="1"/>
                    <a:pt x="1" y="1186"/>
                    <a:pt x="1" y="2676"/>
                  </a:cubicBezTo>
                  <a:cubicBezTo>
                    <a:pt x="1" y="4135"/>
                    <a:pt x="1186" y="5320"/>
                    <a:pt x="2645" y="5320"/>
                  </a:cubicBezTo>
                  <a:cubicBezTo>
                    <a:pt x="4134" y="5320"/>
                    <a:pt x="5320" y="4135"/>
                    <a:pt x="5320" y="2676"/>
                  </a:cubicBezTo>
                  <a:cubicBezTo>
                    <a:pt x="5320" y="1186"/>
                    <a:pt x="4134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1" name="Google Shape;1291;p21"/>
            <p:cNvSpPr/>
            <p:nvPr/>
          </p:nvSpPr>
          <p:spPr>
            <a:xfrm>
              <a:off x="2164498" y="4008896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1"/>
                  </a:moveTo>
                  <a:cubicBezTo>
                    <a:pt x="1216" y="1"/>
                    <a:pt x="0" y="1186"/>
                    <a:pt x="0" y="2676"/>
                  </a:cubicBezTo>
                  <a:cubicBezTo>
                    <a:pt x="0" y="4135"/>
                    <a:pt x="1216" y="5320"/>
                    <a:pt x="2675" y="5320"/>
                  </a:cubicBezTo>
                  <a:cubicBezTo>
                    <a:pt x="4134" y="5320"/>
                    <a:pt x="5320" y="4135"/>
                    <a:pt x="5320" y="2676"/>
                  </a:cubicBezTo>
                  <a:cubicBezTo>
                    <a:pt x="5320" y="1186"/>
                    <a:pt x="413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2" name="Google Shape;1292;p21"/>
            <p:cNvSpPr/>
            <p:nvPr/>
          </p:nvSpPr>
          <p:spPr>
            <a:xfrm>
              <a:off x="5708716" y="4468339"/>
              <a:ext cx="53490" cy="53490"/>
            </a:xfrm>
            <a:custGeom>
              <a:avLst/>
              <a:gdLst/>
              <a:ahLst/>
              <a:cxnLst/>
              <a:rect l="l" t="t" r="r" b="b"/>
              <a:pathLst>
                <a:path w="1673" h="1673" extrusionOk="0">
                  <a:moveTo>
                    <a:pt x="852" y="1"/>
                  </a:moveTo>
                  <a:cubicBezTo>
                    <a:pt x="396" y="1"/>
                    <a:pt x="0" y="366"/>
                    <a:pt x="0" y="822"/>
                  </a:cubicBezTo>
                  <a:cubicBezTo>
                    <a:pt x="0" y="1278"/>
                    <a:pt x="396" y="1673"/>
                    <a:pt x="852" y="1673"/>
                  </a:cubicBezTo>
                  <a:cubicBezTo>
                    <a:pt x="1307" y="1673"/>
                    <a:pt x="1672" y="1278"/>
                    <a:pt x="1672" y="822"/>
                  </a:cubicBezTo>
                  <a:cubicBezTo>
                    <a:pt x="1672" y="366"/>
                    <a:pt x="1307" y="1"/>
                    <a:pt x="8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3" name="Google Shape;1293;p21"/>
            <p:cNvSpPr/>
            <p:nvPr/>
          </p:nvSpPr>
          <p:spPr>
            <a:xfrm>
              <a:off x="-2" y="2570811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75" y="1"/>
                  </a:moveTo>
                  <a:cubicBezTo>
                    <a:pt x="1185" y="1"/>
                    <a:pt x="0" y="1186"/>
                    <a:pt x="0" y="2676"/>
                  </a:cubicBezTo>
                  <a:cubicBezTo>
                    <a:pt x="0" y="4165"/>
                    <a:pt x="1185" y="5320"/>
                    <a:pt x="2675" y="5320"/>
                  </a:cubicBezTo>
                  <a:cubicBezTo>
                    <a:pt x="4134" y="5320"/>
                    <a:pt x="5319" y="4165"/>
                    <a:pt x="5319" y="2676"/>
                  </a:cubicBezTo>
                  <a:cubicBezTo>
                    <a:pt x="5319" y="1186"/>
                    <a:pt x="4103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4" name="Google Shape;1294;p21"/>
            <p:cNvSpPr/>
            <p:nvPr/>
          </p:nvSpPr>
          <p:spPr>
            <a:xfrm>
              <a:off x="107841" y="1200565"/>
              <a:ext cx="171085" cy="170094"/>
            </a:xfrm>
            <a:custGeom>
              <a:avLst/>
              <a:gdLst/>
              <a:ahLst/>
              <a:cxnLst/>
              <a:rect l="l" t="t" r="r" b="b"/>
              <a:pathLst>
                <a:path w="5351" h="5320" extrusionOk="0">
                  <a:moveTo>
                    <a:pt x="2676" y="0"/>
                  </a:moveTo>
                  <a:cubicBezTo>
                    <a:pt x="1186" y="0"/>
                    <a:pt x="1" y="1185"/>
                    <a:pt x="1" y="2675"/>
                  </a:cubicBezTo>
                  <a:cubicBezTo>
                    <a:pt x="1" y="4164"/>
                    <a:pt x="1186" y="5319"/>
                    <a:pt x="2676" y="5319"/>
                  </a:cubicBezTo>
                  <a:cubicBezTo>
                    <a:pt x="4165" y="5319"/>
                    <a:pt x="5351" y="4164"/>
                    <a:pt x="5351" y="2675"/>
                  </a:cubicBezTo>
                  <a:cubicBezTo>
                    <a:pt x="5351" y="1185"/>
                    <a:pt x="4165" y="0"/>
                    <a:pt x="26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5" name="Google Shape;1295;p21"/>
            <p:cNvSpPr/>
            <p:nvPr/>
          </p:nvSpPr>
          <p:spPr>
            <a:xfrm>
              <a:off x="7972852" y="203471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0"/>
                  </a:moveTo>
                  <a:cubicBezTo>
                    <a:pt x="1186" y="0"/>
                    <a:pt x="0" y="1186"/>
                    <a:pt x="0" y="2645"/>
                  </a:cubicBezTo>
                  <a:cubicBezTo>
                    <a:pt x="0" y="4134"/>
                    <a:pt x="1186" y="5319"/>
                    <a:pt x="2645" y="5319"/>
                  </a:cubicBezTo>
                  <a:cubicBezTo>
                    <a:pt x="4134" y="5319"/>
                    <a:pt x="5320" y="4134"/>
                    <a:pt x="5320" y="2645"/>
                  </a:cubicBezTo>
                  <a:cubicBezTo>
                    <a:pt x="5320" y="1186"/>
                    <a:pt x="4134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6" name="Google Shape;1296;p21"/>
            <p:cNvSpPr/>
            <p:nvPr/>
          </p:nvSpPr>
          <p:spPr>
            <a:xfrm>
              <a:off x="6082858" y="4168053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1"/>
                  </a:moveTo>
                  <a:cubicBezTo>
                    <a:pt x="1186" y="1"/>
                    <a:pt x="1" y="1186"/>
                    <a:pt x="1" y="2675"/>
                  </a:cubicBezTo>
                  <a:cubicBezTo>
                    <a:pt x="1" y="4134"/>
                    <a:pt x="1186" y="5320"/>
                    <a:pt x="2645" y="5320"/>
                  </a:cubicBezTo>
                  <a:cubicBezTo>
                    <a:pt x="4135" y="5320"/>
                    <a:pt x="5320" y="4134"/>
                    <a:pt x="5320" y="2675"/>
                  </a:cubicBezTo>
                  <a:cubicBezTo>
                    <a:pt x="5320" y="1186"/>
                    <a:pt x="4135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7" name="Google Shape;1297;p21"/>
            <p:cNvSpPr/>
            <p:nvPr/>
          </p:nvSpPr>
          <p:spPr>
            <a:xfrm>
              <a:off x="2757746" y="3472436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0"/>
                  </a:moveTo>
                  <a:cubicBezTo>
                    <a:pt x="1156" y="0"/>
                    <a:pt x="1" y="1186"/>
                    <a:pt x="1" y="2675"/>
                  </a:cubicBezTo>
                  <a:cubicBezTo>
                    <a:pt x="1" y="4134"/>
                    <a:pt x="1156" y="5320"/>
                    <a:pt x="2645" y="5320"/>
                  </a:cubicBezTo>
                  <a:cubicBezTo>
                    <a:pt x="4135" y="5320"/>
                    <a:pt x="5320" y="4134"/>
                    <a:pt x="5320" y="2675"/>
                  </a:cubicBezTo>
                  <a:cubicBezTo>
                    <a:pt x="5320" y="1186"/>
                    <a:pt x="4135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8" name="Google Shape;1298;p21"/>
            <p:cNvSpPr/>
            <p:nvPr/>
          </p:nvSpPr>
          <p:spPr>
            <a:xfrm>
              <a:off x="2575319" y="1299680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0"/>
                  </a:moveTo>
                  <a:cubicBezTo>
                    <a:pt x="1186" y="0"/>
                    <a:pt x="1" y="1186"/>
                    <a:pt x="1" y="2645"/>
                  </a:cubicBezTo>
                  <a:cubicBezTo>
                    <a:pt x="1" y="4104"/>
                    <a:pt x="1186" y="5320"/>
                    <a:pt x="2675" y="5320"/>
                  </a:cubicBezTo>
                  <a:cubicBezTo>
                    <a:pt x="4134" y="5320"/>
                    <a:pt x="5320" y="4104"/>
                    <a:pt x="5320" y="2645"/>
                  </a:cubicBezTo>
                  <a:cubicBezTo>
                    <a:pt x="5320" y="1186"/>
                    <a:pt x="4134" y="0"/>
                    <a:pt x="2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9" name="Google Shape;1299;p21"/>
            <p:cNvSpPr/>
            <p:nvPr/>
          </p:nvSpPr>
          <p:spPr>
            <a:xfrm>
              <a:off x="1612243" y="3260118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0"/>
                  </a:moveTo>
                  <a:cubicBezTo>
                    <a:pt x="1186" y="0"/>
                    <a:pt x="1" y="1155"/>
                    <a:pt x="1" y="2645"/>
                  </a:cubicBezTo>
                  <a:cubicBezTo>
                    <a:pt x="1" y="4134"/>
                    <a:pt x="1186" y="5319"/>
                    <a:pt x="2645" y="5319"/>
                  </a:cubicBezTo>
                  <a:cubicBezTo>
                    <a:pt x="4134" y="5319"/>
                    <a:pt x="5320" y="4134"/>
                    <a:pt x="5320" y="2645"/>
                  </a:cubicBezTo>
                  <a:cubicBezTo>
                    <a:pt x="5320" y="1155"/>
                    <a:pt x="4134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0" name="Google Shape;1300;p21"/>
            <p:cNvSpPr/>
            <p:nvPr/>
          </p:nvSpPr>
          <p:spPr>
            <a:xfrm>
              <a:off x="5701892" y="3502891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75" y="1"/>
                  </a:moveTo>
                  <a:cubicBezTo>
                    <a:pt x="1186" y="1"/>
                    <a:pt x="0" y="1156"/>
                    <a:pt x="0" y="2645"/>
                  </a:cubicBezTo>
                  <a:cubicBezTo>
                    <a:pt x="0" y="4134"/>
                    <a:pt x="1186" y="5320"/>
                    <a:pt x="2675" y="5320"/>
                  </a:cubicBezTo>
                  <a:cubicBezTo>
                    <a:pt x="4134" y="5320"/>
                    <a:pt x="5320" y="4134"/>
                    <a:pt x="5320" y="2645"/>
                  </a:cubicBezTo>
                  <a:cubicBezTo>
                    <a:pt x="5320" y="1156"/>
                    <a:pt x="410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1" name="Google Shape;1301;p21"/>
            <p:cNvSpPr/>
            <p:nvPr/>
          </p:nvSpPr>
          <p:spPr>
            <a:xfrm>
              <a:off x="7862241" y="3546629"/>
              <a:ext cx="170126" cy="170094"/>
            </a:xfrm>
            <a:custGeom>
              <a:avLst/>
              <a:gdLst/>
              <a:ahLst/>
              <a:cxnLst/>
              <a:rect l="l" t="t" r="r" b="b"/>
              <a:pathLst>
                <a:path w="5321" h="5320" extrusionOk="0">
                  <a:moveTo>
                    <a:pt x="2645" y="0"/>
                  </a:moveTo>
                  <a:cubicBezTo>
                    <a:pt x="1156" y="0"/>
                    <a:pt x="1" y="1155"/>
                    <a:pt x="1" y="2645"/>
                  </a:cubicBezTo>
                  <a:cubicBezTo>
                    <a:pt x="1" y="4134"/>
                    <a:pt x="1156" y="5320"/>
                    <a:pt x="2645" y="5320"/>
                  </a:cubicBezTo>
                  <a:cubicBezTo>
                    <a:pt x="4135" y="5320"/>
                    <a:pt x="5320" y="4134"/>
                    <a:pt x="5320" y="2645"/>
                  </a:cubicBezTo>
                  <a:cubicBezTo>
                    <a:pt x="5320" y="1216"/>
                    <a:pt x="4135" y="0"/>
                    <a:pt x="26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2" name="Google Shape;1302;p21"/>
            <p:cNvSpPr/>
            <p:nvPr/>
          </p:nvSpPr>
          <p:spPr>
            <a:xfrm>
              <a:off x="4339398" y="4546384"/>
              <a:ext cx="187615" cy="169518"/>
            </a:xfrm>
            <a:custGeom>
              <a:avLst/>
              <a:gdLst/>
              <a:ahLst/>
              <a:cxnLst/>
              <a:rect l="l" t="t" r="r" b="b"/>
              <a:pathLst>
                <a:path w="5868" h="5302" extrusionOk="0">
                  <a:moveTo>
                    <a:pt x="2935" y="0"/>
                  </a:moveTo>
                  <a:cubicBezTo>
                    <a:pt x="2719" y="0"/>
                    <a:pt x="2499" y="27"/>
                    <a:pt x="2281" y="83"/>
                  </a:cubicBezTo>
                  <a:cubicBezTo>
                    <a:pt x="852" y="417"/>
                    <a:pt x="1" y="1876"/>
                    <a:pt x="335" y="3274"/>
                  </a:cubicBezTo>
                  <a:cubicBezTo>
                    <a:pt x="644" y="4484"/>
                    <a:pt x="1717" y="5302"/>
                    <a:pt x="2906" y="5302"/>
                  </a:cubicBezTo>
                  <a:cubicBezTo>
                    <a:pt x="3120" y="5302"/>
                    <a:pt x="3339" y="5275"/>
                    <a:pt x="3557" y="5220"/>
                  </a:cubicBezTo>
                  <a:cubicBezTo>
                    <a:pt x="4986" y="4885"/>
                    <a:pt x="5867" y="3426"/>
                    <a:pt x="5503" y="1998"/>
                  </a:cubicBezTo>
                  <a:cubicBezTo>
                    <a:pt x="5219" y="814"/>
                    <a:pt x="4130" y="0"/>
                    <a:pt x="293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3" name="Google Shape;1303;p21"/>
            <p:cNvSpPr/>
            <p:nvPr/>
          </p:nvSpPr>
          <p:spPr>
            <a:xfrm>
              <a:off x="7261464" y="636890"/>
              <a:ext cx="170094" cy="170094"/>
            </a:xfrm>
            <a:custGeom>
              <a:avLst/>
              <a:gdLst/>
              <a:ahLst/>
              <a:cxnLst/>
              <a:rect l="l" t="t" r="r" b="b"/>
              <a:pathLst>
                <a:path w="5320" h="5320" extrusionOk="0">
                  <a:moveTo>
                    <a:pt x="2645" y="1"/>
                  </a:moveTo>
                  <a:cubicBezTo>
                    <a:pt x="1156" y="1"/>
                    <a:pt x="1" y="1186"/>
                    <a:pt x="1" y="2675"/>
                  </a:cubicBezTo>
                  <a:cubicBezTo>
                    <a:pt x="1" y="4165"/>
                    <a:pt x="1156" y="5320"/>
                    <a:pt x="2645" y="5320"/>
                  </a:cubicBezTo>
                  <a:cubicBezTo>
                    <a:pt x="4135" y="5320"/>
                    <a:pt x="5320" y="4165"/>
                    <a:pt x="5320" y="2675"/>
                  </a:cubicBezTo>
                  <a:cubicBezTo>
                    <a:pt x="5320" y="1216"/>
                    <a:pt x="4135" y="1"/>
                    <a:pt x="26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4" name="Google Shape;1304;p21"/>
            <p:cNvSpPr/>
            <p:nvPr/>
          </p:nvSpPr>
          <p:spPr>
            <a:xfrm>
              <a:off x="3251949" y="4411972"/>
              <a:ext cx="170094" cy="170126"/>
            </a:xfrm>
            <a:custGeom>
              <a:avLst/>
              <a:gdLst/>
              <a:ahLst/>
              <a:cxnLst/>
              <a:rect l="l" t="t" r="r" b="b"/>
              <a:pathLst>
                <a:path w="5320" h="5321" extrusionOk="0">
                  <a:moveTo>
                    <a:pt x="2675" y="1"/>
                  </a:moveTo>
                  <a:cubicBezTo>
                    <a:pt x="1186" y="1"/>
                    <a:pt x="0" y="1186"/>
                    <a:pt x="0" y="2676"/>
                  </a:cubicBezTo>
                  <a:cubicBezTo>
                    <a:pt x="0" y="4165"/>
                    <a:pt x="1186" y="5320"/>
                    <a:pt x="2675" y="5320"/>
                  </a:cubicBezTo>
                  <a:cubicBezTo>
                    <a:pt x="4164" y="5320"/>
                    <a:pt x="5319" y="4165"/>
                    <a:pt x="5319" y="2676"/>
                  </a:cubicBezTo>
                  <a:cubicBezTo>
                    <a:pt x="5319" y="1217"/>
                    <a:pt x="4164" y="1"/>
                    <a:pt x="2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5" name="Google Shape;1305;p21"/>
            <p:cNvSpPr/>
            <p:nvPr/>
          </p:nvSpPr>
          <p:spPr>
            <a:xfrm>
              <a:off x="5225522" y="1183396"/>
              <a:ext cx="87477" cy="87509"/>
            </a:xfrm>
            <a:custGeom>
              <a:avLst/>
              <a:gdLst/>
              <a:ahLst/>
              <a:cxnLst/>
              <a:rect l="l" t="t" r="r" b="b"/>
              <a:pathLst>
                <a:path w="2736" h="2737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1386" y="2736"/>
                    <a:pt x="1403" y="2737"/>
                    <a:pt x="1420" y="2737"/>
                  </a:cubicBezTo>
                  <a:cubicBezTo>
                    <a:pt x="2156" y="2737"/>
                    <a:pt x="2736" y="2110"/>
                    <a:pt x="2736" y="1368"/>
                  </a:cubicBezTo>
                  <a:cubicBezTo>
                    <a:pt x="2736" y="608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6" name="Google Shape;1306;p21"/>
            <p:cNvSpPr/>
            <p:nvPr/>
          </p:nvSpPr>
          <p:spPr>
            <a:xfrm>
              <a:off x="2170067" y="826391"/>
              <a:ext cx="87509" cy="87509"/>
            </a:xfrm>
            <a:custGeom>
              <a:avLst/>
              <a:gdLst/>
              <a:ahLst/>
              <a:cxnLst/>
              <a:rect l="l" t="t" r="r" b="b"/>
              <a:pathLst>
                <a:path w="2737" h="2737" extrusionOk="0">
                  <a:moveTo>
                    <a:pt x="1368" y="1"/>
                  </a:moveTo>
                  <a:cubicBezTo>
                    <a:pt x="609" y="1"/>
                    <a:pt x="1" y="609"/>
                    <a:pt x="1" y="1369"/>
                  </a:cubicBezTo>
                  <a:cubicBezTo>
                    <a:pt x="1" y="2128"/>
                    <a:pt x="609" y="2736"/>
                    <a:pt x="1368" y="2736"/>
                  </a:cubicBezTo>
                  <a:cubicBezTo>
                    <a:pt x="2128" y="2736"/>
                    <a:pt x="2736" y="2128"/>
                    <a:pt x="2736" y="1369"/>
                  </a:cubicBezTo>
                  <a:cubicBezTo>
                    <a:pt x="2736" y="669"/>
                    <a:pt x="2128" y="1"/>
                    <a:pt x="13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7" name="Google Shape;1307;p21"/>
            <p:cNvSpPr/>
            <p:nvPr/>
          </p:nvSpPr>
          <p:spPr>
            <a:xfrm>
              <a:off x="5249001" y="3855676"/>
              <a:ext cx="87509" cy="87477"/>
            </a:xfrm>
            <a:custGeom>
              <a:avLst/>
              <a:gdLst/>
              <a:ahLst/>
              <a:cxnLst/>
              <a:rect l="l" t="t" r="r" b="b"/>
              <a:pathLst>
                <a:path w="2737" h="2736" extrusionOk="0">
                  <a:moveTo>
                    <a:pt x="1369" y="0"/>
                  </a:moveTo>
                  <a:cubicBezTo>
                    <a:pt x="609" y="0"/>
                    <a:pt x="1" y="608"/>
                    <a:pt x="1" y="1368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8"/>
                  </a:cubicBezTo>
                  <a:cubicBezTo>
                    <a:pt x="2737" y="608"/>
                    <a:pt x="2129" y="0"/>
                    <a:pt x="13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8" name="Google Shape;1308;p21"/>
            <p:cNvSpPr/>
            <p:nvPr/>
          </p:nvSpPr>
          <p:spPr>
            <a:xfrm>
              <a:off x="8588003" y="631071"/>
              <a:ext cx="87509" cy="87477"/>
            </a:xfrm>
            <a:custGeom>
              <a:avLst/>
              <a:gdLst/>
              <a:ahLst/>
              <a:cxnLst/>
              <a:rect l="l" t="t" r="r" b="b"/>
              <a:pathLst>
                <a:path w="2737" h="2736" extrusionOk="0">
                  <a:moveTo>
                    <a:pt x="1369" y="0"/>
                  </a:moveTo>
                  <a:cubicBezTo>
                    <a:pt x="609" y="0"/>
                    <a:pt x="1" y="608"/>
                    <a:pt x="1" y="1368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8"/>
                  </a:cubicBezTo>
                  <a:cubicBezTo>
                    <a:pt x="2737" y="608"/>
                    <a:pt x="2129" y="0"/>
                    <a:pt x="13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9" name="Google Shape;1309;p21"/>
            <p:cNvSpPr/>
            <p:nvPr/>
          </p:nvSpPr>
          <p:spPr>
            <a:xfrm>
              <a:off x="5332624" y="4921230"/>
              <a:ext cx="87477" cy="87477"/>
            </a:xfrm>
            <a:custGeom>
              <a:avLst/>
              <a:gdLst/>
              <a:ahLst/>
              <a:cxnLst/>
              <a:rect l="l" t="t" r="r" b="b"/>
              <a:pathLst>
                <a:path w="2736" h="2736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8"/>
                  </a:cubicBezTo>
                  <a:cubicBezTo>
                    <a:pt x="2736" y="639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0" name="Google Shape;1310;p21"/>
            <p:cNvSpPr/>
            <p:nvPr/>
          </p:nvSpPr>
          <p:spPr>
            <a:xfrm>
              <a:off x="4657158" y="3864404"/>
              <a:ext cx="87509" cy="87509"/>
            </a:xfrm>
            <a:custGeom>
              <a:avLst/>
              <a:gdLst/>
              <a:ahLst/>
              <a:cxnLst/>
              <a:rect l="l" t="t" r="r" b="b"/>
              <a:pathLst>
                <a:path w="2737" h="2737" extrusionOk="0">
                  <a:moveTo>
                    <a:pt x="1369" y="1"/>
                  </a:moveTo>
                  <a:cubicBezTo>
                    <a:pt x="609" y="1"/>
                    <a:pt x="1" y="609"/>
                    <a:pt x="1" y="1369"/>
                  </a:cubicBezTo>
                  <a:cubicBezTo>
                    <a:pt x="1" y="2128"/>
                    <a:pt x="609" y="2736"/>
                    <a:pt x="1369" y="2736"/>
                  </a:cubicBezTo>
                  <a:cubicBezTo>
                    <a:pt x="2129" y="2736"/>
                    <a:pt x="2737" y="2128"/>
                    <a:pt x="2737" y="1369"/>
                  </a:cubicBezTo>
                  <a:cubicBezTo>
                    <a:pt x="2737" y="639"/>
                    <a:pt x="2129" y="1"/>
                    <a:pt x="13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1" name="Google Shape;1311;p21"/>
            <p:cNvSpPr/>
            <p:nvPr/>
          </p:nvSpPr>
          <p:spPr>
            <a:xfrm>
              <a:off x="528663" y="1798227"/>
              <a:ext cx="87477" cy="87477"/>
            </a:xfrm>
            <a:custGeom>
              <a:avLst/>
              <a:gdLst/>
              <a:ahLst/>
              <a:cxnLst/>
              <a:rect l="l" t="t" r="r" b="b"/>
              <a:pathLst>
                <a:path w="2736" h="2736" extrusionOk="0">
                  <a:moveTo>
                    <a:pt x="1368" y="0"/>
                  </a:moveTo>
                  <a:cubicBezTo>
                    <a:pt x="608" y="0"/>
                    <a:pt x="0" y="608"/>
                    <a:pt x="0" y="1368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8"/>
                  </a:cubicBezTo>
                  <a:cubicBezTo>
                    <a:pt x="2736" y="608"/>
                    <a:pt x="2128" y="0"/>
                    <a:pt x="13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2" name="Google Shape;1312;p21"/>
            <p:cNvSpPr/>
            <p:nvPr/>
          </p:nvSpPr>
          <p:spPr>
            <a:xfrm>
              <a:off x="7500554" y="2393939"/>
              <a:ext cx="87477" cy="87509"/>
            </a:xfrm>
            <a:custGeom>
              <a:avLst/>
              <a:gdLst/>
              <a:ahLst/>
              <a:cxnLst/>
              <a:rect l="l" t="t" r="r" b="b"/>
              <a:pathLst>
                <a:path w="2736" h="2737" extrusionOk="0">
                  <a:moveTo>
                    <a:pt x="1368" y="1"/>
                  </a:moveTo>
                  <a:cubicBezTo>
                    <a:pt x="608" y="1"/>
                    <a:pt x="0" y="609"/>
                    <a:pt x="0" y="1369"/>
                  </a:cubicBezTo>
                  <a:cubicBezTo>
                    <a:pt x="0" y="2128"/>
                    <a:pt x="608" y="2736"/>
                    <a:pt x="1368" y="2736"/>
                  </a:cubicBezTo>
                  <a:cubicBezTo>
                    <a:pt x="2128" y="2736"/>
                    <a:pt x="2736" y="2128"/>
                    <a:pt x="2736" y="1369"/>
                  </a:cubicBezTo>
                  <a:cubicBezTo>
                    <a:pt x="2736" y="609"/>
                    <a:pt x="2128" y="1"/>
                    <a:pt x="13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3" name="Google Shape;1313;p21"/>
            <p:cNvSpPr/>
            <p:nvPr/>
          </p:nvSpPr>
          <p:spPr>
            <a:xfrm>
              <a:off x="3905979" y="4581074"/>
              <a:ext cx="50549" cy="50580"/>
            </a:xfrm>
            <a:custGeom>
              <a:avLst/>
              <a:gdLst/>
              <a:ahLst/>
              <a:cxnLst/>
              <a:rect l="l" t="t" r="r" b="b"/>
              <a:pathLst>
                <a:path w="1581" h="1582" extrusionOk="0">
                  <a:moveTo>
                    <a:pt x="791" y="1"/>
                  </a:moveTo>
                  <a:cubicBezTo>
                    <a:pt x="365" y="1"/>
                    <a:pt x="0" y="366"/>
                    <a:pt x="0" y="791"/>
                  </a:cubicBezTo>
                  <a:cubicBezTo>
                    <a:pt x="0" y="1247"/>
                    <a:pt x="365" y="1581"/>
                    <a:pt x="791" y="1581"/>
                  </a:cubicBezTo>
                  <a:cubicBezTo>
                    <a:pt x="1247" y="1581"/>
                    <a:pt x="1581" y="1247"/>
                    <a:pt x="1581" y="791"/>
                  </a:cubicBezTo>
                  <a:cubicBezTo>
                    <a:pt x="1581" y="366"/>
                    <a:pt x="1247" y="1"/>
                    <a:pt x="7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4" name="Google Shape;1314;p21"/>
            <p:cNvSpPr/>
            <p:nvPr/>
          </p:nvSpPr>
          <p:spPr>
            <a:xfrm>
              <a:off x="1293727" y="4814539"/>
              <a:ext cx="51540" cy="51540"/>
            </a:xfrm>
            <a:custGeom>
              <a:avLst/>
              <a:gdLst/>
              <a:ahLst/>
              <a:cxnLst/>
              <a:rect l="l" t="t" r="r" b="b"/>
              <a:pathLst>
                <a:path w="1612" h="1612" extrusionOk="0">
                  <a:moveTo>
                    <a:pt x="822" y="1"/>
                  </a:moveTo>
                  <a:cubicBezTo>
                    <a:pt x="396" y="1"/>
                    <a:pt x="1" y="335"/>
                    <a:pt x="1" y="791"/>
                  </a:cubicBezTo>
                  <a:cubicBezTo>
                    <a:pt x="1" y="1216"/>
                    <a:pt x="366" y="1612"/>
                    <a:pt x="822" y="1612"/>
                  </a:cubicBezTo>
                  <a:cubicBezTo>
                    <a:pt x="1217" y="1612"/>
                    <a:pt x="1612" y="1247"/>
                    <a:pt x="1612" y="791"/>
                  </a:cubicBezTo>
                  <a:cubicBezTo>
                    <a:pt x="1581" y="335"/>
                    <a:pt x="1217" y="1"/>
                    <a:pt x="8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5" name="Google Shape;1315;p21"/>
            <p:cNvSpPr/>
            <p:nvPr/>
          </p:nvSpPr>
          <p:spPr>
            <a:xfrm>
              <a:off x="1366625" y="4156033"/>
              <a:ext cx="95278" cy="88436"/>
            </a:xfrm>
            <a:custGeom>
              <a:avLst/>
              <a:gdLst/>
              <a:ahLst/>
              <a:cxnLst/>
              <a:rect l="l" t="t" r="r" b="b"/>
              <a:pathLst>
                <a:path w="2980" h="2766" extrusionOk="0">
                  <a:moveTo>
                    <a:pt x="1501" y="0"/>
                  </a:moveTo>
                  <a:cubicBezTo>
                    <a:pt x="835" y="0"/>
                    <a:pt x="258" y="462"/>
                    <a:pt x="122" y="1143"/>
                  </a:cubicBezTo>
                  <a:cubicBezTo>
                    <a:pt x="1" y="1903"/>
                    <a:pt x="517" y="2602"/>
                    <a:pt x="1277" y="2754"/>
                  </a:cubicBezTo>
                  <a:cubicBezTo>
                    <a:pt x="1338" y="2762"/>
                    <a:pt x="1399" y="2765"/>
                    <a:pt x="1459" y="2765"/>
                  </a:cubicBezTo>
                  <a:cubicBezTo>
                    <a:pt x="2142" y="2765"/>
                    <a:pt x="2718" y="2298"/>
                    <a:pt x="2858" y="1599"/>
                  </a:cubicBezTo>
                  <a:cubicBezTo>
                    <a:pt x="2979" y="840"/>
                    <a:pt x="2493" y="110"/>
                    <a:pt x="1733" y="19"/>
                  </a:cubicBezTo>
                  <a:cubicBezTo>
                    <a:pt x="1655" y="6"/>
                    <a:pt x="1577" y="0"/>
                    <a:pt x="15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6" name="Google Shape;1316;p21"/>
            <p:cNvSpPr/>
            <p:nvPr/>
          </p:nvSpPr>
          <p:spPr>
            <a:xfrm>
              <a:off x="5891187" y="955048"/>
              <a:ext cx="94319" cy="88660"/>
            </a:xfrm>
            <a:custGeom>
              <a:avLst/>
              <a:gdLst/>
              <a:ahLst/>
              <a:cxnLst/>
              <a:rect l="l" t="t" r="r" b="b"/>
              <a:pathLst>
                <a:path w="2950" h="2773" extrusionOk="0">
                  <a:moveTo>
                    <a:pt x="1471" y="1"/>
                  </a:moveTo>
                  <a:cubicBezTo>
                    <a:pt x="805" y="1"/>
                    <a:pt x="228" y="462"/>
                    <a:pt x="92" y="1144"/>
                  </a:cubicBezTo>
                  <a:cubicBezTo>
                    <a:pt x="1" y="1904"/>
                    <a:pt x="518" y="2633"/>
                    <a:pt x="1247" y="2755"/>
                  </a:cubicBezTo>
                  <a:cubicBezTo>
                    <a:pt x="1322" y="2767"/>
                    <a:pt x="1395" y="2773"/>
                    <a:pt x="1468" y="2773"/>
                  </a:cubicBezTo>
                  <a:cubicBezTo>
                    <a:pt x="2133" y="2773"/>
                    <a:pt x="2691" y="2285"/>
                    <a:pt x="2828" y="1600"/>
                  </a:cubicBezTo>
                  <a:cubicBezTo>
                    <a:pt x="2949" y="840"/>
                    <a:pt x="2463" y="171"/>
                    <a:pt x="1703" y="19"/>
                  </a:cubicBezTo>
                  <a:cubicBezTo>
                    <a:pt x="1625" y="7"/>
                    <a:pt x="1547" y="1"/>
                    <a:pt x="147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7" name="Google Shape;1317;p21"/>
            <p:cNvSpPr/>
            <p:nvPr/>
          </p:nvSpPr>
          <p:spPr>
            <a:xfrm>
              <a:off x="7016587" y="1414014"/>
              <a:ext cx="95246" cy="88436"/>
            </a:xfrm>
            <a:custGeom>
              <a:avLst/>
              <a:gdLst/>
              <a:ahLst/>
              <a:cxnLst/>
              <a:rect l="l" t="t" r="r" b="b"/>
              <a:pathLst>
                <a:path w="2979" h="2766" extrusionOk="0">
                  <a:moveTo>
                    <a:pt x="1550" y="0"/>
                  </a:moveTo>
                  <a:cubicBezTo>
                    <a:pt x="863" y="0"/>
                    <a:pt x="261" y="467"/>
                    <a:pt x="122" y="1166"/>
                  </a:cubicBezTo>
                  <a:cubicBezTo>
                    <a:pt x="0" y="1926"/>
                    <a:pt x="517" y="2655"/>
                    <a:pt x="1277" y="2747"/>
                  </a:cubicBezTo>
                  <a:cubicBezTo>
                    <a:pt x="1355" y="2759"/>
                    <a:pt x="1432" y="2765"/>
                    <a:pt x="1508" y="2765"/>
                  </a:cubicBezTo>
                  <a:cubicBezTo>
                    <a:pt x="2169" y="2765"/>
                    <a:pt x="2721" y="2304"/>
                    <a:pt x="2857" y="1622"/>
                  </a:cubicBezTo>
                  <a:cubicBezTo>
                    <a:pt x="2979" y="862"/>
                    <a:pt x="2492" y="163"/>
                    <a:pt x="1733" y="11"/>
                  </a:cubicBezTo>
                  <a:cubicBezTo>
                    <a:pt x="1671" y="4"/>
                    <a:pt x="1610" y="0"/>
                    <a:pt x="15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8" name="Google Shape;1318;p21"/>
            <p:cNvSpPr/>
            <p:nvPr/>
          </p:nvSpPr>
          <p:spPr>
            <a:xfrm>
              <a:off x="8102117" y="3232993"/>
              <a:ext cx="94287" cy="88468"/>
            </a:xfrm>
            <a:custGeom>
              <a:avLst/>
              <a:gdLst/>
              <a:ahLst/>
              <a:cxnLst/>
              <a:rect l="l" t="t" r="r" b="b"/>
              <a:pathLst>
                <a:path w="2949" h="2767" extrusionOk="0">
                  <a:moveTo>
                    <a:pt x="1470" y="1"/>
                  </a:moveTo>
                  <a:cubicBezTo>
                    <a:pt x="804" y="1"/>
                    <a:pt x="228" y="463"/>
                    <a:pt x="91" y="1144"/>
                  </a:cubicBezTo>
                  <a:cubicBezTo>
                    <a:pt x="0" y="1904"/>
                    <a:pt x="486" y="2603"/>
                    <a:pt x="1246" y="2755"/>
                  </a:cubicBezTo>
                  <a:cubicBezTo>
                    <a:pt x="1308" y="2763"/>
                    <a:pt x="1368" y="2766"/>
                    <a:pt x="1428" y="2766"/>
                  </a:cubicBezTo>
                  <a:cubicBezTo>
                    <a:pt x="2111" y="2766"/>
                    <a:pt x="2687" y="2299"/>
                    <a:pt x="2827" y="1600"/>
                  </a:cubicBezTo>
                  <a:cubicBezTo>
                    <a:pt x="2948" y="840"/>
                    <a:pt x="2462" y="172"/>
                    <a:pt x="1702" y="20"/>
                  </a:cubicBezTo>
                  <a:cubicBezTo>
                    <a:pt x="1624" y="7"/>
                    <a:pt x="1546" y="1"/>
                    <a:pt x="1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19" name="Google Shape;1319;p21"/>
            <p:cNvSpPr/>
            <p:nvPr/>
          </p:nvSpPr>
          <p:spPr>
            <a:xfrm>
              <a:off x="8736707" y="1601308"/>
              <a:ext cx="95278" cy="88660"/>
            </a:xfrm>
            <a:custGeom>
              <a:avLst/>
              <a:gdLst/>
              <a:ahLst/>
              <a:cxnLst/>
              <a:rect l="l" t="t" r="r" b="b"/>
              <a:pathLst>
                <a:path w="2980" h="2773" extrusionOk="0">
                  <a:moveTo>
                    <a:pt x="1501" y="1"/>
                  </a:moveTo>
                  <a:cubicBezTo>
                    <a:pt x="835" y="1"/>
                    <a:pt x="258" y="462"/>
                    <a:pt x="122" y="1144"/>
                  </a:cubicBezTo>
                  <a:cubicBezTo>
                    <a:pt x="0" y="1904"/>
                    <a:pt x="517" y="2633"/>
                    <a:pt x="1277" y="2755"/>
                  </a:cubicBezTo>
                  <a:cubicBezTo>
                    <a:pt x="1352" y="2767"/>
                    <a:pt x="1425" y="2773"/>
                    <a:pt x="1498" y="2773"/>
                  </a:cubicBezTo>
                  <a:cubicBezTo>
                    <a:pt x="2163" y="2773"/>
                    <a:pt x="2721" y="2285"/>
                    <a:pt x="2858" y="1600"/>
                  </a:cubicBezTo>
                  <a:cubicBezTo>
                    <a:pt x="2979" y="840"/>
                    <a:pt x="2493" y="171"/>
                    <a:pt x="1733" y="19"/>
                  </a:cubicBezTo>
                  <a:cubicBezTo>
                    <a:pt x="1655" y="7"/>
                    <a:pt x="1577" y="1"/>
                    <a:pt x="15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0" name="Google Shape;1320;p21"/>
            <p:cNvSpPr/>
            <p:nvPr/>
          </p:nvSpPr>
          <p:spPr>
            <a:xfrm>
              <a:off x="6358656" y="485916"/>
              <a:ext cx="94287" cy="88436"/>
            </a:xfrm>
            <a:custGeom>
              <a:avLst/>
              <a:gdLst/>
              <a:ahLst/>
              <a:cxnLst/>
              <a:rect l="l" t="t" r="r" b="b"/>
              <a:pathLst>
                <a:path w="2949" h="2766" extrusionOk="0">
                  <a:moveTo>
                    <a:pt x="1520" y="0"/>
                  </a:moveTo>
                  <a:cubicBezTo>
                    <a:pt x="838" y="0"/>
                    <a:pt x="261" y="468"/>
                    <a:pt x="122" y="1166"/>
                  </a:cubicBezTo>
                  <a:cubicBezTo>
                    <a:pt x="0" y="1926"/>
                    <a:pt x="486" y="2595"/>
                    <a:pt x="1246" y="2747"/>
                  </a:cubicBezTo>
                  <a:cubicBezTo>
                    <a:pt x="1325" y="2759"/>
                    <a:pt x="1402" y="2765"/>
                    <a:pt x="1479" y="2765"/>
                  </a:cubicBezTo>
                  <a:cubicBezTo>
                    <a:pt x="2144" y="2765"/>
                    <a:pt x="2721" y="2304"/>
                    <a:pt x="2857" y="1622"/>
                  </a:cubicBezTo>
                  <a:cubicBezTo>
                    <a:pt x="2949" y="862"/>
                    <a:pt x="2462" y="163"/>
                    <a:pt x="1702" y="11"/>
                  </a:cubicBezTo>
                  <a:cubicBezTo>
                    <a:pt x="1641" y="4"/>
                    <a:pt x="1580" y="0"/>
                    <a:pt x="15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1" name="Google Shape;1321;p21"/>
            <p:cNvSpPr/>
            <p:nvPr/>
          </p:nvSpPr>
          <p:spPr>
            <a:xfrm>
              <a:off x="3643360" y="1201972"/>
              <a:ext cx="54449" cy="50357"/>
            </a:xfrm>
            <a:custGeom>
              <a:avLst/>
              <a:gdLst/>
              <a:ahLst/>
              <a:cxnLst/>
              <a:rect l="l" t="t" r="r" b="b"/>
              <a:pathLst>
                <a:path w="1703" h="1575" extrusionOk="0">
                  <a:moveTo>
                    <a:pt x="851" y="1"/>
                  </a:moveTo>
                  <a:cubicBezTo>
                    <a:pt x="481" y="1"/>
                    <a:pt x="145" y="281"/>
                    <a:pt x="92" y="655"/>
                  </a:cubicBezTo>
                  <a:cubicBezTo>
                    <a:pt x="1" y="1081"/>
                    <a:pt x="305" y="1476"/>
                    <a:pt x="730" y="1567"/>
                  </a:cubicBezTo>
                  <a:cubicBezTo>
                    <a:pt x="764" y="1572"/>
                    <a:pt x="798" y="1575"/>
                    <a:pt x="833" y="1575"/>
                  </a:cubicBezTo>
                  <a:cubicBezTo>
                    <a:pt x="1196" y="1575"/>
                    <a:pt x="1559" y="1290"/>
                    <a:pt x="1642" y="929"/>
                  </a:cubicBezTo>
                  <a:cubicBezTo>
                    <a:pt x="1703" y="503"/>
                    <a:pt x="1399" y="78"/>
                    <a:pt x="1004" y="17"/>
                  </a:cubicBezTo>
                  <a:cubicBezTo>
                    <a:pt x="952" y="6"/>
                    <a:pt x="901" y="1"/>
                    <a:pt x="85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2" name="Google Shape;1322;p21"/>
            <p:cNvSpPr/>
            <p:nvPr/>
          </p:nvSpPr>
          <p:spPr>
            <a:xfrm>
              <a:off x="790070" y="2384954"/>
              <a:ext cx="54449" cy="50357"/>
            </a:xfrm>
            <a:custGeom>
              <a:avLst/>
              <a:gdLst/>
              <a:ahLst/>
              <a:cxnLst/>
              <a:rect l="l" t="t" r="r" b="b"/>
              <a:pathLst>
                <a:path w="1703" h="1575" extrusionOk="0">
                  <a:moveTo>
                    <a:pt x="871" y="0"/>
                  </a:moveTo>
                  <a:cubicBezTo>
                    <a:pt x="507" y="0"/>
                    <a:pt x="145" y="285"/>
                    <a:pt x="62" y="647"/>
                  </a:cubicBezTo>
                  <a:cubicBezTo>
                    <a:pt x="1" y="1072"/>
                    <a:pt x="305" y="1498"/>
                    <a:pt x="700" y="1558"/>
                  </a:cubicBezTo>
                  <a:cubicBezTo>
                    <a:pt x="755" y="1569"/>
                    <a:pt x="809" y="1575"/>
                    <a:pt x="861" y="1575"/>
                  </a:cubicBezTo>
                  <a:cubicBezTo>
                    <a:pt x="1247" y="1575"/>
                    <a:pt x="1562" y="1294"/>
                    <a:pt x="1642" y="920"/>
                  </a:cubicBezTo>
                  <a:cubicBezTo>
                    <a:pt x="1703" y="495"/>
                    <a:pt x="1399" y="99"/>
                    <a:pt x="973" y="8"/>
                  </a:cubicBezTo>
                  <a:cubicBezTo>
                    <a:pt x="939" y="3"/>
                    <a:pt x="905" y="0"/>
                    <a:pt x="8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3" name="Google Shape;1323;p21"/>
            <p:cNvSpPr/>
            <p:nvPr/>
          </p:nvSpPr>
          <p:spPr>
            <a:xfrm>
              <a:off x="4112954" y="4043162"/>
              <a:ext cx="66119" cy="63465"/>
            </a:xfrm>
            <a:custGeom>
              <a:avLst/>
              <a:gdLst/>
              <a:ahLst/>
              <a:cxnLst/>
              <a:rect l="l" t="t" r="r" b="b"/>
              <a:pathLst>
                <a:path w="2068" h="1985" extrusionOk="0">
                  <a:moveTo>
                    <a:pt x="1065" y="1"/>
                  </a:moveTo>
                  <a:cubicBezTo>
                    <a:pt x="571" y="1"/>
                    <a:pt x="118" y="358"/>
                    <a:pt x="31" y="884"/>
                  </a:cubicBezTo>
                  <a:cubicBezTo>
                    <a:pt x="0" y="1401"/>
                    <a:pt x="365" y="1887"/>
                    <a:pt x="912" y="1978"/>
                  </a:cubicBezTo>
                  <a:cubicBezTo>
                    <a:pt x="954" y="1983"/>
                    <a:pt x="996" y="1985"/>
                    <a:pt x="1037" y="1985"/>
                  </a:cubicBezTo>
                  <a:cubicBezTo>
                    <a:pt x="1558" y="1985"/>
                    <a:pt x="1978" y="1632"/>
                    <a:pt x="2006" y="1097"/>
                  </a:cubicBezTo>
                  <a:cubicBezTo>
                    <a:pt x="2067" y="580"/>
                    <a:pt x="1672" y="63"/>
                    <a:pt x="1125" y="3"/>
                  </a:cubicBezTo>
                  <a:cubicBezTo>
                    <a:pt x="1105" y="1"/>
                    <a:pt x="1085" y="1"/>
                    <a:pt x="106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4" name="Google Shape;1324;p21"/>
            <p:cNvSpPr/>
            <p:nvPr/>
          </p:nvSpPr>
          <p:spPr>
            <a:xfrm>
              <a:off x="2491004" y="4341952"/>
              <a:ext cx="65128" cy="63306"/>
            </a:xfrm>
            <a:custGeom>
              <a:avLst/>
              <a:gdLst/>
              <a:ahLst/>
              <a:cxnLst/>
              <a:rect l="l" t="t" r="r" b="b"/>
              <a:pathLst>
                <a:path w="2037" h="1980" extrusionOk="0">
                  <a:moveTo>
                    <a:pt x="1065" y="1"/>
                  </a:moveTo>
                  <a:cubicBezTo>
                    <a:pt x="571" y="1"/>
                    <a:pt x="118" y="358"/>
                    <a:pt x="31" y="884"/>
                  </a:cubicBezTo>
                  <a:cubicBezTo>
                    <a:pt x="0" y="1401"/>
                    <a:pt x="365" y="1887"/>
                    <a:pt x="912" y="1978"/>
                  </a:cubicBezTo>
                  <a:cubicBezTo>
                    <a:pt x="932" y="1979"/>
                    <a:pt x="952" y="1980"/>
                    <a:pt x="972" y="1980"/>
                  </a:cubicBezTo>
                  <a:cubicBezTo>
                    <a:pt x="1468" y="1980"/>
                    <a:pt x="1948" y="1623"/>
                    <a:pt x="2006" y="1097"/>
                  </a:cubicBezTo>
                  <a:cubicBezTo>
                    <a:pt x="2037" y="580"/>
                    <a:pt x="1672" y="63"/>
                    <a:pt x="1125" y="2"/>
                  </a:cubicBezTo>
                  <a:cubicBezTo>
                    <a:pt x="1105" y="1"/>
                    <a:pt x="1085" y="1"/>
                    <a:pt x="106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5" name="Google Shape;1325;p21"/>
            <p:cNvSpPr/>
            <p:nvPr/>
          </p:nvSpPr>
          <p:spPr>
            <a:xfrm>
              <a:off x="3552235" y="4064942"/>
              <a:ext cx="37919" cy="35202"/>
            </a:xfrm>
            <a:custGeom>
              <a:avLst/>
              <a:gdLst/>
              <a:ahLst/>
              <a:cxnLst/>
              <a:rect l="l" t="t" r="r" b="b"/>
              <a:pathLst>
                <a:path w="1186" h="1101" extrusionOk="0">
                  <a:moveTo>
                    <a:pt x="611" y="1"/>
                  </a:moveTo>
                  <a:cubicBezTo>
                    <a:pt x="331" y="1"/>
                    <a:pt x="90" y="206"/>
                    <a:pt x="61" y="490"/>
                  </a:cubicBezTo>
                  <a:cubicBezTo>
                    <a:pt x="0" y="794"/>
                    <a:pt x="244" y="1068"/>
                    <a:pt x="547" y="1098"/>
                  </a:cubicBezTo>
                  <a:cubicBezTo>
                    <a:pt x="567" y="1100"/>
                    <a:pt x="586" y="1101"/>
                    <a:pt x="605" y="1101"/>
                  </a:cubicBezTo>
                  <a:cubicBezTo>
                    <a:pt x="885" y="1101"/>
                    <a:pt x="1127" y="896"/>
                    <a:pt x="1155" y="612"/>
                  </a:cubicBezTo>
                  <a:cubicBezTo>
                    <a:pt x="1186" y="308"/>
                    <a:pt x="973" y="34"/>
                    <a:pt x="669" y="4"/>
                  </a:cubicBezTo>
                  <a:cubicBezTo>
                    <a:pt x="650" y="2"/>
                    <a:pt x="630" y="1"/>
                    <a:pt x="6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6" name="Google Shape;1326;p21"/>
            <p:cNvSpPr/>
            <p:nvPr/>
          </p:nvSpPr>
          <p:spPr>
            <a:xfrm>
              <a:off x="8284808" y="2187844"/>
              <a:ext cx="37919" cy="36161"/>
            </a:xfrm>
            <a:custGeom>
              <a:avLst/>
              <a:gdLst/>
              <a:ahLst/>
              <a:cxnLst/>
              <a:rect l="l" t="t" r="r" b="b"/>
              <a:pathLst>
                <a:path w="1186" h="1131" extrusionOk="0">
                  <a:moveTo>
                    <a:pt x="618" y="0"/>
                  </a:moveTo>
                  <a:cubicBezTo>
                    <a:pt x="335" y="0"/>
                    <a:pt x="90" y="233"/>
                    <a:pt x="61" y="520"/>
                  </a:cubicBezTo>
                  <a:cubicBezTo>
                    <a:pt x="0" y="824"/>
                    <a:pt x="244" y="1097"/>
                    <a:pt x="548" y="1128"/>
                  </a:cubicBezTo>
                  <a:cubicBezTo>
                    <a:pt x="567" y="1130"/>
                    <a:pt x="586" y="1130"/>
                    <a:pt x="605" y="1130"/>
                  </a:cubicBezTo>
                  <a:cubicBezTo>
                    <a:pt x="885" y="1130"/>
                    <a:pt x="1127" y="924"/>
                    <a:pt x="1155" y="611"/>
                  </a:cubicBezTo>
                  <a:cubicBezTo>
                    <a:pt x="1186" y="337"/>
                    <a:pt x="973" y="64"/>
                    <a:pt x="669" y="3"/>
                  </a:cubicBezTo>
                  <a:cubicBezTo>
                    <a:pt x="652" y="1"/>
                    <a:pt x="635" y="0"/>
                    <a:pt x="61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7" name="Google Shape;1327;p21"/>
            <p:cNvSpPr/>
            <p:nvPr/>
          </p:nvSpPr>
          <p:spPr>
            <a:xfrm>
              <a:off x="992381" y="2502349"/>
              <a:ext cx="658953" cy="618956"/>
            </a:xfrm>
            <a:custGeom>
              <a:avLst/>
              <a:gdLst/>
              <a:ahLst/>
              <a:cxnLst/>
              <a:rect l="l" t="t" r="r" b="b"/>
              <a:pathLst>
                <a:path w="20610" h="19359" extrusionOk="0">
                  <a:moveTo>
                    <a:pt x="10791" y="6017"/>
                  </a:moveTo>
                  <a:lnTo>
                    <a:pt x="11187" y="7415"/>
                  </a:lnTo>
                  <a:lnTo>
                    <a:pt x="10457" y="8327"/>
                  </a:lnTo>
                  <a:lnTo>
                    <a:pt x="10032" y="7263"/>
                  </a:lnTo>
                  <a:lnTo>
                    <a:pt x="10791" y="6017"/>
                  </a:lnTo>
                  <a:close/>
                  <a:moveTo>
                    <a:pt x="7752" y="7445"/>
                  </a:moveTo>
                  <a:lnTo>
                    <a:pt x="8816" y="7749"/>
                  </a:lnTo>
                  <a:lnTo>
                    <a:pt x="9241" y="8813"/>
                  </a:lnTo>
                  <a:lnTo>
                    <a:pt x="8694" y="8752"/>
                  </a:lnTo>
                  <a:lnTo>
                    <a:pt x="7752" y="7445"/>
                  </a:lnTo>
                  <a:close/>
                  <a:moveTo>
                    <a:pt x="12250" y="8205"/>
                  </a:moveTo>
                  <a:lnTo>
                    <a:pt x="13345" y="8266"/>
                  </a:lnTo>
                  <a:lnTo>
                    <a:pt x="12038" y="9208"/>
                  </a:lnTo>
                  <a:lnTo>
                    <a:pt x="11521" y="9117"/>
                  </a:lnTo>
                  <a:lnTo>
                    <a:pt x="12250" y="8205"/>
                  </a:lnTo>
                  <a:close/>
                  <a:moveTo>
                    <a:pt x="8542" y="10029"/>
                  </a:moveTo>
                  <a:lnTo>
                    <a:pt x="9089" y="10120"/>
                  </a:lnTo>
                  <a:lnTo>
                    <a:pt x="8360" y="11032"/>
                  </a:lnTo>
                  <a:lnTo>
                    <a:pt x="7266" y="11002"/>
                  </a:lnTo>
                  <a:lnTo>
                    <a:pt x="8542" y="10029"/>
                  </a:lnTo>
                  <a:close/>
                  <a:moveTo>
                    <a:pt x="11369" y="10394"/>
                  </a:moveTo>
                  <a:lnTo>
                    <a:pt x="11886" y="10454"/>
                  </a:lnTo>
                  <a:lnTo>
                    <a:pt x="12858" y="11761"/>
                  </a:lnTo>
                  <a:lnTo>
                    <a:pt x="12858" y="11761"/>
                  </a:lnTo>
                  <a:lnTo>
                    <a:pt x="11794" y="11458"/>
                  </a:lnTo>
                  <a:lnTo>
                    <a:pt x="11369" y="10394"/>
                  </a:lnTo>
                  <a:close/>
                  <a:moveTo>
                    <a:pt x="10153" y="10910"/>
                  </a:moveTo>
                  <a:lnTo>
                    <a:pt x="10579" y="11974"/>
                  </a:lnTo>
                  <a:lnTo>
                    <a:pt x="9819" y="13220"/>
                  </a:lnTo>
                  <a:lnTo>
                    <a:pt x="9424" y="11822"/>
                  </a:lnTo>
                  <a:lnTo>
                    <a:pt x="10153" y="10910"/>
                  </a:lnTo>
                  <a:close/>
                  <a:moveTo>
                    <a:pt x="6651" y="0"/>
                  </a:moveTo>
                  <a:cubicBezTo>
                    <a:pt x="6563" y="0"/>
                    <a:pt x="6472" y="19"/>
                    <a:pt x="6384" y="59"/>
                  </a:cubicBezTo>
                  <a:cubicBezTo>
                    <a:pt x="6050" y="211"/>
                    <a:pt x="5898" y="546"/>
                    <a:pt x="6050" y="880"/>
                  </a:cubicBezTo>
                  <a:lnTo>
                    <a:pt x="6931" y="3038"/>
                  </a:lnTo>
                  <a:lnTo>
                    <a:pt x="5807" y="2582"/>
                  </a:lnTo>
                  <a:cubicBezTo>
                    <a:pt x="5720" y="2542"/>
                    <a:pt x="5630" y="2524"/>
                    <a:pt x="5544" y="2524"/>
                  </a:cubicBezTo>
                  <a:cubicBezTo>
                    <a:pt x="5299" y="2524"/>
                    <a:pt x="5076" y="2677"/>
                    <a:pt x="4986" y="2947"/>
                  </a:cubicBezTo>
                  <a:cubicBezTo>
                    <a:pt x="4834" y="3281"/>
                    <a:pt x="4986" y="3646"/>
                    <a:pt x="5320" y="3767"/>
                  </a:cubicBezTo>
                  <a:lnTo>
                    <a:pt x="7600" y="4710"/>
                  </a:lnTo>
                  <a:lnTo>
                    <a:pt x="8208" y="6290"/>
                  </a:lnTo>
                  <a:lnTo>
                    <a:pt x="8208" y="6290"/>
                  </a:lnTo>
                  <a:lnTo>
                    <a:pt x="6262" y="5743"/>
                  </a:lnTo>
                  <a:cubicBezTo>
                    <a:pt x="6214" y="5731"/>
                    <a:pt x="6164" y="5725"/>
                    <a:pt x="6114" y="5725"/>
                  </a:cubicBezTo>
                  <a:cubicBezTo>
                    <a:pt x="5914" y="5725"/>
                    <a:pt x="5709" y="5822"/>
                    <a:pt x="5563" y="6017"/>
                  </a:cubicBezTo>
                  <a:cubicBezTo>
                    <a:pt x="5411" y="6230"/>
                    <a:pt x="5411" y="6533"/>
                    <a:pt x="5594" y="6777"/>
                  </a:cubicBezTo>
                  <a:lnTo>
                    <a:pt x="6931" y="8509"/>
                  </a:lnTo>
                  <a:lnTo>
                    <a:pt x="6931" y="8509"/>
                  </a:lnTo>
                  <a:lnTo>
                    <a:pt x="4864" y="8266"/>
                  </a:lnTo>
                  <a:lnTo>
                    <a:pt x="3375" y="6290"/>
                  </a:lnTo>
                  <a:cubicBezTo>
                    <a:pt x="3251" y="6113"/>
                    <a:pt x="3065" y="6019"/>
                    <a:pt x="2871" y="6019"/>
                  </a:cubicBezTo>
                  <a:cubicBezTo>
                    <a:pt x="2733" y="6019"/>
                    <a:pt x="2590" y="6067"/>
                    <a:pt x="2463" y="6169"/>
                  </a:cubicBezTo>
                  <a:cubicBezTo>
                    <a:pt x="2159" y="6381"/>
                    <a:pt x="2129" y="6777"/>
                    <a:pt x="2372" y="7081"/>
                  </a:cubicBezTo>
                  <a:lnTo>
                    <a:pt x="3071" y="8023"/>
                  </a:lnTo>
                  <a:lnTo>
                    <a:pt x="761" y="7719"/>
                  </a:lnTo>
                  <a:cubicBezTo>
                    <a:pt x="740" y="7717"/>
                    <a:pt x="719" y="7716"/>
                    <a:pt x="698" y="7716"/>
                  </a:cubicBezTo>
                  <a:cubicBezTo>
                    <a:pt x="385" y="7716"/>
                    <a:pt x="88" y="7926"/>
                    <a:pt x="31" y="8296"/>
                  </a:cubicBezTo>
                  <a:cubicBezTo>
                    <a:pt x="1" y="8631"/>
                    <a:pt x="244" y="8965"/>
                    <a:pt x="609" y="9026"/>
                  </a:cubicBezTo>
                  <a:lnTo>
                    <a:pt x="2889" y="9330"/>
                  </a:lnTo>
                  <a:lnTo>
                    <a:pt x="1946" y="10029"/>
                  </a:lnTo>
                  <a:cubicBezTo>
                    <a:pt x="1642" y="10272"/>
                    <a:pt x="1612" y="10637"/>
                    <a:pt x="1825" y="10941"/>
                  </a:cubicBezTo>
                  <a:cubicBezTo>
                    <a:pt x="1964" y="11127"/>
                    <a:pt x="2174" y="11206"/>
                    <a:pt x="2388" y="11206"/>
                  </a:cubicBezTo>
                  <a:cubicBezTo>
                    <a:pt x="2454" y="11206"/>
                    <a:pt x="2520" y="11198"/>
                    <a:pt x="2585" y="11184"/>
                  </a:cubicBezTo>
                  <a:cubicBezTo>
                    <a:pt x="2615" y="11154"/>
                    <a:pt x="2706" y="11154"/>
                    <a:pt x="2737" y="11093"/>
                  </a:cubicBezTo>
                  <a:lnTo>
                    <a:pt x="4712" y="9634"/>
                  </a:lnTo>
                  <a:lnTo>
                    <a:pt x="6779" y="9877"/>
                  </a:lnTo>
                  <a:lnTo>
                    <a:pt x="5016" y="11214"/>
                  </a:lnTo>
                  <a:cubicBezTo>
                    <a:pt x="4803" y="11366"/>
                    <a:pt x="4712" y="11670"/>
                    <a:pt x="4803" y="11944"/>
                  </a:cubicBezTo>
                  <a:cubicBezTo>
                    <a:pt x="4864" y="12217"/>
                    <a:pt x="5138" y="12400"/>
                    <a:pt x="5411" y="12400"/>
                  </a:cubicBezTo>
                  <a:lnTo>
                    <a:pt x="7417" y="12430"/>
                  </a:lnTo>
                  <a:lnTo>
                    <a:pt x="6384" y="13768"/>
                  </a:lnTo>
                  <a:lnTo>
                    <a:pt x="3922" y="14072"/>
                  </a:lnTo>
                  <a:cubicBezTo>
                    <a:pt x="3588" y="14102"/>
                    <a:pt x="3314" y="14436"/>
                    <a:pt x="3344" y="14801"/>
                  </a:cubicBezTo>
                  <a:cubicBezTo>
                    <a:pt x="3372" y="15104"/>
                    <a:pt x="3674" y="15357"/>
                    <a:pt x="3979" y="15357"/>
                  </a:cubicBezTo>
                  <a:cubicBezTo>
                    <a:pt x="4010" y="15357"/>
                    <a:pt x="4042" y="15354"/>
                    <a:pt x="4074" y="15348"/>
                  </a:cubicBezTo>
                  <a:lnTo>
                    <a:pt x="5259" y="15196"/>
                  </a:lnTo>
                  <a:lnTo>
                    <a:pt x="3800" y="17020"/>
                  </a:lnTo>
                  <a:cubicBezTo>
                    <a:pt x="3588" y="17293"/>
                    <a:pt x="3648" y="17719"/>
                    <a:pt x="3922" y="17932"/>
                  </a:cubicBezTo>
                  <a:cubicBezTo>
                    <a:pt x="4037" y="18028"/>
                    <a:pt x="4177" y="18088"/>
                    <a:pt x="4318" y="18088"/>
                  </a:cubicBezTo>
                  <a:cubicBezTo>
                    <a:pt x="4400" y="18088"/>
                    <a:pt x="4482" y="18068"/>
                    <a:pt x="4560" y="18023"/>
                  </a:cubicBezTo>
                  <a:cubicBezTo>
                    <a:pt x="4682" y="17993"/>
                    <a:pt x="4743" y="17901"/>
                    <a:pt x="4834" y="17841"/>
                  </a:cubicBezTo>
                  <a:lnTo>
                    <a:pt x="6262" y="16017"/>
                  </a:lnTo>
                  <a:lnTo>
                    <a:pt x="6414" y="17172"/>
                  </a:lnTo>
                  <a:cubicBezTo>
                    <a:pt x="6472" y="17516"/>
                    <a:pt x="6773" y="17752"/>
                    <a:pt x="7087" y="17752"/>
                  </a:cubicBezTo>
                  <a:cubicBezTo>
                    <a:pt x="7106" y="17752"/>
                    <a:pt x="7125" y="17751"/>
                    <a:pt x="7144" y="17749"/>
                  </a:cubicBezTo>
                  <a:cubicBezTo>
                    <a:pt x="7235" y="17749"/>
                    <a:pt x="7266" y="17719"/>
                    <a:pt x="7296" y="17719"/>
                  </a:cubicBezTo>
                  <a:cubicBezTo>
                    <a:pt x="7569" y="17597"/>
                    <a:pt x="7721" y="17324"/>
                    <a:pt x="7721" y="17020"/>
                  </a:cubicBezTo>
                  <a:lnTo>
                    <a:pt x="7417" y="14558"/>
                  </a:lnTo>
                  <a:lnTo>
                    <a:pt x="8451" y="13220"/>
                  </a:lnTo>
                  <a:lnTo>
                    <a:pt x="8968" y="15166"/>
                  </a:lnTo>
                  <a:cubicBezTo>
                    <a:pt x="9059" y="15439"/>
                    <a:pt x="9241" y="15622"/>
                    <a:pt x="9515" y="15622"/>
                  </a:cubicBezTo>
                  <a:cubicBezTo>
                    <a:pt x="9545" y="15625"/>
                    <a:pt x="9575" y="15627"/>
                    <a:pt x="9604" y="15627"/>
                  </a:cubicBezTo>
                  <a:cubicBezTo>
                    <a:pt x="9816" y="15627"/>
                    <a:pt x="10020" y="15531"/>
                    <a:pt x="10153" y="15318"/>
                  </a:cubicBezTo>
                  <a:lnTo>
                    <a:pt x="11187" y="13585"/>
                  </a:lnTo>
                  <a:lnTo>
                    <a:pt x="11794" y="15135"/>
                  </a:lnTo>
                  <a:lnTo>
                    <a:pt x="10822" y="17415"/>
                  </a:lnTo>
                  <a:cubicBezTo>
                    <a:pt x="10670" y="17749"/>
                    <a:pt x="10822" y="18145"/>
                    <a:pt x="11187" y="18236"/>
                  </a:cubicBezTo>
                  <a:cubicBezTo>
                    <a:pt x="11275" y="18276"/>
                    <a:pt x="11365" y="18295"/>
                    <a:pt x="11453" y="18295"/>
                  </a:cubicBezTo>
                  <a:cubicBezTo>
                    <a:pt x="11697" y="18295"/>
                    <a:pt x="11918" y="18148"/>
                    <a:pt x="12007" y="17901"/>
                  </a:cubicBezTo>
                  <a:lnTo>
                    <a:pt x="12463" y="16807"/>
                  </a:lnTo>
                  <a:lnTo>
                    <a:pt x="13345" y="18965"/>
                  </a:lnTo>
                  <a:cubicBezTo>
                    <a:pt x="13457" y="19211"/>
                    <a:pt x="13667" y="19359"/>
                    <a:pt x="13904" y="19359"/>
                  </a:cubicBezTo>
                  <a:cubicBezTo>
                    <a:pt x="13989" y="19359"/>
                    <a:pt x="14077" y="19340"/>
                    <a:pt x="14165" y="19300"/>
                  </a:cubicBezTo>
                  <a:cubicBezTo>
                    <a:pt x="14500" y="19148"/>
                    <a:pt x="14652" y="18813"/>
                    <a:pt x="14500" y="18479"/>
                  </a:cubicBezTo>
                  <a:lnTo>
                    <a:pt x="13649" y="16290"/>
                  </a:lnTo>
                  <a:lnTo>
                    <a:pt x="13649" y="16290"/>
                  </a:lnTo>
                  <a:lnTo>
                    <a:pt x="14743" y="16746"/>
                  </a:lnTo>
                  <a:cubicBezTo>
                    <a:pt x="14819" y="16792"/>
                    <a:pt x="14902" y="16815"/>
                    <a:pt x="14986" y="16815"/>
                  </a:cubicBezTo>
                  <a:cubicBezTo>
                    <a:pt x="15070" y="16815"/>
                    <a:pt x="15153" y="16792"/>
                    <a:pt x="15229" y="16746"/>
                  </a:cubicBezTo>
                  <a:cubicBezTo>
                    <a:pt x="15381" y="16686"/>
                    <a:pt x="15503" y="16564"/>
                    <a:pt x="15594" y="16412"/>
                  </a:cubicBezTo>
                  <a:cubicBezTo>
                    <a:pt x="15746" y="16078"/>
                    <a:pt x="15594" y="15683"/>
                    <a:pt x="15229" y="15591"/>
                  </a:cubicBezTo>
                  <a:lnTo>
                    <a:pt x="12950" y="14619"/>
                  </a:lnTo>
                  <a:lnTo>
                    <a:pt x="12342" y="13069"/>
                  </a:lnTo>
                  <a:lnTo>
                    <a:pt x="14317" y="13616"/>
                  </a:lnTo>
                  <a:cubicBezTo>
                    <a:pt x="14380" y="13628"/>
                    <a:pt x="14438" y="13636"/>
                    <a:pt x="14495" y="13636"/>
                  </a:cubicBezTo>
                  <a:cubicBezTo>
                    <a:pt x="14575" y="13636"/>
                    <a:pt x="14654" y="13621"/>
                    <a:pt x="14743" y="13585"/>
                  </a:cubicBezTo>
                  <a:cubicBezTo>
                    <a:pt x="14864" y="13524"/>
                    <a:pt x="14956" y="13464"/>
                    <a:pt x="15047" y="13342"/>
                  </a:cubicBezTo>
                  <a:cubicBezTo>
                    <a:pt x="15199" y="13129"/>
                    <a:pt x="15199" y="12825"/>
                    <a:pt x="15016" y="12582"/>
                  </a:cubicBezTo>
                  <a:lnTo>
                    <a:pt x="13679" y="10850"/>
                  </a:lnTo>
                  <a:lnTo>
                    <a:pt x="15746" y="11093"/>
                  </a:lnTo>
                  <a:lnTo>
                    <a:pt x="17205" y="13069"/>
                  </a:lnTo>
                  <a:cubicBezTo>
                    <a:pt x="17367" y="13254"/>
                    <a:pt x="17583" y="13334"/>
                    <a:pt x="17784" y="13334"/>
                  </a:cubicBezTo>
                  <a:cubicBezTo>
                    <a:pt x="17847" y="13334"/>
                    <a:pt x="17907" y="13326"/>
                    <a:pt x="17965" y="13312"/>
                  </a:cubicBezTo>
                  <a:cubicBezTo>
                    <a:pt x="18026" y="13251"/>
                    <a:pt x="18086" y="13251"/>
                    <a:pt x="18117" y="13220"/>
                  </a:cubicBezTo>
                  <a:cubicBezTo>
                    <a:pt x="18421" y="13008"/>
                    <a:pt x="18482" y="12613"/>
                    <a:pt x="18238" y="12309"/>
                  </a:cubicBezTo>
                  <a:lnTo>
                    <a:pt x="17509" y="11366"/>
                  </a:lnTo>
                  <a:lnTo>
                    <a:pt x="19789" y="11670"/>
                  </a:lnTo>
                  <a:cubicBezTo>
                    <a:pt x="19910" y="11670"/>
                    <a:pt x="20032" y="11670"/>
                    <a:pt x="20153" y="11640"/>
                  </a:cubicBezTo>
                  <a:cubicBezTo>
                    <a:pt x="20336" y="11549"/>
                    <a:pt x="20518" y="11366"/>
                    <a:pt x="20518" y="11154"/>
                  </a:cubicBezTo>
                  <a:cubicBezTo>
                    <a:pt x="20609" y="10698"/>
                    <a:pt x="20366" y="10394"/>
                    <a:pt x="20001" y="10303"/>
                  </a:cubicBezTo>
                  <a:lnTo>
                    <a:pt x="17661" y="9999"/>
                  </a:lnTo>
                  <a:lnTo>
                    <a:pt x="18634" y="9269"/>
                  </a:lnTo>
                  <a:cubicBezTo>
                    <a:pt x="18937" y="9056"/>
                    <a:pt x="18968" y="8661"/>
                    <a:pt x="18725" y="8357"/>
                  </a:cubicBezTo>
                  <a:cubicBezTo>
                    <a:pt x="18603" y="8183"/>
                    <a:pt x="18420" y="8098"/>
                    <a:pt x="18230" y="8098"/>
                  </a:cubicBezTo>
                  <a:cubicBezTo>
                    <a:pt x="18088" y="8098"/>
                    <a:pt x="17942" y="8145"/>
                    <a:pt x="17813" y="8236"/>
                  </a:cubicBezTo>
                  <a:lnTo>
                    <a:pt x="15837" y="9725"/>
                  </a:lnTo>
                  <a:lnTo>
                    <a:pt x="13801" y="9451"/>
                  </a:lnTo>
                  <a:lnTo>
                    <a:pt x="15533" y="8144"/>
                  </a:lnTo>
                  <a:cubicBezTo>
                    <a:pt x="15776" y="7992"/>
                    <a:pt x="15837" y="7688"/>
                    <a:pt x="15776" y="7415"/>
                  </a:cubicBezTo>
                  <a:cubicBezTo>
                    <a:pt x="15685" y="7141"/>
                    <a:pt x="15442" y="6959"/>
                    <a:pt x="15168" y="6959"/>
                  </a:cubicBezTo>
                  <a:lnTo>
                    <a:pt x="13162" y="6929"/>
                  </a:lnTo>
                  <a:lnTo>
                    <a:pt x="14165" y="5591"/>
                  </a:lnTo>
                  <a:lnTo>
                    <a:pt x="16658" y="5287"/>
                  </a:lnTo>
                  <a:cubicBezTo>
                    <a:pt x="16719" y="5287"/>
                    <a:pt x="16749" y="5257"/>
                    <a:pt x="16810" y="5257"/>
                  </a:cubicBezTo>
                  <a:cubicBezTo>
                    <a:pt x="17053" y="5135"/>
                    <a:pt x="17205" y="4862"/>
                    <a:pt x="17205" y="4558"/>
                  </a:cubicBezTo>
                  <a:cubicBezTo>
                    <a:pt x="17176" y="4240"/>
                    <a:pt x="16873" y="3978"/>
                    <a:pt x="16557" y="3978"/>
                  </a:cubicBezTo>
                  <a:cubicBezTo>
                    <a:pt x="16540" y="3978"/>
                    <a:pt x="16523" y="3979"/>
                    <a:pt x="16506" y="3980"/>
                  </a:cubicBezTo>
                  <a:lnTo>
                    <a:pt x="15320" y="4132"/>
                  </a:lnTo>
                  <a:lnTo>
                    <a:pt x="16749" y="2308"/>
                  </a:lnTo>
                  <a:cubicBezTo>
                    <a:pt x="16992" y="2065"/>
                    <a:pt x="16901" y="1640"/>
                    <a:pt x="16658" y="1397"/>
                  </a:cubicBezTo>
                  <a:cubicBezTo>
                    <a:pt x="16546" y="1310"/>
                    <a:pt x="16410" y="1269"/>
                    <a:pt x="16273" y="1269"/>
                  </a:cubicBezTo>
                  <a:cubicBezTo>
                    <a:pt x="16073" y="1269"/>
                    <a:pt x="15872" y="1356"/>
                    <a:pt x="15746" y="1518"/>
                  </a:cubicBezTo>
                  <a:lnTo>
                    <a:pt x="14287" y="3342"/>
                  </a:lnTo>
                  <a:lnTo>
                    <a:pt x="14135" y="2156"/>
                  </a:lnTo>
                  <a:cubicBezTo>
                    <a:pt x="14106" y="1841"/>
                    <a:pt x="13780" y="1607"/>
                    <a:pt x="13462" y="1607"/>
                  </a:cubicBezTo>
                  <a:cubicBezTo>
                    <a:pt x="13443" y="1607"/>
                    <a:pt x="13424" y="1608"/>
                    <a:pt x="13405" y="1609"/>
                  </a:cubicBezTo>
                  <a:cubicBezTo>
                    <a:pt x="13071" y="1640"/>
                    <a:pt x="12798" y="1974"/>
                    <a:pt x="12828" y="2339"/>
                  </a:cubicBezTo>
                  <a:lnTo>
                    <a:pt x="13132" y="4801"/>
                  </a:lnTo>
                  <a:lnTo>
                    <a:pt x="12129" y="6138"/>
                  </a:lnTo>
                  <a:lnTo>
                    <a:pt x="11582" y="4193"/>
                  </a:lnTo>
                  <a:cubicBezTo>
                    <a:pt x="11521" y="3919"/>
                    <a:pt x="11339" y="3737"/>
                    <a:pt x="11065" y="3737"/>
                  </a:cubicBezTo>
                  <a:cubicBezTo>
                    <a:pt x="11031" y="3733"/>
                    <a:pt x="10998" y="3731"/>
                    <a:pt x="10965" y="3731"/>
                  </a:cubicBezTo>
                  <a:cubicBezTo>
                    <a:pt x="10733" y="3731"/>
                    <a:pt x="10533" y="3828"/>
                    <a:pt x="10427" y="4041"/>
                  </a:cubicBezTo>
                  <a:lnTo>
                    <a:pt x="9393" y="5774"/>
                  </a:lnTo>
                  <a:lnTo>
                    <a:pt x="8785" y="4223"/>
                  </a:lnTo>
                  <a:lnTo>
                    <a:pt x="9728" y="1944"/>
                  </a:lnTo>
                  <a:cubicBezTo>
                    <a:pt x="9880" y="1609"/>
                    <a:pt x="9728" y="1214"/>
                    <a:pt x="9393" y="1123"/>
                  </a:cubicBezTo>
                  <a:cubicBezTo>
                    <a:pt x="9305" y="1083"/>
                    <a:pt x="9212" y="1064"/>
                    <a:pt x="9122" y="1064"/>
                  </a:cubicBezTo>
                  <a:cubicBezTo>
                    <a:pt x="8869" y="1064"/>
                    <a:pt x="8632" y="1211"/>
                    <a:pt x="8542" y="1457"/>
                  </a:cubicBezTo>
                  <a:lnTo>
                    <a:pt x="8086" y="2552"/>
                  </a:lnTo>
                  <a:lnTo>
                    <a:pt x="7235" y="394"/>
                  </a:lnTo>
                  <a:cubicBezTo>
                    <a:pt x="7123" y="147"/>
                    <a:pt x="6896" y="0"/>
                    <a:pt x="66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8" name="Google Shape;1328;p21"/>
            <p:cNvSpPr/>
            <p:nvPr/>
          </p:nvSpPr>
          <p:spPr>
            <a:xfrm>
              <a:off x="8779454" y="3657556"/>
              <a:ext cx="364487" cy="330947"/>
            </a:xfrm>
            <a:custGeom>
              <a:avLst/>
              <a:gdLst/>
              <a:ahLst/>
              <a:cxnLst/>
              <a:rect l="l" t="t" r="r" b="b"/>
              <a:pathLst>
                <a:path w="11400" h="10351" extrusionOk="0">
                  <a:moveTo>
                    <a:pt x="6019" y="3245"/>
                  </a:moveTo>
                  <a:lnTo>
                    <a:pt x="6232" y="4066"/>
                  </a:lnTo>
                  <a:lnTo>
                    <a:pt x="5867" y="4552"/>
                  </a:lnTo>
                  <a:lnTo>
                    <a:pt x="5624" y="3975"/>
                  </a:lnTo>
                  <a:lnTo>
                    <a:pt x="6019" y="3245"/>
                  </a:lnTo>
                  <a:close/>
                  <a:moveTo>
                    <a:pt x="4287" y="4096"/>
                  </a:moveTo>
                  <a:lnTo>
                    <a:pt x="4895" y="4248"/>
                  </a:lnTo>
                  <a:lnTo>
                    <a:pt x="5138" y="4796"/>
                  </a:lnTo>
                  <a:lnTo>
                    <a:pt x="5138" y="4796"/>
                  </a:lnTo>
                  <a:lnTo>
                    <a:pt x="4834" y="4765"/>
                  </a:lnTo>
                  <a:lnTo>
                    <a:pt x="4287" y="4096"/>
                  </a:lnTo>
                  <a:close/>
                  <a:moveTo>
                    <a:pt x="6718" y="4492"/>
                  </a:moveTo>
                  <a:lnTo>
                    <a:pt x="7387" y="4522"/>
                  </a:lnTo>
                  <a:lnTo>
                    <a:pt x="6658" y="5039"/>
                  </a:lnTo>
                  <a:lnTo>
                    <a:pt x="6354" y="5008"/>
                  </a:lnTo>
                  <a:lnTo>
                    <a:pt x="6718" y="4492"/>
                  </a:lnTo>
                  <a:close/>
                  <a:moveTo>
                    <a:pt x="4743" y="5495"/>
                  </a:moveTo>
                  <a:lnTo>
                    <a:pt x="5047" y="5525"/>
                  </a:lnTo>
                  <a:lnTo>
                    <a:pt x="4682" y="6042"/>
                  </a:lnTo>
                  <a:lnTo>
                    <a:pt x="4043" y="6042"/>
                  </a:lnTo>
                  <a:lnTo>
                    <a:pt x="4743" y="5495"/>
                  </a:lnTo>
                  <a:close/>
                  <a:moveTo>
                    <a:pt x="6262" y="5738"/>
                  </a:moveTo>
                  <a:lnTo>
                    <a:pt x="6566" y="5768"/>
                  </a:lnTo>
                  <a:lnTo>
                    <a:pt x="7113" y="6437"/>
                  </a:lnTo>
                  <a:lnTo>
                    <a:pt x="7113" y="6437"/>
                  </a:lnTo>
                  <a:lnTo>
                    <a:pt x="6506" y="6285"/>
                  </a:lnTo>
                  <a:lnTo>
                    <a:pt x="6262" y="5738"/>
                  </a:lnTo>
                  <a:close/>
                  <a:moveTo>
                    <a:pt x="5594" y="5951"/>
                  </a:moveTo>
                  <a:lnTo>
                    <a:pt x="5806" y="6528"/>
                  </a:lnTo>
                  <a:lnTo>
                    <a:pt x="5442" y="7258"/>
                  </a:lnTo>
                  <a:lnTo>
                    <a:pt x="5199" y="6437"/>
                  </a:lnTo>
                  <a:lnTo>
                    <a:pt x="5594" y="5951"/>
                  </a:lnTo>
                  <a:close/>
                  <a:moveTo>
                    <a:pt x="3723" y="1"/>
                  </a:moveTo>
                  <a:cubicBezTo>
                    <a:pt x="3679" y="1"/>
                    <a:pt x="3633" y="8"/>
                    <a:pt x="3588" y="23"/>
                  </a:cubicBezTo>
                  <a:cubicBezTo>
                    <a:pt x="3375" y="84"/>
                    <a:pt x="3314" y="297"/>
                    <a:pt x="3375" y="479"/>
                  </a:cubicBezTo>
                  <a:lnTo>
                    <a:pt x="3891" y="1665"/>
                  </a:lnTo>
                  <a:lnTo>
                    <a:pt x="3284" y="1391"/>
                  </a:lnTo>
                  <a:cubicBezTo>
                    <a:pt x="3230" y="1376"/>
                    <a:pt x="3179" y="1368"/>
                    <a:pt x="3131" y="1368"/>
                  </a:cubicBezTo>
                  <a:cubicBezTo>
                    <a:pt x="2985" y="1368"/>
                    <a:pt x="2866" y="1437"/>
                    <a:pt x="2797" y="1574"/>
                  </a:cubicBezTo>
                  <a:cubicBezTo>
                    <a:pt x="2736" y="1786"/>
                    <a:pt x="2797" y="1969"/>
                    <a:pt x="3010" y="2030"/>
                  </a:cubicBezTo>
                  <a:lnTo>
                    <a:pt x="4256" y="2577"/>
                  </a:lnTo>
                  <a:lnTo>
                    <a:pt x="4591" y="3397"/>
                  </a:lnTo>
                  <a:lnTo>
                    <a:pt x="4591" y="3397"/>
                  </a:lnTo>
                  <a:lnTo>
                    <a:pt x="3527" y="3093"/>
                  </a:lnTo>
                  <a:cubicBezTo>
                    <a:pt x="3493" y="3087"/>
                    <a:pt x="3458" y="3083"/>
                    <a:pt x="3425" y="3083"/>
                  </a:cubicBezTo>
                  <a:cubicBezTo>
                    <a:pt x="3311" y="3083"/>
                    <a:pt x="3209" y="3128"/>
                    <a:pt x="3162" y="3245"/>
                  </a:cubicBezTo>
                  <a:cubicBezTo>
                    <a:pt x="3071" y="3367"/>
                    <a:pt x="3071" y="3549"/>
                    <a:pt x="3162" y="3671"/>
                  </a:cubicBezTo>
                  <a:lnTo>
                    <a:pt x="3861" y="4613"/>
                  </a:lnTo>
                  <a:lnTo>
                    <a:pt x="3861" y="4613"/>
                  </a:lnTo>
                  <a:lnTo>
                    <a:pt x="2736" y="4461"/>
                  </a:lnTo>
                  <a:lnTo>
                    <a:pt x="1885" y="3367"/>
                  </a:lnTo>
                  <a:cubicBezTo>
                    <a:pt x="1832" y="3278"/>
                    <a:pt x="1728" y="3231"/>
                    <a:pt x="1619" y="3231"/>
                  </a:cubicBezTo>
                  <a:cubicBezTo>
                    <a:pt x="1542" y="3231"/>
                    <a:pt x="1462" y="3255"/>
                    <a:pt x="1399" y="3306"/>
                  </a:cubicBezTo>
                  <a:cubicBezTo>
                    <a:pt x="1247" y="3397"/>
                    <a:pt x="1217" y="3641"/>
                    <a:pt x="1338" y="3793"/>
                  </a:cubicBezTo>
                  <a:lnTo>
                    <a:pt x="1703" y="4309"/>
                  </a:lnTo>
                  <a:lnTo>
                    <a:pt x="457" y="4127"/>
                  </a:lnTo>
                  <a:cubicBezTo>
                    <a:pt x="441" y="4124"/>
                    <a:pt x="425" y="4123"/>
                    <a:pt x="409" y="4123"/>
                  </a:cubicBezTo>
                  <a:cubicBezTo>
                    <a:pt x="239" y="4123"/>
                    <a:pt x="59" y="4264"/>
                    <a:pt x="31" y="4431"/>
                  </a:cubicBezTo>
                  <a:cubicBezTo>
                    <a:pt x="1" y="4613"/>
                    <a:pt x="153" y="4826"/>
                    <a:pt x="335" y="4856"/>
                  </a:cubicBezTo>
                  <a:lnTo>
                    <a:pt x="1581" y="5039"/>
                  </a:lnTo>
                  <a:lnTo>
                    <a:pt x="1065" y="5434"/>
                  </a:lnTo>
                  <a:cubicBezTo>
                    <a:pt x="913" y="5525"/>
                    <a:pt x="882" y="5768"/>
                    <a:pt x="974" y="5920"/>
                  </a:cubicBezTo>
                  <a:cubicBezTo>
                    <a:pt x="1063" y="6009"/>
                    <a:pt x="1168" y="6066"/>
                    <a:pt x="1277" y="6066"/>
                  </a:cubicBezTo>
                  <a:cubicBezTo>
                    <a:pt x="1318" y="6066"/>
                    <a:pt x="1358" y="6058"/>
                    <a:pt x="1399" y="6042"/>
                  </a:cubicBezTo>
                  <a:cubicBezTo>
                    <a:pt x="1429" y="6042"/>
                    <a:pt x="1429" y="5981"/>
                    <a:pt x="1490" y="5981"/>
                  </a:cubicBezTo>
                  <a:lnTo>
                    <a:pt x="2584" y="5160"/>
                  </a:lnTo>
                  <a:lnTo>
                    <a:pt x="3709" y="5312"/>
                  </a:lnTo>
                  <a:lnTo>
                    <a:pt x="2767" y="6042"/>
                  </a:lnTo>
                  <a:cubicBezTo>
                    <a:pt x="2645" y="6103"/>
                    <a:pt x="2584" y="6285"/>
                    <a:pt x="2645" y="6407"/>
                  </a:cubicBezTo>
                  <a:cubicBezTo>
                    <a:pt x="2706" y="6559"/>
                    <a:pt x="2858" y="6650"/>
                    <a:pt x="3010" y="6650"/>
                  </a:cubicBezTo>
                  <a:lnTo>
                    <a:pt x="4104" y="6650"/>
                  </a:lnTo>
                  <a:lnTo>
                    <a:pt x="3527" y="7349"/>
                  </a:lnTo>
                  <a:lnTo>
                    <a:pt x="2159" y="7501"/>
                  </a:lnTo>
                  <a:cubicBezTo>
                    <a:pt x="1977" y="7562"/>
                    <a:pt x="1825" y="7683"/>
                    <a:pt x="1855" y="7896"/>
                  </a:cubicBezTo>
                  <a:cubicBezTo>
                    <a:pt x="1883" y="8063"/>
                    <a:pt x="2012" y="8204"/>
                    <a:pt x="2196" y="8204"/>
                  </a:cubicBezTo>
                  <a:cubicBezTo>
                    <a:pt x="2214" y="8204"/>
                    <a:pt x="2232" y="8202"/>
                    <a:pt x="2250" y="8200"/>
                  </a:cubicBezTo>
                  <a:lnTo>
                    <a:pt x="2888" y="8109"/>
                  </a:lnTo>
                  <a:lnTo>
                    <a:pt x="2888" y="8109"/>
                  </a:lnTo>
                  <a:lnTo>
                    <a:pt x="2098" y="9142"/>
                  </a:lnTo>
                  <a:cubicBezTo>
                    <a:pt x="1977" y="9294"/>
                    <a:pt x="2007" y="9537"/>
                    <a:pt x="2159" y="9628"/>
                  </a:cubicBezTo>
                  <a:cubicBezTo>
                    <a:pt x="2237" y="9687"/>
                    <a:pt x="2316" y="9721"/>
                    <a:pt x="2386" y="9721"/>
                  </a:cubicBezTo>
                  <a:cubicBezTo>
                    <a:pt x="2425" y="9721"/>
                    <a:pt x="2461" y="9711"/>
                    <a:pt x="2493" y="9689"/>
                  </a:cubicBezTo>
                  <a:cubicBezTo>
                    <a:pt x="2554" y="9628"/>
                    <a:pt x="2615" y="9598"/>
                    <a:pt x="2645" y="9568"/>
                  </a:cubicBezTo>
                  <a:lnTo>
                    <a:pt x="3466" y="8534"/>
                  </a:lnTo>
                  <a:lnTo>
                    <a:pt x="3527" y="9173"/>
                  </a:lnTo>
                  <a:cubicBezTo>
                    <a:pt x="3553" y="9353"/>
                    <a:pt x="3666" y="9490"/>
                    <a:pt x="3830" y="9490"/>
                  </a:cubicBezTo>
                  <a:cubicBezTo>
                    <a:pt x="3859" y="9490"/>
                    <a:pt x="3890" y="9486"/>
                    <a:pt x="3922" y="9476"/>
                  </a:cubicBezTo>
                  <a:cubicBezTo>
                    <a:pt x="3952" y="9476"/>
                    <a:pt x="3983" y="9476"/>
                    <a:pt x="3983" y="9446"/>
                  </a:cubicBezTo>
                  <a:cubicBezTo>
                    <a:pt x="4135" y="9385"/>
                    <a:pt x="4226" y="9203"/>
                    <a:pt x="4226" y="9081"/>
                  </a:cubicBezTo>
                  <a:lnTo>
                    <a:pt x="4074" y="7683"/>
                  </a:lnTo>
                  <a:lnTo>
                    <a:pt x="4651" y="6984"/>
                  </a:lnTo>
                  <a:lnTo>
                    <a:pt x="4955" y="8048"/>
                  </a:lnTo>
                  <a:cubicBezTo>
                    <a:pt x="4986" y="8200"/>
                    <a:pt x="5077" y="8261"/>
                    <a:pt x="5229" y="8321"/>
                  </a:cubicBezTo>
                  <a:cubicBezTo>
                    <a:pt x="5249" y="8326"/>
                    <a:pt x="5269" y="8327"/>
                    <a:pt x="5288" y="8327"/>
                  </a:cubicBezTo>
                  <a:cubicBezTo>
                    <a:pt x="5413" y="8327"/>
                    <a:pt x="5515" y="8248"/>
                    <a:pt x="5594" y="8169"/>
                  </a:cubicBezTo>
                  <a:lnTo>
                    <a:pt x="6141" y="7197"/>
                  </a:lnTo>
                  <a:lnTo>
                    <a:pt x="6506" y="8048"/>
                  </a:lnTo>
                  <a:lnTo>
                    <a:pt x="5958" y="9294"/>
                  </a:lnTo>
                  <a:cubicBezTo>
                    <a:pt x="5898" y="9476"/>
                    <a:pt x="5958" y="9689"/>
                    <a:pt x="6141" y="9750"/>
                  </a:cubicBezTo>
                  <a:cubicBezTo>
                    <a:pt x="6198" y="9774"/>
                    <a:pt x="6253" y="9786"/>
                    <a:pt x="6304" y="9786"/>
                  </a:cubicBezTo>
                  <a:cubicBezTo>
                    <a:pt x="6443" y="9786"/>
                    <a:pt x="6552" y="9701"/>
                    <a:pt x="6597" y="9568"/>
                  </a:cubicBezTo>
                  <a:lnTo>
                    <a:pt x="6870" y="8960"/>
                  </a:lnTo>
                  <a:lnTo>
                    <a:pt x="7357" y="10145"/>
                  </a:lnTo>
                  <a:cubicBezTo>
                    <a:pt x="7425" y="10282"/>
                    <a:pt x="7545" y="10350"/>
                    <a:pt x="7690" y="10350"/>
                  </a:cubicBezTo>
                  <a:cubicBezTo>
                    <a:pt x="7738" y="10350"/>
                    <a:pt x="7790" y="10343"/>
                    <a:pt x="7843" y="10328"/>
                  </a:cubicBezTo>
                  <a:cubicBezTo>
                    <a:pt x="8025" y="10236"/>
                    <a:pt x="8086" y="10054"/>
                    <a:pt x="8025" y="9872"/>
                  </a:cubicBezTo>
                  <a:lnTo>
                    <a:pt x="7539" y="8686"/>
                  </a:lnTo>
                  <a:lnTo>
                    <a:pt x="8147" y="8960"/>
                  </a:lnTo>
                  <a:cubicBezTo>
                    <a:pt x="8177" y="8975"/>
                    <a:pt x="8223" y="8983"/>
                    <a:pt x="8268" y="8983"/>
                  </a:cubicBezTo>
                  <a:cubicBezTo>
                    <a:pt x="8314" y="8983"/>
                    <a:pt x="8360" y="8975"/>
                    <a:pt x="8390" y="8960"/>
                  </a:cubicBezTo>
                  <a:cubicBezTo>
                    <a:pt x="8481" y="8899"/>
                    <a:pt x="8542" y="8838"/>
                    <a:pt x="8603" y="8777"/>
                  </a:cubicBezTo>
                  <a:cubicBezTo>
                    <a:pt x="8664" y="8565"/>
                    <a:pt x="8603" y="8382"/>
                    <a:pt x="8390" y="8321"/>
                  </a:cubicBezTo>
                  <a:lnTo>
                    <a:pt x="7144" y="7774"/>
                  </a:lnTo>
                  <a:lnTo>
                    <a:pt x="6809" y="6954"/>
                  </a:lnTo>
                  <a:lnTo>
                    <a:pt x="7873" y="7258"/>
                  </a:lnTo>
                  <a:cubicBezTo>
                    <a:pt x="7894" y="7268"/>
                    <a:pt x="7917" y="7271"/>
                    <a:pt x="7942" y="7271"/>
                  </a:cubicBezTo>
                  <a:cubicBezTo>
                    <a:pt x="7992" y="7271"/>
                    <a:pt x="8046" y="7258"/>
                    <a:pt x="8086" y="7258"/>
                  </a:cubicBezTo>
                  <a:cubicBezTo>
                    <a:pt x="8177" y="7197"/>
                    <a:pt x="8208" y="7166"/>
                    <a:pt x="8238" y="7136"/>
                  </a:cubicBezTo>
                  <a:cubicBezTo>
                    <a:pt x="8329" y="7014"/>
                    <a:pt x="8329" y="6832"/>
                    <a:pt x="8238" y="6710"/>
                  </a:cubicBezTo>
                  <a:lnTo>
                    <a:pt x="7539" y="5768"/>
                  </a:lnTo>
                  <a:lnTo>
                    <a:pt x="8664" y="5920"/>
                  </a:lnTo>
                  <a:lnTo>
                    <a:pt x="9515" y="7014"/>
                  </a:lnTo>
                  <a:cubicBezTo>
                    <a:pt x="9581" y="7103"/>
                    <a:pt x="9681" y="7160"/>
                    <a:pt x="9789" y="7160"/>
                  </a:cubicBezTo>
                  <a:cubicBezTo>
                    <a:pt x="9828" y="7160"/>
                    <a:pt x="9869" y="7152"/>
                    <a:pt x="9910" y="7136"/>
                  </a:cubicBezTo>
                  <a:cubicBezTo>
                    <a:pt x="9971" y="7136"/>
                    <a:pt x="9971" y="7075"/>
                    <a:pt x="10001" y="7075"/>
                  </a:cubicBezTo>
                  <a:cubicBezTo>
                    <a:pt x="10153" y="6984"/>
                    <a:pt x="10183" y="6741"/>
                    <a:pt x="10062" y="6589"/>
                  </a:cubicBezTo>
                  <a:lnTo>
                    <a:pt x="9697" y="6072"/>
                  </a:lnTo>
                  <a:lnTo>
                    <a:pt x="9697" y="6072"/>
                  </a:lnTo>
                  <a:lnTo>
                    <a:pt x="10943" y="6255"/>
                  </a:lnTo>
                  <a:cubicBezTo>
                    <a:pt x="11034" y="6255"/>
                    <a:pt x="11065" y="6255"/>
                    <a:pt x="11126" y="6224"/>
                  </a:cubicBezTo>
                  <a:cubicBezTo>
                    <a:pt x="11247" y="6163"/>
                    <a:pt x="11338" y="6072"/>
                    <a:pt x="11369" y="5951"/>
                  </a:cubicBezTo>
                  <a:cubicBezTo>
                    <a:pt x="11399" y="5829"/>
                    <a:pt x="11247" y="5677"/>
                    <a:pt x="11065" y="5647"/>
                  </a:cubicBezTo>
                  <a:lnTo>
                    <a:pt x="9819" y="5464"/>
                  </a:lnTo>
                  <a:lnTo>
                    <a:pt x="10335" y="5069"/>
                  </a:lnTo>
                  <a:cubicBezTo>
                    <a:pt x="10487" y="4978"/>
                    <a:pt x="10518" y="4735"/>
                    <a:pt x="10427" y="4583"/>
                  </a:cubicBezTo>
                  <a:cubicBezTo>
                    <a:pt x="10356" y="4494"/>
                    <a:pt x="10244" y="4447"/>
                    <a:pt x="10132" y="4447"/>
                  </a:cubicBezTo>
                  <a:cubicBezTo>
                    <a:pt x="10053" y="4447"/>
                    <a:pt x="9973" y="4471"/>
                    <a:pt x="9910" y="4522"/>
                  </a:cubicBezTo>
                  <a:lnTo>
                    <a:pt x="8816" y="5343"/>
                  </a:lnTo>
                  <a:lnTo>
                    <a:pt x="7691" y="5191"/>
                  </a:lnTo>
                  <a:lnTo>
                    <a:pt x="8633" y="4461"/>
                  </a:lnTo>
                  <a:cubicBezTo>
                    <a:pt x="8755" y="4400"/>
                    <a:pt x="8816" y="4218"/>
                    <a:pt x="8755" y="4096"/>
                  </a:cubicBezTo>
                  <a:cubicBezTo>
                    <a:pt x="8694" y="3944"/>
                    <a:pt x="8542" y="3853"/>
                    <a:pt x="8390" y="3853"/>
                  </a:cubicBezTo>
                  <a:lnTo>
                    <a:pt x="7296" y="3853"/>
                  </a:lnTo>
                  <a:lnTo>
                    <a:pt x="7873" y="3154"/>
                  </a:lnTo>
                  <a:lnTo>
                    <a:pt x="9241" y="3002"/>
                  </a:lnTo>
                  <a:cubicBezTo>
                    <a:pt x="9272" y="3002"/>
                    <a:pt x="9302" y="3002"/>
                    <a:pt x="9302" y="2941"/>
                  </a:cubicBezTo>
                  <a:cubicBezTo>
                    <a:pt x="9454" y="2881"/>
                    <a:pt x="9545" y="2729"/>
                    <a:pt x="9545" y="2577"/>
                  </a:cubicBezTo>
                  <a:cubicBezTo>
                    <a:pt x="9517" y="2410"/>
                    <a:pt x="9388" y="2269"/>
                    <a:pt x="9204" y="2269"/>
                  </a:cubicBezTo>
                  <a:cubicBezTo>
                    <a:pt x="9186" y="2269"/>
                    <a:pt x="9168" y="2270"/>
                    <a:pt x="9150" y="2273"/>
                  </a:cubicBezTo>
                  <a:lnTo>
                    <a:pt x="8512" y="2334"/>
                  </a:lnTo>
                  <a:lnTo>
                    <a:pt x="9302" y="1330"/>
                  </a:lnTo>
                  <a:cubicBezTo>
                    <a:pt x="9424" y="1178"/>
                    <a:pt x="9393" y="935"/>
                    <a:pt x="9241" y="814"/>
                  </a:cubicBezTo>
                  <a:cubicBezTo>
                    <a:pt x="9184" y="780"/>
                    <a:pt x="9114" y="762"/>
                    <a:pt x="9045" y="762"/>
                  </a:cubicBezTo>
                  <a:cubicBezTo>
                    <a:pt x="8928" y="762"/>
                    <a:pt x="8812" y="810"/>
                    <a:pt x="8755" y="905"/>
                  </a:cubicBezTo>
                  <a:lnTo>
                    <a:pt x="7934" y="1938"/>
                  </a:lnTo>
                  <a:lnTo>
                    <a:pt x="7873" y="1270"/>
                  </a:lnTo>
                  <a:cubicBezTo>
                    <a:pt x="7846" y="1103"/>
                    <a:pt x="7716" y="962"/>
                    <a:pt x="7532" y="962"/>
                  </a:cubicBezTo>
                  <a:cubicBezTo>
                    <a:pt x="7515" y="962"/>
                    <a:pt x="7497" y="963"/>
                    <a:pt x="7478" y="966"/>
                  </a:cubicBezTo>
                  <a:cubicBezTo>
                    <a:pt x="7296" y="1027"/>
                    <a:pt x="7144" y="1178"/>
                    <a:pt x="7174" y="1361"/>
                  </a:cubicBezTo>
                  <a:lnTo>
                    <a:pt x="7326" y="2729"/>
                  </a:lnTo>
                  <a:lnTo>
                    <a:pt x="6779" y="3367"/>
                  </a:lnTo>
                  <a:lnTo>
                    <a:pt x="6475" y="2303"/>
                  </a:lnTo>
                  <a:cubicBezTo>
                    <a:pt x="6414" y="2151"/>
                    <a:pt x="6323" y="2060"/>
                    <a:pt x="6171" y="2030"/>
                  </a:cubicBezTo>
                  <a:cubicBezTo>
                    <a:pt x="6151" y="2025"/>
                    <a:pt x="6131" y="2024"/>
                    <a:pt x="6112" y="2024"/>
                  </a:cubicBezTo>
                  <a:cubicBezTo>
                    <a:pt x="5987" y="2024"/>
                    <a:pt x="5885" y="2103"/>
                    <a:pt x="5806" y="2182"/>
                  </a:cubicBezTo>
                  <a:lnTo>
                    <a:pt x="5259" y="3124"/>
                  </a:lnTo>
                  <a:lnTo>
                    <a:pt x="4895" y="2303"/>
                  </a:lnTo>
                  <a:lnTo>
                    <a:pt x="5442" y="1057"/>
                  </a:lnTo>
                  <a:cubicBezTo>
                    <a:pt x="5502" y="844"/>
                    <a:pt x="5442" y="662"/>
                    <a:pt x="5259" y="601"/>
                  </a:cubicBezTo>
                  <a:cubicBezTo>
                    <a:pt x="5202" y="577"/>
                    <a:pt x="5147" y="565"/>
                    <a:pt x="5097" y="565"/>
                  </a:cubicBezTo>
                  <a:cubicBezTo>
                    <a:pt x="4958" y="565"/>
                    <a:pt x="4848" y="650"/>
                    <a:pt x="4803" y="783"/>
                  </a:cubicBezTo>
                  <a:lnTo>
                    <a:pt x="4530" y="1391"/>
                  </a:lnTo>
                  <a:lnTo>
                    <a:pt x="4043" y="206"/>
                  </a:lnTo>
                  <a:cubicBezTo>
                    <a:pt x="3975" y="69"/>
                    <a:pt x="3855" y="1"/>
                    <a:pt x="37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29" name="Google Shape;1329;p21"/>
            <p:cNvSpPr/>
            <p:nvPr/>
          </p:nvSpPr>
          <p:spPr>
            <a:xfrm>
              <a:off x="6482291" y="4361295"/>
              <a:ext cx="363495" cy="331331"/>
            </a:xfrm>
            <a:custGeom>
              <a:avLst/>
              <a:gdLst/>
              <a:ahLst/>
              <a:cxnLst/>
              <a:rect l="l" t="t" r="r" b="b"/>
              <a:pathLst>
                <a:path w="11369" h="10363" extrusionOk="0">
                  <a:moveTo>
                    <a:pt x="5988" y="3197"/>
                  </a:moveTo>
                  <a:lnTo>
                    <a:pt x="6201" y="3987"/>
                  </a:lnTo>
                  <a:lnTo>
                    <a:pt x="5836" y="4474"/>
                  </a:lnTo>
                  <a:lnTo>
                    <a:pt x="5593" y="3926"/>
                  </a:lnTo>
                  <a:lnTo>
                    <a:pt x="5988" y="3197"/>
                  </a:lnTo>
                  <a:close/>
                  <a:moveTo>
                    <a:pt x="4317" y="4018"/>
                  </a:moveTo>
                  <a:lnTo>
                    <a:pt x="4925" y="4170"/>
                  </a:lnTo>
                  <a:lnTo>
                    <a:pt x="5137" y="4747"/>
                  </a:lnTo>
                  <a:lnTo>
                    <a:pt x="4833" y="4717"/>
                  </a:lnTo>
                  <a:lnTo>
                    <a:pt x="4317" y="4018"/>
                  </a:lnTo>
                  <a:close/>
                  <a:moveTo>
                    <a:pt x="7387" y="4443"/>
                  </a:moveTo>
                  <a:lnTo>
                    <a:pt x="6657" y="4990"/>
                  </a:lnTo>
                  <a:lnTo>
                    <a:pt x="6353" y="4929"/>
                  </a:lnTo>
                  <a:lnTo>
                    <a:pt x="6748" y="4443"/>
                  </a:lnTo>
                  <a:close/>
                  <a:moveTo>
                    <a:pt x="4742" y="5446"/>
                  </a:moveTo>
                  <a:lnTo>
                    <a:pt x="5046" y="5477"/>
                  </a:lnTo>
                  <a:lnTo>
                    <a:pt x="4681" y="5963"/>
                  </a:lnTo>
                  <a:lnTo>
                    <a:pt x="4043" y="5963"/>
                  </a:lnTo>
                  <a:lnTo>
                    <a:pt x="4742" y="5446"/>
                  </a:lnTo>
                  <a:close/>
                  <a:moveTo>
                    <a:pt x="6262" y="5659"/>
                  </a:moveTo>
                  <a:lnTo>
                    <a:pt x="6566" y="5689"/>
                  </a:lnTo>
                  <a:lnTo>
                    <a:pt x="7113" y="6388"/>
                  </a:lnTo>
                  <a:lnTo>
                    <a:pt x="6505" y="6236"/>
                  </a:lnTo>
                  <a:lnTo>
                    <a:pt x="6262" y="5659"/>
                  </a:lnTo>
                  <a:close/>
                  <a:moveTo>
                    <a:pt x="5593" y="5902"/>
                  </a:moveTo>
                  <a:lnTo>
                    <a:pt x="5836" y="6449"/>
                  </a:lnTo>
                  <a:lnTo>
                    <a:pt x="5441" y="7179"/>
                  </a:lnTo>
                  <a:lnTo>
                    <a:pt x="5228" y="6388"/>
                  </a:lnTo>
                  <a:lnTo>
                    <a:pt x="5593" y="5902"/>
                  </a:lnTo>
                  <a:close/>
                  <a:moveTo>
                    <a:pt x="3732" y="0"/>
                  </a:moveTo>
                  <a:cubicBezTo>
                    <a:pt x="3685" y="0"/>
                    <a:pt x="3636" y="11"/>
                    <a:pt x="3587" y="36"/>
                  </a:cubicBezTo>
                  <a:cubicBezTo>
                    <a:pt x="3405" y="97"/>
                    <a:pt x="3314" y="309"/>
                    <a:pt x="3405" y="492"/>
                  </a:cubicBezTo>
                  <a:lnTo>
                    <a:pt x="3891" y="1677"/>
                  </a:lnTo>
                  <a:lnTo>
                    <a:pt x="3891" y="1677"/>
                  </a:lnTo>
                  <a:lnTo>
                    <a:pt x="3283" y="1404"/>
                  </a:lnTo>
                  <a:cubicBezTo>
                    <a:pt x="3234" y="1379"/>
                    <a:pt x="3183" y="1368"/>
                    <a:pt x="3134" y="1368"/>
                  </a:cubicBezTo>
                  <a:cubicBezTo>
                    <a:pt x="2998" y="1368"/>
                    <a:pt x="2872" y="1452"/>
                    <a:pt x="2827" y="1586"/>
                  </a:cubicBezTo>
                  <a:cubicBezTo>
                    <a:pt x="2736" y="1768"/>
                    <a:pt x="2827" y="1981"/>
                    <a:pt x="3010" y="2042"/>
                  </a:cubicBezTo>
                  <a:lnTo>
                    <a:pt x="4256" y="2589"/>
                  </a:lnTo>
                  <a:lnTo>
                    <a:pt x="4621" y="3410"/>
                  </a:lnTo>
                  <a:lnTo>
                    <a:pt x="3557" y="3106"/>
                  </a:lnTo>
                  <a:cubicBezTo>
                    <a:pt x="3523" y="3099"/>
                    <a:pt x="3488" y="3095"/>
                    <a:pt x="3455" y="3095"/>
                  </a:cubicBezTo>
                  <a:cubicBezTo>
                    <a:pt x="3339" y="3095"/>
                    <a:pt x="3232" y="3140"/>
                    <a:pt x="3162" y="3258"/>
                  </a:cubicBezTo>
                  <a:cubicBezTo>
                    <a:pt x="3101" y="3379"/>
                    <a:pt x="3101" y="3562"/>
                    <a:pt x="3162" y="3683"/>
                  </a:cubicBezTo>
                  <a:lnTo>
                    <a:pt x="3891" y="4626"/>
                  </a:lnTo>
                  <a:lnTo>
                    <a:pt x="3891" y="4626"/>
                  </a:lnTo>
                  <a:lnTo>
                    <a:pt x="2736" y="4474"/>
                  </a:lnTo>
                  <a:lnTo>
                    <a:pt x="1915" y="3379"/>
                  </a:lnTo>
                  <a:cubicBezTo>
                    <a:pt x="1839" y="3284"/>
                    <a:pt x="1728" y="3237"/>
                    <a:pt x="1618" y="3237"/>
                  </a:cubicBezTo>
                  <a:cubicBezTo>
                    <a:pt x="1552" y="3237"/>
                    <a:pt x="1486" y="3254"/>
                    <a:pt x="1429" y="3288"/>
                  </a:cubicBezTo>
                  <a:cubicBezTo>
                    <a:pt x="1277" y="3410"/>
                    <a:pt x="1216" y="3653"/>
                    <a:pt x="1338" y="3805"/>
                  </a:cubicBezTo>
                  <a:lnTo>
                    <a:pt x="1703" y="4322"/>
                  </a:lnTo>
                  <a:lnTo>
                    <a:pt x="456" y="4139"/>
                  </a:lnTo>
                  <a:cubicBezTo>
                    <a:pt x="441" y="4137"/>
                    <a:pt x="425" y="4135"/>
                    <a:pt x="409" y="4135"/>
                  </a:cubicBezTo>
                  <a:cubicBezTo>
                    <a:pt x="244" y="4135"/>
                    <a:pt x="89" y="4277"/>
                    <a:pt x="61" y="4443"/>
                  </a:cubicBezTo>
                  <a:cubicBezTo>
                    <a:pt x="0" y="4626"/>
                    <a:pt x="152" y="4808"/>
                    <a:pt x="335" y="4869"/>
                  </a:cubicBezTo>
                  <a:lnTo>
                    <a:pt x="1611" y="5051"/>
                  </a:lnTo>
                  <a:lnTo>
                    <a:pt x="1064" y="5416"/>
                  </a:lnTo>
                  <a:cubicBezTo>
                    <a:pt x="912" y="5537"/>
                    <a:pt x="882" y="5781"/>
                    <a:pt x="1003" y="5933"/>
                  </a:cubicBezTo>
                  <a:cubicBezTo>
                    <a:pt x="1068" y="5997"/>
                    <a:pt x="1163" y="6061"/>
                    <a:pt x="1267" y="6061"/>
                  </a:cubicBezTo>
                  <a:cubicBezTo>
                    <a:pt x="1310" y="6061"/>
                    <a:pt x="1354" y="6050"/>
                    <a:pt x="1399" y="6024"/>
                  </a:cubicBezTo>
                  <a:cubicBezTo>
                    <a:pt x="1459" y="6024"/>
                    <a:pt x="1459" y="5993"/>
                    <a:pt x="1490" y="5993"/>
                  </a:cubicBezTo>
                  <a:lnTo>
                    <a:pt x="2584" y="5173"/>
                  </a:lnTo>
                  <a:lnTo>
                    <a:pt x="3739" y="5325"/>
                  </a:lnTo>
                  <a:lnTo>
                    <a:pt x="2766" y="6054"/>
                  </a:lnTo>
                  <a:cubicBezTo>
                    <a:pt x="2675" y="6115"/>
                    <a:pt x="2584" y="6297"/>
                    <a:pt x="2675" y="6419"/>
                  </a:cubicBezTo>
                  <a:cubicBezTo>
                    <a:pt x="2706" y="6571"/>
                    <a:pt x="2858" y="6662"/>
                    <a:pt x="3010" y="6662"/>
                  </a:cubicBezTo>
                  <a:lnTo>
                    <a:pt x="4104" y="6662"/>
                  </a:lnTo>
                  <a:lnTo>
                    <a:pt x="3526" y="7361"/>
                  </a:lnTo>
                  <a:lnTo>
                    <a:pt x="2159" y="7513"/>
                  </a:lnTo>
                  <a:cubicBezTo>
                    <a:pt x="1976" y="7544"/>
                    <a:pt x="1824" y="7695"/>
                    <a:pt x="1855" y="7908"/>
                  </a:cubicBezTo>
                  <a:cubicBezTo>
                    <a:pt x="1910" y="8075"/>
                    <a:pt x="2042" y="8216"/>
                    <a:pt x="2203" y="8216"/>
                  </a:cubicBezTo>
                  <a:cubicBezTo>
                    <a:pt x="2218" y="8216"/>
                    <a:pt x="2234" y="8215"/>
                    <a:pt x="2250" y="8212"/>
                  </a:cubicBezTo>
                  <a:lnTo>
                    <a:pt x="2888" y="8121"/>
                  </a:lnTo>
                  <a:lnTo>
                    <a:pt x="2888" y="8121"/>
                  </a:lnTo>
                  <a:lnTo>
                    <a:pt x="2098" y="9154"/>
                  </a:lnTo>
                  <a:cubicBezTo>
                    <a:pt x="1976" y="9306"/>
                    <a:pt x="2007" y="9519"/>
                    <a:pt x="2189" y="9641"/>
                  </a:cubicBezTo>
                  <a:cubicBezTo>
                    <a:pt x="2248" y="9700"/>
                    <a:pt x="2319" y="9733"/>
                    <a:pt x="2395" y="9733"/>
                  </a:cubicBezTo>
                  <a:cubicBezTo>
                    <a:pt x="2437" y="9733"/>
                    <a:pt x="2480" y="9723"/>
                    <a:pt x="2523" y="9702"/>
                  </a:cubicBezTo>
                  <a:cubicBezTo>
                    <a:pt x="2554" y="9641"/>
                    <a:pt x="2614" y="9610"/>
                    <a:pt x="2675" y="9580"/>
                  </a:cubicBezTo>
                  <a:lnTo>
                    <a:pt x="3466" y="8547"/>
                  </a:lnTo>
                  <a:lnTo>
                    <a:pt x="3557" y="9185"/>
                  </a:lnTo>
                  <a:cubicBezTo>
                    <a:pt x="3584" y="9351"/>
                    <a:pt x="3714" y="9493"/>
                    <a:pt x="3875" y="9493"/>
                  </a:cubicBezTo>
                  <a:cubicBezTo>
                    <a:pt x="3890" y="9493"/>
                    <a:pt x="3906" y="9491"/>
                    <a:pt x="3921" y="9489"/>
                  </a:cubicBezTo>
                  <a:cubicBezTo>
                    <a:pt x="3952" y="9489"/>
                    <a:pt x="4013" y="9489"/>
                    <a:pt x="4013" y="9458"/>
                  </a:cubicBezTo>
                  <a:cubicBezTo>
                    <a:pt x="4165" y="9367"/>
                    <a:pt x="4225" y="9215"/>
                    <a:pt x="4225" y="9063"/>
                  </a:cubicBezTo>
                  <a:lnTo>
                    <a:pt x="4073" y="7695"/>
                  </a:lnTo>
                  <a:lnTo>
                    <a:pt x="4651" y="6996"/>
                  </a:lnTo>
                  <a:lnTo>
                    <a:pt x="4955" y="8060"/>
                  </a:lnTo>
                  <a:cubicBezTo>
                    <a:pt x="4985" y="8212"/>
                    <a:pt x="5107" y="8273"/>
                    <a:pt x="5259" y="8303"/>
                  </a:cubicBezTo>
                  <a:cubicBezTo>
                    <a:pt x="5293" y="8317"/>
                    <a:pt x="5326" y="8323"/>
                    <a:pt x="5357" y="8323"/>
                  </a:cubicBezTo>
                  <a:cubicBezTo>
                    <a:pt x="5463" y="8323"/>
                    <a:pt x="5546" y="8252"/>
                    <a:pt x="5593" y="8182"/>
                  </a:cubicBezTo>
                  <a:lnTo>
                    <a:pt x="6171" y="7209"/>
                  </a:lnTo>
                  <a:lnTo>
                    <a:pt x="6505" y="8060"/>
                  </a:lnTo>
                  <a:lnTo>
                    <a:pt x="5988" y="9306"/>
                  </a:lnTo>
                  <a:cubicBezTo>
                    <a:pt x="5897" y="9489"/>
                    <a:pt x="5988" y="9702"/>
                    <a:pt x="6171" y="9762"/>
                  </a:cubicBezTo>
                  <a:cubicBezTo>
                    <a:pt x="6216" y="9778"/>
                    <a:pt x="6262" y="9785"/>
                    <a:pt x="6306" y="9785"/>
                  </a:cubicBezTo>
                  <a:cubicBezTo>
                    <a:pt x="6439" y="9785"/>
                    <a:pt x="6558" y="9717"/>
                    <a:pt x="6627" y="9580"/>
                  </a:cubicBezTo>
                  <a:lnTo>
                    <a:pt x="6900" y="8972"/>
                  </a:lnTo>
                  <a:lnTo>
                    <a:pt x="7387" y="10127"/>
                  </a:lnTo>
                  <a:cubicBezTo>
                    <a:pt x="7433" y="10288"/>
                    <a:pt x="7566" y="10362"/>
                    <a:pt x="7707" y="10362"/>
                  </a:cubicBezTo>
                  <a:cubicBezTo>
                    <a:pt x="7752" y="10362"/>
                    <a:pt x="7798" y="10355"/>
                    <a:pt x="7842" y="10340"/>
                  </a:cubicBezTo>
                  <a:cubicBezTo>
                    <a:pt x="8025" y="10249"/>
                    <a:pt x="8116" y="10066"/>
                    <a:pt x="8025" y="9884"/>
                  </a:cubicBezTo>
                  <a:lnTo>
                    <a:pt x="7539" y="8699"/>
                  </a:lnTo>
                  <a:lnTo>
                    <a:pt x="8146" y="8972"/>
                  </a:lnTo>
                  <a:cubicBezTo>
                    <a:pt x="8177" y="8987"/>
                    <a:pt x="8222" y="8995"/>
                    <a:pt x="8272" y="8995"/>
                  </a:cubicBezTo>
                  <a:cubicBezTo>
                    <a:pt x="8321" y="8995"/>
                    <a:pt x="8374" y="8987"/>
                    <a:pt x="8420" y="8972"/>
                  </a:cubicBezTo>
                  <a:cubicBezTo>
                    <a:pt x="8481" y="8911"/>
                    <a:pt x="8572" y="8851"/>
                    <a:pt x="8602" y="8759"/>
                  </a:cubicBezTo>
                  <a:cubicBezTo>
                    <a:pt x="8663" y="8577"/>
                    <a:pt x="8602" y="8395"/>
                    <a:pt x="8420" y="8303"/>
                  </a:cubicBezTo>
                  <a:lnTo>
                    <a:pt x="7143" y="7787"/>
                  </a:lnTo>
                  <a:lnTo>
                    <a:pt x="6809" y="6966"/>
                  </a:lnTo>
                  <a:lnTo>
                    <a:pt x="7873" y="7270"/>
                  </a:lnTo>
                  <a:cubicBezTo>
                    <a:pt x="7903" y="7280"/>
                    <a:pt x="7930" y="7283"/>
                    <a:pt x="7956" y="7283"/>
                  </a:cubicBezTo>
                  <a:cubicBezTo>
                    <a:pt x="8008" y="7283"/>
                    <a:pt x="8055" y="7270"/>
                    <a:pt x="8116" y="7270"/>
                  </a:cubicBezTo>
                  <a:cubicBezTo>
                    <a:pt x="8177" y="7209"/>
                    <a:pt x="8207" y="7179"/>
                    <a:pt x="8268" y="7148"/>
                  </a:cubicBezTo>
                  <a:cubicBezTo>
                    <a:pt x="8329" y="7027"/>
                    <a:pt x="8329" y="6844"/>
                    <a:pt x="8268" y="6723"/>
                  </a:cubicBezTo>
                  <a:lnTo>
                    <a:pt x="7539" y="5781"/>
                  </a:lnTo>
                  <a:lnTo>
                    <a:pt x="7539" y="5781"/>
                  </a:lnTo>
                  <a:lnTo>
                    <a:pt x="8663" y="5933"/>
                  </a:lnTo>
                  <a:lnTo>
                    <a:pt x="9514" y="7027"/>
                  </a:lnTo>
                  <a:cubicBezTo>
                    <a:pt x="9603" y="7116"/>
                    <a:pt x="9709" y="7172"/>
                    <a:pt x="9818" y="7172"/>
                  </a:cubicBezTo>
                  <a:cubicBezTo>
                    <a:pt x="9858" y="7172"/>
                    <a:pt x="9899" y="7165"/>
                    <a:pt x="9940" y="7148"/>
                  </a:cubicBezTo>
                  <a:cubicBezTo>
                    <a:pt x="9970" y="7148"/>
                    <a:pt x="9970" y="7088"/>
                    <a:pt x="10001" y="7088"/>
                  </a:cubicBezTo>
                  <a:cubicBezTo>
                    <a:pt x="10153" y="6996"/>
                    <a:pt x="10183" y="6753"/>
                    <a:pt x="10092" y="6601"/>
                  </a:cubicBezTo>
                  <a:lnTo>
                    <a:pt x="9697" y="6085"/>
                  </a:lnTo>
                  <a:lnTo>
                    <a:pt x="10943" y="6267"/>
                  </a:lnTo>
                  <a:cubicBezTo>
                    <a:pt x="11034" y="6267"/>
                    <a:pt x="11064" y="6267"/>
                    <a:pt x="11156" y="6236"/>
                  </a:cubicBezTo>
                  <a:cubicBezTo>
                    <a:pt x="11247" y="6176"/>
                    <a:pt x="11338" y="6085"/>
                    <a:pt x="11368" y="5963"/>
                  </a:cubicBezTo>
                  <a:cubicBezTo>
                    <a:pt x="11368" y="5781"/>
                    <a:pt x="11247" y="5629"/>
                    <a:pt x="11064" y="5598"/>
                  </a:cubicBezTo>
                  <a:lnTo>
                    <a:pt x="9818" y="5385"/>
                  </a:lnTo>
                  <a:lnTo>
                    <a:pt x="10335" y="5021"/>
                  </a:lnTo>
                  <a:cubicBezTo>
                    <a:pt x="10487" y="4899"/>
                    <a:pt x="10548" y="4686"/>
                    <a:pt x="10426" y="4534"/>
                  </a:cubicBezTo>
                  <a:cubicBezTo>
                    <a:pt x="10349" y="4438"/>
                    <a:pt x="10236" y="4378"/>
                    <a:pt x="10124" y="4378"/>
                  </a:cubicBezTo>
                  <a:cubicBezTo>
                    <a:pt x="10060" y="4378"/>
                    <a:pt x="9996" y="4399"/>
                    <a:pt x="9940" y="4443"/>
                  </a:cubicBezTo>
                  <a:lnTo>
                    <a:pt x="8815" y="5294"/>
                  </a:lnTo>
                  <a:lnTo>
                    <a:pt x="7691" y="5142"/>
                  </a:lnTo>
                  <a:lnTo>
                    <a:pt x="8633" y="4413"/>
                  </a:lnTo>
                  <a:cubicBezTo>
                    <a:pt x="8754" y="4322"/>
                    <a:pt x="8815" y="4139"/>
                    <a:pt x="8754" y="4018"/>
                  </a:cubicBezTo>
                  <a:cubicBezTo>
                    <a:pt x="8724" y="3866"/>
                    <a:pt x="8572" y="3805"/>
                    <a:pt x="8420" y="3805"/>
                  </a:cubicBezTo>
                  <a:lnTo>
                    <a:pt x="7295" y="3805"/>
                  </a:lnTo>
                  <a:lnTo>
                    <a:pt x="7873" y="3075"/>
                  </a:lnTo>
                  <a:lnTo>
                    <a:pt x="9241" y="2923"/>
                  </a:lnTo>
                  <a:cubicBezTo>
                    <a:pt x="9271" y="2923"/>
                    <a:pt x="9332" y="2923"/>
                    <a:pt x="9332" y="2893"/>
                  </a:cubicBezTo>
                  <a:cubicBezTo>
                    <a:pt x="9484" y="2802"/>
                    <a:pt x="9545" y="2650"/>
                    <a:pt x="9545" y="2498"/>
                  </a:cubicBezTo>
                  <a:cubicBezTo>
                    <a:pt x="9517" y="2331"/>
                    <a:pt x="9388" y="2190"/>
                    <a:pt x="9226" y="2190"/>
                  </a:cubicBezTo>
                  <a:cubicBezTo>
                    <a:pt x="9211" y="2190"/>
                    <a:pt x="9196" y="2191"/>
                    <a:pt x="9180" y="2194"/>
                  </a:cubicBezTo>
                  <a:lnTo>
                    <a:pt x="8511" y="2285"/>
                  </a:lnTo>
                  <a:lnTo>
                    <a:pt x="8511" y="2285"/>
                  </a:lnTo>
                  <a:lnTo>
                    <a:pt x="9332" y="1252"/>
                  </a:lnTo>
                  <a:cubicBezTo>
                    <a:pt x="9423" y="1100"/>
                    <a:pt x="9393" y="856"/>
                    <a:pt x="9241" y="765"/>
                  </a:cubicBezTo>
                  <a:cubicBezTo>
                    <a:pt x="9177" y="715"/>
                    <a:pt x="9103" y="690"/>
                    <a:pt x="9030" y="690"/>
                  </a:cubicBezTo>
                  <a:cubicBezTo>
                    <a:pt x="8927" y="690"/>
                    <a:pt x="8825" y="738"/>
                    <a:pt x="8754" y="826"/>
                  </a:cubicBezTo>
                  <a:lnTo>
                    <a:pt x="7964" y="1860"/>
                  </a:lnTo>
                  <a:lnTo>
                    <a:pt x="7873" y="1221"/>
                  </a:lnTo>
                  <a:cubicBezTo>
                    <a:pt x="7847" y="1041"/>
                    <a:pt x="7734" y="904"/>
                    <a:pt x="7588" y="904"/>
                  </a:cubicBezTo>
                  <a:cubicBezTo>
                    <a:pt x="7563" y="904"/>
                    <a:pt x="7536" y="908"/>
                    <a:pt x="7508" y="917"/>
                  </a:cubicBezTo>
                  <a:cubicBezTo>
                    <a:pt x="7295" y="948"/>
                    <a:pt x="7143" y="1100"/>
                    <a:pt x="7204" y="1282"/>
                  </a:cubicBezTo>
                  <a:lnTo>
                    <a:pt x="7356" y="2650"/>
                  </a:lnTo>
                  <a:lnTo>
                    <a:pt x="6779" y="3379"/>
                  </a:lnTo>
                  <a:lnTo>
                    <a:pt x="6475" y="2315"/>
                  </a:lnTo>
                  <a:cubicBezTo>
                    <a:pt x="6444" y="2163"/>
                    <a:pt x="6323" y="2072"/>
                    <a:pt x="6171" y="2042"/>
                  </a:cubicBezTo>
                  <a:cubicBezTo>
                    <a:pt x="6145" y="2037"/>
                    <a:pt x="6119" y="2034"/>
                    <a:pt x="6095" y="2034"/>
                  </a:cubicBezTo>
                  <a:cubicBezTo>
                    <a:pt x="5979" y="2034"/>
                    <a:pt x="5887" y="2093"/>
                    <a:pt x="5836" y="2194"/>
                  </a:cubicBezTo>
                  <a:lnTo>
                    <a:pt x="5259" y="3136"/>
                  </a:lnTo>
                  <a:lnTo>
                    <a:pt x="4925" y="2315"/>
                  </a:lnTo>
                  <a:lnTo>
                    <a:pt x="5441" y="1069"/>
                  </a:lnTo>
                  <a:cubicBezTo>
                    <a:pt x="5532" y="856"/>
                    <a:pt x="5441" y="674"/>
                    <a:pt x="5259" y="613"/>
                  </a:cubicBezTo>
                  <a:cubicBezTo>
                    <a:pt x="5210" y="589"/>
                    <a:pt x="5159" y="578"/>
                    <a:pt x="5109" y="578"/>
                  </a:cubicBezTo>
                  <a:cubicBezTo>
                    <a:pt x="4973" y="578"/>
                    <a:pt x="4847" y="662"/>
                    <a:pt x="4803" y="796"/>
                  </a:cubicBezTo>
                  <a:lnTo>
                    <a:pt x="4529" y="1404"/>
                  </a:lnTo>
                  <a:lnTo>
                    <a:pt x="4043" y="218"/>
                  </a:lnTo>
                  <a:cubicBezTo>
                    <a:pt x="3976" y="85"/>
                    <a:pt x="3861" y="0"/>
                    <a:pt x="37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0" name="Google Shape;1330;p21"/>
            <p:cNvSpPr/>
            <p:nvPr/>
          </p:nvSpPr>
          <p:spPr>
            <a:xfrm>
              <a:off x="6881974" y="1976957"/>
              <a:ext cx="364455" cy="330947"/>
            </a:xfrm>
            <a:custGeom>
              <a:avLst/>
              <a:gdLst/>
              <a:ahLst/>
              <a:cxnLst/>
              <a:rect l="l" t="t" r="r" b="b"/>
              <a:pathLst>
                <a:path w="11399" h="10351" extrusionOk="0">
                  <a:moveTo>
                    <a:pt x="6019" y="3215"/>
                  </a:moveTo>
                  <a:lnTo>
                    <a:pt x="6231" y="4005"/>
                  </a:lnTo>
                  <a:lnTo>
                    <a:pt x="5867" y="4492"/>
                  </a:lnTo>
                  <a:lnTo>
                    <a:pt x="5624" y="3945"/>
                  </a:lnTo>
                  <a:lnTo>
                    <a:pt x="6019" y="3215"/>
                  </a:lnTo>
                  <a:close/>
                  <a:moveTo>
                    <a:pt x="4347" y="4005"/>
                  </a:moveTo>
                  <a:lnTo>
                    <a:pt x="4955" y="4157"/>
                  </a:lnTo>
                  <a:lnTo>
                    <a:pt x="5168" y="4735"/>
                  </a:lnTo>
                  <a:lnTo>
                    <a:pt x="4864" y="4704"/>
                  </a:lnTo>
                  <a:lnTo>
                    <a:pt x="4347" y="4005"/>
                  </a:lnTo>
                  <a:close/>
                  <a:moveTo>
                    <a:pt x="7417" y="4431"/>
                  </a:moveTo>
                  <a:lnTo>
                    <a:pt x="6687" y="4978"/>
                  </a:lnTo>
                  <a:lnTo>
                    <a:pt x="6383" y="4917"/>
                  </a:lnTo>
                  <a:lnTo>
                    <a:pt x="6779" y="4431"/>
                  </a:lnTo>
                  <a:close/>
                  <a:moveTo>
                    <a:pt x="4803" y="5434"/>
                  </a:moveTo>
                  <a:lnTo>
                    <a:pt x="5076" y="5464"/>
                  </a:lnTo>
                  <a:lnTo>
                    <a:pt x="4712" y="5951"/>
                  </a:lnTo>
                  <a:lnTo>
                    <a:pt x="4073" y="5951"/>
                  </a:lnTo>
                  <a:lnTo>
                    <a:pt x="4803" y="5434"/>
                  </a:lnTo>
                  <a:close/>
                  <a:moveTo>
                    <a:pt x="6262" y="5647"/>
                  </a:moveTo>
                  <a:lnTo>
                    <a:pt x="6566" y="5677"/>
                  </a:lnTo>
                  <a:lnTo>
                    <a:pt x="7113" y="6376"/>
                  </a:lnTo>
                  <a:lnTo>
                    <a:pt x="6505" y="6224"/>
                  </a:lnTo>
                  <a:lnTo>
                    <a:pt x="6262" y="5647"/>
                  </a:lnTo>
                  <a:close/>
                  <a:moveTo>
                    <a:pt x="5593" y="5920"/>
                  </a:moveTo>
                  <a:lnTo>
                    <a:pt x="5806" y="6498"/>
                  </a:lnTo>
                  <a:lnTo>
                    <a:pt x="5441" y="7197"/>
                  </a:lnTo>
                  <a:lnTo>
                    <a:pt x="5198" y="6407"/>
                  </a:lnTo>
                  <a:lnTo>
                    <a:pt x="5593" y="5920"/>
                  </a:lnTo>
                  <a:close/>
                  <a:moveTo>
                    <a:pt x="3722" y="1"/>
                  </a:moveTo>
                  <a:cubicBezTo>
                    <a:pt x="3678" y="1"/>
                    <a:pt x="3633" y="8"/>
                    <a:pt x="3587" y="24"/>
                  </a:cubicBezTo>
                  <a:cubicBezTo>
                    <a:pt x="3374" y="115"/>
                    <a:pt x="3313" y="297"/>
                    <a:pt x="3374" y="479"/>
                  </a:cubicBezTo>
                  <a:lnTo>
                    <a:pt x="3891" y="1665"/>
                  </a:lnTo>
                  <a:lnTo>
                    <a:pt x="3283" y="1391"/>
                  </a:lnTo>
                  <a:cubicBezTo>
                    <a:pt x="3230" y="1376"/>
                    <a:pt x="3179" y="1369"/>
                    <a:pt x="3130" y="1369"/>
                  </a:cubicBezTo>
                  <a:cubicBezTo>
                    <a:pt x="2985" y="1369"/>
                    <a:pt x="2865" y="1437"/>
                    <a:pt x="2797" y="1574"/>
                  </a:cubicBezTo>
                  <a:cubicBezTo>
                    <a:pt x="2736" y="1786"/>
                    <a:pt x="2797" y="1969"/>
                    <a:pt x="3010" y="2030"/>
                  </a:cubicBezTo>
                  <a:lnTo>
                    <a:pt x="4256" y="2577"/>
                  </a:lnTo>
                  <a:lnTo>
                    <a:pt x="4590" y="3397"/>
                  </a:lnTo>
                  <a:lnTo>
                    <a:pt x="3526" y="3093"/>
                  </a:lnTo>
                  <a:cubicBezTo>
                    <a:pt x="3492" y="3087"/>
                    <a:pt x="3458" y="3083"/>
                    <a:pt x="3425" y="3083"/>
                  </a:cubicBezTo>
                  <a:cubicBezTo>
                    <a:pt x="3311" y="3083"/>
                    <a:pt x="3209" y="3128"/>
                    <a:pt x="3162" y="3245"/>
                  </a:cubicBezTo>
                  <a:cubicBezTo>
                    <a:pt x="3070" y="3367"/>
                    <a:pt x="3070" y="3549"/>
                    <a:pt x="3162" y="3671"/>
                  </a:cubicBezTo>
                  <a:lnTo>
                    <a:pt x="3861" y="4613"/>
                  </a:lnTo>
                  <a:lnTo>
                    <a:pt x="2736" y="4461"/>
                  </a:lnTo>
                  <a:lnTo>
                    <a:pt x="1885" y="3367"/>
                  </a:lnTo>
                  <a:cubicBezTo>
                    <a:pt x="1832" y="3278"/>
                    <a:pt x="1727" y="3231"/>
                    <a:pt x="1619" y="3231"/>
                  </a:cubicBezTo>
                  <a:cubicBezTo>
                    <a:pt x="1541" y="3231"/>
                    <a:pt x="1462" y="3255"/>
                    <a:pt x="1399" y="3306"/>
                  </a:cubicBezTo>
                  <a:cubicBezTo>
                    <a:pt x="1247" y="3397"/>
                    <a:pt x="1216" y="3641"/>
                    <a:pt x="1338" y="3793"/>
                  </a:cubicBezTo>
                  <a:lnTo>
                    <a:pt x="1703" y="4309"/>
                  </a:lnTo>
                  <a:lnTo>
                    <a:pt x="456" y="4127"/>
                  </a:lnTo>
                  <a:cubicBezTo>
                    <a:pt x="441" y="4124"/>
                    <a:pt x="425" y="4123"/>
                    <a:pt x="408" y="4123"/>
                  </a:cubicBezTo>
                  <a:cubicBezTo>
                    <a:pt x="238" y="4123"/>
                    <a:pt x="59" y="4264"/>
                    <a:pt x="31" y="4431"/>
                  </a:cubicBezTo>
                  <a:cubicBezTo>
                    <a:pt x="0" y="4613"/>
                    <a:pt x="152" y="4826"/>
                    <a:pt x="335" y="4856"/>
                  </a:cubicBezTo>
                  <a:lnTo>
                    <a:pt x="1581" y="5039"/>
                  </a:lnTo>
                  <a:lnTo>
                    <a:pt x="1064" y="5434"/>
                  </a:lnTo>
                  <a:cubicBezTo>
                    <a:pt x="912" y="5525"/>
                    <a:pt x="882" y="5768"/>
                    <a:pt x="973" y="5920"/>
                  </a:cubicBezTo>
                  <a:cubicBezTo>
                    <a:pt x="1059" y="5985"/>
                    <a:pt x="1160" y="6049"/>
                    <a:pt x="1266" y="6049"/>
                  </a:cubicBezTo>
                  <a:cubicBezTo>
                    <a:pt x="1310" y="6049"/>
                    <a:pt x="1354" y="6038"/>
                    <a:pt x="1399" y="6011"/>
                  </a:cubicBezTo>
                  <a:cubicBezTo>
                    <a:pt x="1429" y="6011"/>
                    <a:pt x="1429" y="5981"/>
                    <a:pt x="1490" y="5981"/>
                  </a:cubicBezTo>
                  <a:lnTo>
                    <a:pt x="2584" y="5160"/>
                  </a:lnTo>
                  <a:lnTo>
                    <a:pt x="3709" y="5312"/>
                  </a:lnTo>
                  <a:lnTo>
                    <a:pt x="2766" y="6042"/>
                  </a:lnTo>
                  <a:cubicBezTo>
                    <a:pt x="2645" y="6103"/>
                    <a:pt x="2584" y="6285"/>
                    <a:pt x="2645" y="6407"/>
                  </a:cubicBezTo>
                  <a:cubicBezTo>
                    <a:pt x="2706" y="6559"/>
                    <a:pt x="2858" y="6650"/>
                    <a:pt x="3010" y="6650"/>
                  </a:cubicBezTo>
                  <a:lnTo>
                    <a:pt x="4104" y="6650"/>
                  </a:lnTo>
                  <a:lnTo>
                    <a:pt x="3526" y="7349"/>
                  </a:lnTo>
                  <a:lnTo>
                    <a:pt x="2158" y="7501"/>
                  </a:lnTo>
                  <a:cubicBezTo>
                    <a:pt x="1976" y="7562"/>
                    <a:pt x="1824" y="7714"/>
                    <a:pt x="1854" y="7896"/>
                  </a:cubicBezTo>
                  <a:cubicBezTo>
                    <a:pt x="1882" y="8063"/>
                    <a:pt x="2011" y="8204"/>
                    <a:pt x="2196" y="8204"/>
                  </a:cubicBezTo>
                  <a:cubicBezTo>
                    <a:pt x="2213" y="8204"/>
                    <a:pt x="2231" y="8203"/>
                    <a:pt x="2250" y="8200"/>
                  </a:cubicBezTo>
                  <a:lnTo>
                    <a:pt x="2888" y="8109"/>
                  </a:lnTo>
                  <a:lnTo>
                    <a:pt x="2098" y="9142"/>
                  </a:lnTo>
                  <a:cubicBezTo>
                    <a:pt x="1976" y="9294"/>
                    <a:pt x="2006" y="9537"/>
                    <a:pt x="2158" y="9629"/>
                  </a:cubicBezTo>
                  <a:cubicBezTo>
                    <a:pt x="2237" y="9687"/>
                    <a:pt x="2315" y="9721"/>
                    <a:pt x="2386" y="9721"/>
                  </a:cubicBezTo>
                  <a:cubicBezTo>
                    <a:pt x="2424" y="9721"/>
                    <a:pt x="2460" y="9711"/>
                    <a:pt x="2493" y="9689"/>
                  </a:cubicBezTo>
                  <a:cubicBezTo>
                    <a:pt x="2554" y="9629"/>
                    <a:pt x="2614" y="9598"/>
                    <a:pt x="2645" y="9568"/>
                  </a:cubicBezTo>
                  <a:lnTo>
                    <a:pt x="3465" y="8534"/>
                  </a:lnTo>
                  <a:lnTo>
                    <a:pt x="3526" y="9173"/>
                  </a:lnTo>
                  <a:cubicBezTo>
                    <a:pt x="3552" y="9353"/>
                    <a:pt x="3666" y="9490"/>
                    <a:pt x="3829" y="9490"/>
                  </a:cubicBezTo>
                  <a:cubicBezTo>
                    <a:pt x="3859" y="9490"/>
                    <a:pt x="3889" y="9486"/>
                    <a:pt x="3921" y="9477"/>
                  </a:cubicBezTo>
                  <a:cubicBezTo>
                    <a:pt x="3952" y="9477"/>
                    <a:pt x="3982" y="9477"/>
                    <a:pt x="3982" y="9446"/>
                  </a:cubicBezTo>
                  <a:cubicBezTo>
                    <a:pt x="4134" y="9385"/>
                    <a:pt x="4225" y="9233"/>
                    <a:pt x="4225" y="9081"/>
                  </a:cubicBezTo>
                  <a:lnTo>
                    <a:pt x="4073" y="7714"/>
                  </a:lnTo>
                  <a:lnTo>
                    <a:pt x="4651" y="6984"/>
                  </a:lnTo>
                  <a:lnTo>
                    <a:pt x="4924" y="8048"/>
                  </a:lnTo>
                  <a:cubicBezTo>
                    <a:pt x="4985" y="8200"/>
                    <a:pt x="5076" y="8261"/>
                    <a:pt x="5228" y="8322"/>
                  </a:cubicBezTo>
                  <a:cubicBezTo>
                    <a:pt x="5249" y="8326"/>
                    <a:pt x="5269" y="8327"/>
                    <a:pt x="5288" y="8327"/>
                  </a:cubicBezTo>
                  <a:cubicBezTo>
                    <a:pt x="5412" y="8327"/>
                    <a:pt x="5514" y="8248"/>
                    <a:pt x="5593" y="8170"/>
                  </a:cubicBezTo>
                  <a:lnTo>
                    <a:pt x="6140" y="7197"/>
                  </a:lnTo>
                  <a:lnTo>
                    <a:pt x="6505" y="8048"/>
                  </a:lnTo>
                  <a:lnTo>
                    <a:pt x="5958" y="9294"/>
                  </a:lnTo>
                  <a:cubicBezTo>
                    <a:pt x="5897" y="9477"/>
                    <a:pt x="5958" y="9689"/>
                    <a:pt x="6140" y="9750"/>
                  </a:cubicBezTo>
                  <a:cubicBezTo>
                    <a:pt x="6197" y="9775"/>
                    <a:pt x="6252" y="9786"/>
                    <a:pt x="6303" y="9786"/>
                  </a:cubicBezTo>
                  <a:cubicBezTo>
                    <a:pt x="6442" y="9786"/>
                    <a:pt x="6552" y="9701"/>
                    <a:pt x="6596" y="9568"/>
                  </a:cubicBezTo>
                  <a:lnTo>
                    <a:pt x="6870" y="8960"/>
                  </a:lnTo>
                  <a:lnTo>
                    <a:pt x="7356" y="10145"/>
                  </a:lnTo>
                  <a:cubicBezTo>
                    <a:pt x="7425" y="10282"/>
                    <a:pt x="7544" y="10350"/>
                    <a:pt x="7690" y="10350"/>
                  </a:cubicBezTo>
                  <a:cubicBezTo>
                    <a:pt x="7738" y="10350"/>
                    <a:pt x="7789" y="10343"/>
                    <a:pt x="7842" y="10328"/>
                  </a:cubicBezTo>
                  <a:cubicBezTo>
                    <a:pt x="8025" y="10236"/>
                    <a:pt x="8086" y="10054"/>
                    <a:pt x="8025" y="9872"/>
                  </a:cubicBezTo>
                  <a:lnTo>
                    <a:pt x="7538" y="8686"/>
                  </a:lnTo>
                  <a:lnTo>
                    <a:pt x="8146" y="8960"/>
                  </a:lnTo>
                  <a:cubicBezTo>
                    <a:pt x="8177" y="8975"/>
                    <a:pt x="8222" y="8983"/>
                    <a:pt x="8268" y="8983"/>
                  </a:cubicBezTo>
                  <a:cubicBezTo>
                    <a:pt x="8314" y="8983"/>
                    <a:pt x="8359" y="8975"/>
                    <a:pt x="8390" y="8960"/>
                  </a:cubicBezTo>
                  <a:cubicBezTo>
                    <a:pt x="8481" y="8929"/>
                    <a:pt x="8542" y="8838"/>
                    <a:pt x="8602" y="8777"/>
                  </a:cubicBezTo>
                  <a:cubicBezTo>
                    <a:pt x="8663" y="8565"/>
                    <a:pt x="8602" y="8382"/>
                    <a:pt x="8390" y="8322"/>
                  </a:cubicBezTo>
                  <a:lnTo>
                    <a:pt x="7143" y="7774"/>
                  </a:lnTo>
                  <a:lnTo>
                    <a:pt x="6809" y="6954"/>
                  </a:lnTo>
                  <a:lnTo>
                    <a:pt x="7873" y="7227"/>
                  </a:lnTo>
                  <a:cubicBezTo>
                    <a:pt x="7893" y="7248"/>
                    <a:pt x="7917" y="7254"/>
                    <a:pt x="7942" y="7254"/>
                  </a:cubicBezTo>
                  <a:cubicBezTo>
                    <a:pt x="7991" y="7254"/>
                    <a:pt x="8045" y="7227"/>
                    <a:pt x="8086" y="7227"/>
                  </a:cubicBezTo>
                  <a:cubicBezTo>
                    <a:pt x="8177" y="7197"/>
                    <a:pt x="8207" y="7166"/>
                    <a:pt x="8238" y="7136"/>
                  </a:cubicBezTo>
                  <a:cubicBezTo>
                    <a:pt x="8329" y="7014"/>
                    <a:pt x="8329" y="6832"/>
                    <a:pt x="8238" y="6711"/>
                  </a:cubicBezTo>
                  <a:lnTo>
                    <a:pt x="7538" y="5768"/>
                  </a:lnTo>
                  <a:lnTo>
                    <a:pt x="8663" y="5920"/>
                  </a:lnTo>
                  <a:lnTo>
                    <a:pt x="9514" y="7014"/>
                  </a:lnTo>
                  <a:cubicBezTo>
                    <a:pt x="9581" y="7104"/>
                    <a:pt x="9680" y="7160"/>
                    <a:pt x="9788" y="7160"/>
                  </a:cubicBezTo>
                  <a:cubicBezTo>
                    <a:pt x="9828" y="7160"/>
                    <a:pt x="9869" y="7152"/>
                    <a:pt x="9909" y="7136"/>
                  </a:cubicBezTo>
                  <a:cubicBezTo>
                    <a:pt x="9970" y="7136"/>
                    <a:pt x="9970" y="7106"/>
                    <a:pt x="10001" y="7106"/>
                  </a:cubicBezTo>
                  <a:cubicBezTo>
                    <a:pt x="10153" y="6984"/>
                    <a:pt x="10183" y="6741"/>
                    <a:pt x="10061" y="6589"/>
                  </a:cubicBezTo>
                  <a:lnTo>
                    <a:pt x="9697" y="6072"/>
                  </a:lnTo>
                  <a:lnTo>
                    <a:pt x="9697" y="6072"/>
                  </a:lnTo>
                  <a:lnTo>
                    <a:pt x="10943" y="6255"/>
                  </a:lnTo>
                  <a:cubicBezTo>
                    <a:pt x="11034" y="6255"/>
                    <a:pt x="11064" y="6255"/>
                    <a:pt x="11125" y="6224"/>
                  </a:cubicBezTo>
                  <a:cubicBezTo>
                    <a:pt x="11247" y="6194"/>
                    <a:pt x="11338" y="6072"/>
                    <a:pt x="11368" y="5951"/>
                  </a:cubicBezTo>
                  <a:cubicBezTo>
                    <a:pt x="11399" y="5799"/>
                    <a:pt x="11277" y="5616"/>
                    <a:pt x="11095" y="5586"/>
                  </a:cubicBezTo>
                  <a:lnTo>
                    <a:pt x="9849" y="5373"/>
                  </a:lnTo>
                  <a:lnTo>
                    <a:pt x="10365" y="5008"/>
                  </a:lnTo>
                  <a:cubicBezTo>
                    <a:pt x="10517" y="4887"/>
                    <a:pt x="10578" y="4674"/>
                    <a:pt x="10456" y="4522"/>
                  </a:cubicBezTo>
                  <a:cubicBezTo>
                    <a:pt x="10380" y="4426"/>
                    <a:pt x="10266" y="4366"/>
                    <a:pt x="10155" y="4366"/>
                  </a:cubicBezTo>
                  <a:cubicBezTo>
                    <a:pt x="10090" y="4366"/>
                    <a:pt x="10026" y="4386"/>
                    <a:pt x="9970" y="4431"/>
                  </a:cubicBezTo>
                  <a:lnTo>
                    <a:pt x="8815" y="5282"/>
                  </a:lnTo>
                  <a:lnTo>
                    <a:pt x="7690" y="5130"/>
                  </a:lnTo>
                  <a:lnTo>
                    <a:pt x="8633" y="4400"/>
                  </a:lnTo>
                  <a:cubicBezTo>
                    <a:pt x="8724" y="4309"/>
                    <a:pt x="8815" y="4127"/>
                    <a:pt x="8724" y="4005"/>
                  </a:cubicBezTo>
                  <a:cubicBezTo>
                    <a:pt x="8663" y="3914"/>
                    <a:pt x="8542" y="3793"/>
                    <a:pt x="8390" y="3793"/>
                  </a:cubicBezTo>
                  <a:lnTo>
                    <a:pt x="7295" y="3793"/>
                  </a:lnTo>
                  <a:lnTo>
                    <a:pt x="7873" y="3063"/>
                  </a:lnTo>
                  <a:lnTo>
                    <a:pt x="9241" y="2911"/>
                  </a:lnTo>
                  <a:cubicBezTo>
                    <a:pt x="9271" y="2911"/>
                    <a:pt x="9301" y="2911"/>
                    <a:pt x="9301" y="2881"/>
                  </a:cubicBezTo>
                  <a:cubicBezTo>
                    <a:pt x="9453" y="2790"/>
                    <a:pt x="9545" y="2638"/>
                    <a:pt x="9545" y="2486"/>
                  </a:cubicBezTo>
                  <a:cubicBezTo>
                    <a:pt x="9517" y="2319"/>
                    <a:pt x="9388" y="2178"/>
                    <a:pt x="9203" y="2178"/>
                  </a:cubicBezTo>
                  <a:cubicBezTo>
                    <a:pt x="9186" y="2178"/>
                    <a:pt x="9168" y="2179"/>
                    <a:pt x="9149" y="2182"/>
                  </a:cubicBezTo>
                  <a:lnTo>
                    <a:pt x="8511" y="2273"/>
                  </a:lnTo>
                  <a:lnTo>
                    <a:pt x="8511" y="2273"/>
                  </a:lnTo>
                  <a:lnTo>
                    <a:pt x="9301" y="1239"/>
                  </a:lnTo>
                  <a:cubicBezTo>
                    <a:pt x="9423" y="1087"/>
                    <a:pt x="9393" y="875"/>
                    <a:pt x="9241" y="753"/>
                  </a:cubicBezTo>
                  <a:cubicBezTo>
                    <a:pt x="9177" y="702"/>
                    <a:pt x="9098" y="678"/>
                    <a:pt x="9020" y="678"/>
                  </a:cubicBezTo>
                  <a:cubicBezTo>
                    <a:pt x="8912" y="678"/>
                    <a:pt x="8807" y="725"/>
                    <a:pt x="8754" y="814"/>
                  </a:cubicBezTo>
                  <a:lnTo>
                    <a:pt x="7934" y="1847"/>
                  </a:lnTo>
                  <a:lnTo>
                    <a:pt x="7873" y="1209"/>
                  </a:lnTo>
                  <a:cubicBezTo>
                    <a:pt x="7845" y="1042"/>
                    <a:pt x="7716" y="901"/>
                    <a:pt x="7531" y="901"/>
                  </a:cubicBezTo>
                  <a:cubicBezTo>
                    <a:pt x="7514" y="901"/>
                    <a:pt x="7496" y="902"/>
                    <a:pt x="7478" y="905"/>
                  </a:cubicBezTo>
                  <a:cubicBezTo>
                    <a:pt x="7295" y="935"/>
                    <a:pt x="7143" y="1087"/>
                    <a:pt x="7174" y="1270"/>
                  </a:cubicBezTo>
                  <a:lnTo>
                    <a:pt x="7326" y="2638"/>
                  </a:lnTo>
                  <a:lnTo>
                    <a:pt x="6779" y="3367"/>
                  </a:lnTo>
                  <a:lnTo>
                    <a:pt x="6475" y="2303"/>
                  </a:lnTo>
                  <a:cubicBezTo>
                    <a:pt x="6414" y="2151"/>
                    <a:pt x="6323" y="2090"/>
                    <a:pt x="6171" y="2030"/>
                  </a:cubicBezTo>
                  <a:cubicBezTo>
                    <a:pt x="6150" y="2026"/>
                    <a:pt x="6131" y="2024"/>
                    <a:pt x="6111" y="2024"/>
                  </a:cubicBezTo>
                  <a:cubicBezTo>
                    <a:pt x="5987" y="2024"/>
                    <a:pt x="5885" y="2103"/>
                    <a:pt x="5806" y="2182"/>
                  </a:cubicBezTo>
                  <a:lnTo>
                    <a:pt x="5259" y="3154"/>
                  </a:lnTo>
                  <a:lnTo>
                    <a:pt x="4894" y="2303"/>
                  </a:lnTo>
                  <a:lnTo>
                    <a:pt x="5441" y="1057"/>
                  </a:lnTo>
                  <a:cubicBezTo>
                    <a:pt x="5502" y="875"/>
                    <a:pt x="5441" y="662"/>
                    <a:pt x="5259" y="601"/>
                  </a:cubicBezTo>
                  <a:cubicBezTo>
                    <a:pt x="5202" y="577"/>
                    <a:pt x="5147" y="565"/>
                    <a:pt x="5096" y="565"/>
                  </a:cubicBezTo>
                  <a:cubicBezTo>
                    <a:pt x="4957" y="565"/>
                    <a:pt x="4847" y="650"/>
                    <a:pt x="4803" y="783"/>
                  </a:cubicBezTo>
                  <a:lnTo>
                    <a:pt x="4529" y="1391"/>
                  </a:lnTo>
                  <a:lnTo>
                    <a:pt x="4043" y="206"/>
                  </a:lnTo>
                  <a:cubicBezTo>
                    <a:pt x="3975" y="69"/>
                    <a:pt x="3855" y="1"/>
                    <a:pt x="37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1" name="Google Shape;1331;p21"/>
            <p:cNvSpPr/>
            <p:nvPr/>
          </p:nvSpPr>
          <p:spPr>
            <a:xfrm>
              <a:off x="4884593" y="3991981"/>
              <a:ext cx="365446" cy="331363"/>
            </a:xfrm>
            <a:custGeom>
              <a:avLst/>
              <a:gdLst/>
              <a:ahLst/>
              <a:cxnLst/>
              <a:rect l="l" t="t" r="r" b="b"/>
              <a:pathLst>
                <a:path w="11430" h="10364" extrusionOk="0">
                  <a:moveTo>
                    <a:pt x="6019" y="3228"/>
                  </a:moveTo>
                  <a:lnTo>
                    <a:pt x="6262" y="4018"/>
                  </a:lnTo>
                  <a:lnTo>
                    <a:pt x="5867" y="4535"/>
                  </a:lnTo>
                  <a:lnTo>
                    <a:pt x="5654" y="3958"/>
                  </a:lnTo>
                  <a:lnTo>
                    <a:pt x="6019" y="3228"/>
                  </a:lnTo>
                  <a:close/>
                  <a:moveTo>
                    <a:pt x="4347" y="4018"/>
                  </a:moveTo>
                  <a:lnTo>
                    <a:pt x="4955" y="4170"/>
                  </a:lnTo>
                  <a:lnTo>
                    <a:pt x="5199" y="4748"/>
                  </a:lnTo>
                  <a:lnTo>
                    <a:pt x="4895" y="4717"/>
                  </a:lnTo>
                  <a:lnTo>
                    <a:pt x="4347" y="4018"/>
                  </a:lnTo>
                  <a:close/>
                  <a:moveTo>
                    <a:pt x="7387" y="4444"/>
                  </a:moveTo>
                  <a:lnTo>
                    <a:pt x="6658" y="4991"/>
                  </a:lnTo>
                  <a:lnTo>
                    <a:pt x="6354" y="4930"/>
                  </a:lnTo>
                  <a:lnTo>
                    <a:pt x="6749" y="4444"/>
                  </a:lnTo>
                  <a:close/>
                  <a:moveTo>
                    <a:pt x="4803" y="5447"/>
                  </a:moveTo>
                  <a:lnTo>
                    <a:pt x="5107" y="5477"/>
                  </a:lnTo>
                  <a:lnTo>
                    <a:pt x="4743" y="5964"/>
                  </a:lnTo>
                  <a:lnTo>
                    <a:pt x="4074" y="5964"/>
                  </a:lnTo>
                  <a:lnTo>
                    <a:pt x="4803" y="5447"/>
                  </a:lnTo>
                  <a:close/>
                  <a:moveTo>
                    <a:pt x="6293" y="5660"/>
                  </a:moveTo>
                  <a:lnTo>
                    <a:pt x="6597" y="5690"/>
                  </a:lnTo>
                  <a:lnTo>
                    <a:pt x="7113" y="6389"/>
                  </a:lnTo>
                  <a:lnTo>
                    <a:pt x="6506" y="6237"/>
                  </a:lnTo>
                  <a:lnTo>
                    <a:pt x="6293" y="5660"/>
                  </a:lnTo>
                  <a:close/>
                  <a:moveTo>
                    <a:pt x="5594" y="5903"/>
                  </a:moveTo>
                  <a:lnTo>
                    <a:pt x="5837" y="6450"/>
                  </a:lnTo>
                  <a:lnTo>
                    <a:pt x="5442" y="7179"/>
                  </a:lnTo>
                  <a:lnTo>
                    <a:pt x="5229" y="6389"/>
                  </a:lnTo>
                  <a:lnTo>
                    <a:pt x="5594" y="5903"/>
                  </a:lnTo>
                  <a:close/>
                  <a:moveTo>
                    <a:pt x="3737" y="1"/>
                  </a:moveTo>
                  <a:cubicBezTo>
                    <a:pt x="3687" y="1"/>
                    <a:pt x="3636" y="12"/>
                    <a:pt x="3588" y="36"/>
                  </a:cubicBezTo>
                  <a:cubicBezTo>
                    <a:pt x="3405" y="97"/>
                    <a:pt x="3314" y="310"/>
                    <a:pt x="3405" y="492"/>
                  </a:cubicBezTo>
                  <a:lnTo>
                    <a:pt x="3892" y="1678"/>
                  </a:lnTo>
                  <a:lnTo>
                    <a:pt x="3284" y="1404"/>
                  </a:lnTo>
                  <a:cubicBezTo>
                    <a:pt x="3235" y="1380"/>
                    <a:pt x="3186" y="1369"/>
                    <a:pt x="3139" y="1369"/>
                  </a:cubicBezTo>
                  <a:cubicBezTo>
                    <a:pt x="3010" y="1369"/>
                    <a:pt x="2894" y="1453"/>
                    <a:pt x="2828" y="1587"/>
                  </a:cubicBezTo>
                  <a:cubicBezTo>
                    <a:pt x="2767" y="1769"/>
                    <a:pt x="2828" y="1982"/>
                    <a:pt x="3010" y="2043"/>
                  </a:cubicBezTo>
                  <a:lnTo>
                    <a:pt x="4287" y="2590"/>
                  </a:lnTo>
                  <a:lnTo>
                    <a:pt x="4621" y="3410"/>
                  </a:lnTo>
                  <a:lnTo>
                    <a:pt x="4621" y="3410"/>
                  </a:lnTo>
                  <a:lnTo>
                    <a:pt x="3557" y="3106"/>
                  </a:lnTo>
                  <a:cubicBezTo>
                    <a:pt x="3523" y="3100"/>
                    <a:pt x="3489" y="3096"/>
                    <a:pt x="3455" y="3096"/>
                  </a:cubicBezTo>
                  <a:cubicBezTo>
                    <a:pt x="3340" y="3096"/>
                    <a:pt x="3233" y="3141"/>
                    <a:pt x="3162" y="3258"/>
                  </a:cubicBezTo>
                  <a:cubicBezTo>
                    <a:pt x="3101" y="3380"/>
                    <a:pt x="3101" y="3562"/>
                    <a:pt x="3162" y="3684"/>
                  </a:cubicBezTo>
                  <a:lnTo>
                    <a:pt x="3892" y="4626"/>
                  </a:lnTo>
                  <a:lnTo>
                    <a:pt x="3892" y="4626"/>
                  </a:lnTo>
                  <a:lnTo>
                    <a:pt x="2767" y="4474"/>
                  </a:lnTo>
                  <a:lnTo>
                    <a:pt x="1916" y="3380"/>
                  </a:lnTo>
                  <a:cubicBezTo>
                    <a:pt x="1840" y="3285"/>
                    <a:pt x="1728" y="3238"/>
                    <a:pt x="1618" y="3238"/>
                  </a:cubicBezTo>
                  <a:cubicBezTo>
                    <a:pt x="1552" y="3238"/>
                    <a:pt x="1486" y="3255"/>
                    <a:pt x="1429" y="3289"/>
                  </a:cubicBezTo>
                  <a:cubicBezTo>
                    <a:pt x="1277" y="3410"/>
                    <a:pt x="1247" y="3654"/>
                    <a:pt x="1338" y="3806"/>
                  </a:cubicBezTo>
                  <a:lnTo>
                    <a:pt x="1733" y="4322"/>
                  </a:lnTo>
                  <a:lnTo>
                    <a:pt x="487" y="4140"/>
                  </a:lnTo>
                  <a:cubicBezTo>
                    <a:pt x="469" y="4137"/>
                    <a:pt x="451" y="4136"/>
                    <a:pt x="433" y="4136"/>
                  </a:cubicBezTo>
                  <a:cubicBezTo>
                    <a:pt x="244" y="4136"/>
                    <a:pt x="89" y="4277"/>
                    <a:pt x="62" y="4444"/>
                  </a:cubicBezTo>
                  <a:cubicBezTo>
                    <a:pt x="1" y="4626"/>
                    <a:pt x="183" y="4809"/>
                    <a:pt x="366" y="4869"/>
                  </a:cubicBezTo>
                  <a:lnTo>
                    <a:pt x="1612" y="5052"/>
                  </a:lnTo>
                  <a:lnTo>
                    <a:pt x="1095" y="5416"/>
                  </a:lnTo>
                  <a:cubicBezTo>
                    <a:pt x="943" y="5538"/>
                    <a:pt x="882" y="5781"/>
                    <a:pt x="1004" y="5933"/>
                  </a:cubicBezTo>
                  <a:cubicBezTo>
                    <a:pt x="1090" y="5998"/>
                    <a:pt x="1191" y="6062"/>
                    <a:pt x="1297" y="6062"/>
                  </a:cubicBezTo>
                  <a:cubicBezTo>
                    <a:pt x="1340" y="6062"/>
                    <a:pt x="1385" y="6051"/>
                    <a:pt x="1429" y="6024"/>
                  </a:cubicBezTo>
                  <a:cubicBezTo>
                    <a:pt x="1460" y="6024"/>
                    <a:pt x="1460" y="5994"/>
                    <a:pt x="1490" y="5994"/>
                  </a:cubicBezTo>
                  <a:lnTo>
                    <a:pt x="2615" y="5173"/>
                  </a:lnTo>
                  <a:lnTo>
                    <a:pt x="3740" y="5325"/>
                  </a:lnTo>
                  <a:lnTo>
                    <a:pt x="2797" y="6055"/>
                  </a:lnTo>
                  <a:cubicBezTo>
                    <a:pt x="2676" y="6116"/>
                    <a:pt x="2615" y="6298"/>
                    <a:pt x="2676" y="6420"/>
                  </a:cubicBezTo>
                  <a:cubicBezTo>
                    <a:pt x="2706" y="6572"/>
                    <a:pt x="2858" y="6663"/>
                    <a:pt x="3010" y="6663"/>
                  </a:cubicBezTo>
                  <a:lnTo>
                    <a:pt x="4135" y="6663"/>
                  </a:lnTo>
                  <a:lnTo>
                    <a:pt x="3557" y="7362"/>
                  </a:lnTo>
                  <a:lnTo>
                    <a:pt x="2189" y="7514"/>
                  </a:lnTo>
                  <a:cubicBezTo>
                    <a:pt x="1977" y="7575"/>
                    <a:pt x="1855" y="7727"/>
                    <a:pt x="1885" y="7909"/>
                  </a:cubicBezTo>
                  <a:cubicBezTo>
                    <a:pt x="1913" y="8076"/>
                    <a:pt x="2042" y="8217"/>
                    <a:pt x="2204" y="8217"/>
                  </a:cubicBezTo>
                  <a:cubicBezTo>
                    <a:pt x="2219" y="8217"/>
                    <a:pt x="2234" y="8216"/>
                    <a:pt x="2250" y="8213"/>
                  </a:cubicBezTo>
                  <a:lnTo>
                    <a:pt x="2888" y="8122"/>
                  </a:lnTo>
                  <a:lnTo>
                    <a:pt x="2098" y="9155"/>
                  </a:lnTo>
                  <a:cubicBezTo>
                    <a:pt x="1977" y="9307"/>
                    <a:pt x="2037" y="9550"/>
                    <a:pt x="2189" y="9641"/>
                  </a:cubicBezTo>
                  <a:cubicBezTo>
                    <a:pt x="2248" y="9700"/>
                    <a:pt x="2320" y="9734"/>
                    <a:pt x="2396" y="9734"/>
                  </a:cubicBezTo>
                  <a:cubicBezTo>
                    <a:pt x="2438" y="9734"/>
                    <a:pt x="2481" y="9724"/>
                    <a:pt x="2524" y="9702"/>
                  </a:cubicBezTo>
                  <a:cubicBezTo>
                    <a:pt x="2554" y="9641"/>
                    <a:pt x="2645" y="9611"/>
                    <a:pt x="2676" y="9581"/>
                  </a:cubicBezTo>
                  <a:lnTo>
                    <a:pt x="3466" y="8547"/>
                  </a:lnTo>
                  <a:lnTo>
                    <a:pt x="3557" y="9186"/>
                  </a:lnTo>
                  <a:cubicBezTo>
                    <a:pt x="3583" y="9366"/>
                    <a:pt x="3696" y="9503"/>
                    <a:pt x="3842" y="9503"/>
                  </a:cubicBezTo>
                  <a:cubicBezTo>
                    <a:pt x="3868" y="9503"/>
                    <a:pt x="3894" y="9499"/>
                    <a:pt x="3922" y="9489"/>
                  </a:cubicBezTo>
                  <a:cubicBezTo>
                    <a:pt x="3952" y="9489"/>
                    <a:pt x="4013" y="9489"/>
                    <a:pt x="4013" y="9459"/>
                  </a:cubicBezTo>
                  <a:cubicBezTo>
                    <a:pt x="4165" y="9398"/>
                    <a:pt x="4226" y="9246"/>
                    <a:pt x="4226" y="9094"/>
                  </a:cubicBezTo>
                  <a:lnTo>
                    <a:pt x="4074" y="7727"/>
                  </a:lnTo>
                  <a:lnTo>
                    <a:pt x="4651" y="6997"/>
                  </a:lnTo>
                  <a:lnTo>
                    <a:pt x="4955" y="8061"/>
                  </a:lnTo>
                  <a:cubicBezTo>
                    <a:pt x="4986" y="8213"/>
                    <a:pt x="5107" y="8274"/>
                    <a:pt x="5259" y="8334"/>
                  </a:cubicBezTo>
                  <a:cubicBezTo>
                    <a:pt x="5280" y="8339"/>
                    <a:pt x="5300" y="8340"/>
                    <a:pt x="5319" y="8340"/>
                  </a:cubicBezTo>
                  <a:cubicBezTo>
                    <a:pt x="5443" y="8340"/>
                    <a:pt x="5541" y="8261"/>
                    <a:pt x="5594" y="8182"/>
                  </a:cubicBezTo>
                  <a:lnTo>
                    <a:pt x="6171" y="7210"/>
                  </a:lnTo>
                  <a:lnTo>
                    <a:pt x="6506" y="8061"/>
                  </a:lnTo>
                  <a:lnTo>
                    <a:pt x="5989" y="9307"/>
                  </a:lnTo>
                  <a:cubicBezTo>
                    <a:pt x="5898" y="9489"/>
                    <a:pt x="5989" y="9702"/>
                    <a:pt x="6171" y="9763"/>
                  </a:cubicBezTo>
                  <a:cubicBezTo>
                    <a:pt x="6220" y="9787"/>
                    <a:pt x="6269" y="9799"/>
                    <a:pt x="6316" y="9799"/>
                  </a:cubicBezTo>
                  <a:cubicBezTo>
                    <a:pt x="6445" y="9799"/>
                    <a:pt x="6560" y="9714"/>
                    <a:pt x="6627" y="9581"/>
                  </a:cubicBezTo>
                  <a:lnTo>
                    <a:pt x="6901" y="8973"/>
                  </a:lnTo>
                  <a:lnTo>
                    <a:pt x="7387" y="10158"/>
                  </a:lnTo>
                  <a:cubicBezTo>
                    <a:pt x="7433" y="10295"/>
                    <a:pt x="7564" y="10363"/>
                    <a:pt x="7703" y="10363"/>
                  </a:cubicBezTo>
                  <a:cubicBezTo>
                    <a:pt x="7750" y="10363"/>
                    <a:pt x="7797" y="10356"/>
                    <a:pt x="7843" y="10341"/>
                  </a:cubicBezTo>
                  <a:cubicBezTo>
                    <a:pt x="8025" y="10249"/>
                    <a:pt x="8117" y="10067"/>
                    <a:pt x="8025" y="9885"/>
                  </a:cubicBezTo>
                  <a:lnTo>
                    <a:pt x="7539" y="8699"/>
                  </a:lnTo>
                  <a:lnTo>
                    <a:pt x="8147" y="8973"/>
                  </a:lnTo>
                  <a:cubicBezTo>
                    <a:pt x="8177" y="8988"/>
                    <a:pt x="8223" y="8996"/>
                    <a:pt x="8272" y="8996"/>
                  </a:cubicBezTo>
                  <a:cubicBezTo>
                    <a:pt x="8322" y="8996"/>
                    <a:pt x="8375" y="8988"/>
                    <a:pt x="8420" y="8973"/>
                  </a:cubicBezTo>
                  <a:cubicBezTo>
                    <a:pt x="8481" y="8942"/>
                    <a:pt x="8572" y="8851"/>
                    <a:pt x="8603" y="8790"/>
                  </a:cubicBezTo>
                  <a:cubicBezTo>
                    <a:pt x="8664" y="8578"/>
                    <a:pt x="8603" y="8395"/>
                    <a:pt x="8420" y="8334"/>
                  </a:cubicBezTo>
                  <a:lnTo>
                    <a:pt x="7144" y="7787"/>
                  </a:lnTo>
                  <a:lnTo>
                    <a:pt x="6810" y="6967"/>
                  </a:lnTo>
                  <a:lnTo>
                    <a:pt x="7873" y="7271"/>
                  </a:lnTo>
                  <a:cubicBezTo>
                    <a:pt x="7904" y="7281"/>
                    <a:pt x="7931" y="7284"/>
                    <a:pt x="7957" y="7284"/>
                  </a:cubicBezTo>
                  <a:cubicBezTo>
                    <a:pt x="8008" y="7284"/>
                    <a:pt x="8056" y="7271"/>
                    <a:pt x="8117" y="7271"/>
                  </a:cubicBezTo>
                  <a:cubicBezTo>
                    <a:pt x="8177" y="7210"/>
                    <a:pt x="8208" y="7179"/>
                    <a:pt x="8269" y="7149"/>
                  </a:cubicBezTo>
                  <a:cubicBezTo>
                    <a:pt x="8329" y="7027"/>
                    <a:pt x="8329" y="6845"/>
                    <a:pt x="8269" y="6724"/>
                  </a:cubicBezTo>
                  <a:lnTo>
                    <a:pt x="7539" y="5781"/>
                  </a:lnTo>
                  <a:lnTo>
                    <a:pt x="7539" y="5781"/>
                  </a:lnTo>
                  <a:lnTo>
                    <a:pt x="8664" y="5933"/>
                  </a:lnTo>
                  <a:lnTo>
                    <a:pt x="9515" y="7027"/>
                  </a:lnTo>
                  <a:cubicBezTo>
                    <a:pt x="9604" y="7116"/>
                    <a:pt x="9709" y="7173"/>
                    <a:pt x="9819" y="7173"/>
                  </a:cubicBezTo>
                  <a:cubicBezTo>
                    <a:pt x="9859" y="7173"/>
                    <a:pt x="9900" y="7165"/>
                    <a:pt x="9940" y="7149"/>
                  </a:cubicBezTo>
                  <a:cubicBezTo>
                    <a:pt x="9971" y="7149"/>
                    <a:pt x="9971" y="7119"/>
                    <a:pt x="10001" y="7119"/>
                  </a:cubicBezTo>
                  <a:cubicBezTo>
                    <a:pt x="10153" y="6997"/>
                    <a:pt x="10183" y="6754"/>
                    <a:pt x="10092" y="6602"/>
                  </a:cubicBezTo>
                  <a:lnTo>
                    <a:pt x="9697" y="6085"/>
                  </a:lnTo>
                  <a:lnTo>
                    <a:pt x="10943" y="6268"/>
                  </a:lnTo>
                  <a:cubicBezTo>
                    <a:pt x="11035" y="6268"/>
                    <a:pt x="11065" y="6268"/>
                    <a:pt x="11156" y="6237"/>
                  </a:cubicBezTo>
                  <a:cubicBezTo>
                    <a:pt x="11247" y="6207"/>
                    <a:pt x="11338" y="6085"/>
                    <a:pt x="11369" y="5964"/>
                  </a:cubicBezTo>
                  <a:cubicBezTo>
                    <a:pt x="11430" y="5812"/>
                    <a:pt x="11278" y="5629"/>
                    <a:pt x="11065" y="5599"/>
                  </a:cubicBezTo>
                  <a:lnTo>
                    <a:pt x="9819" y="5386"/>
                  </a:lnTo>
                  <a:lnTo>
                    <a:pt x="10335" y="5021"/>
                  </a:lnTo>
                  <a:cubicBezTo>
                    <a:pt x="10487" y="4900"/>
                    <a:pt x="10548" y="4687"/>
                    <a:pt x="10427" y="4535"/>
                  </a:cubicBezTo>
                  <a:cubicBezTo>
                    <a:pt x="10350" y="4439"/>
                    <a:pt x="10236" y="4379"/>
                    <a:pt x="10125" y="4379"/>
                  </a:cubicBezTo>
                  <a:cubicBezTo>
                    <a:pt x="10060" y="4379"/>
                    <a:pt x="9996" y="4399"/>
                    <a:pt x="9940" y="4444"/>
                  </a:cubicBezTo>
                  <a:lnTo>
                    <a:pt x="8816" y="5295"/>
                  </a:lnTo>
                  <a:lnTo>
                    <a:pt x="7691" y="5143"/>
                  </a:lnTo>
                  <a:lnTo>
                    <a:pt x="8633" y="4413"/>
                  </a:lnTo>
                  <a:cubicBezTo>
                    <a:pt x="8755" y="4322"/>
                    <a:pt x="8816" y="4140"/>
                    <a:pt x="8755" y="4018"/>
                  </a:cubicBezTo>
                  <a:cubicBezTo>
                    <a:pt x="8724" y="3866"/>
                    <a:pt x="8572" y="3806"/>
                    <a:pt x="8420" y="3806"/>
                  </a:cubicBezTo>
                  <a:lnTo>
                    <a:pt x="7326" y="3806"/>
                  </a:lnTo>
                  <a:lnTo>
                    <a:pt x="7873" y="3076"/>
                  </a:lnTo>
                  <a:lnTo>
                    <a:pt x="9241" y="2924"/>
                  </a:lnTo>
                  <a:cubicBezTo>
                    <a:pt x="9302" y="2924"/>
                    <a:pt x="9332" y="2924"/>
                    <a:pt x="9332" y="2894"/>
                  </a:cubicBezTo>
                  <a:cubicBezTo>
                    <a:pt x="9484" y="2802"/>
                    <a:pt x="9545" y="2650"/>
                    <a:pt x="9545" y="2499"/>
                  </a:cubicBezTo>
                  <a:cubicBezTo>
                    <a:pt x="9517" y="2332"/>
                    <a:pt x="9388" y="2191"/>
                    <a:pt x="9227" y="2191"/>
                  </a:cubicBezTo>
                  <a:cubicBezTo>
                    <a:pt x="9212" y="2191"/>
                    <a:pt x="9196" y="2192"/>
                    <a:pt x="9180" y="2195"/>
                  </a:cubicBezTo>
                  <a:lnTo>
                    <a:pt x="8542" y="2286"/>
                  </a:lnTo>
                  <a:lnTo>
                    <a:pt x="8542" y="2286"/>
                  </a:lnTo>
                  <a:lnTo>
                    <a:pt x="9332" y="1252"/>
                  </a:lnTo>
                  <a:cubicBezTo>
                    <a:pt x="9454" y="1100"/>
                    <a:pt x="9393" y="857"/>
                    <a:pt x="9241" y="766"/>
                  </a:cubicBezTo>
                  <a:cubicBezTo>
                    <a:pt x="9178" y="715"/>
                    <a:pt x="9104" y="691"/>
                    <a:pt x="9030" y="691"/>
                  </a:cubicBezTo>
                  <a:cubicBezTo>
                    <a:pt x="8927" y="691"/>
                    <a:pt x="8826" y="738"/>
                    <a:pt x="8755" y="827"/>
                  </a:cubicBezTo>
                  <a:lnTo>
                    <a:pt x="7965" y="1860"/>
                  </a:lnTo>
                  <a:lnTo>
                    <a:pt x="7873" y="1222"/>
                  </a:lnTo>
                  <a:cubicBezTo>
                    <a:pt x="7848" y="1041"/>
                    <a:pt x="7734" y="904"/>
                    <a:pt x="7589" y="904"/>
                  </a:cubicBezTo>
                  <a:cubicBezTo>
                    <a:pt x="7563" y="904"/>
                    <a:pt x="7536" y="909"/>
                    <a:pt x="7509" y="918"/>
                  </a:cubicBezTo>
                  <a:cubicBezTo>
                    <a:pt x="7326" y="948"/>
                    <a:pt x="7174" y="1100"/>
                    <a:pt x="7205" y="1283"/>
                  </a:cubicBezTo>
                  <a:lnTo>
                    <a:pt x="7357" y="2650"/>
                  </a:lnTo>
                  <a:lnTo>
                    <a:pt x="6779" y="3380"/>
                  </a:lnTo>
                  <a:lnTo>
                    <a:pt x="6475" y="2316"/>
                  </a:lnTo>
                  <a:cubicBezTo>
                    <a:pt x="6445" y="2164"/>
                    <a:pt x="6323" y="2073"/>
                    <a:pt x="6171" y="2043"/>
                  </a:cubicBezTo>
                  <a:cubicBezTo>
                    <a:pt x="6145" y="2037"/>
                    <a:pt x="6120" y="2035"/>
                    <a:pt x="6096" y="2035"/>
                  </a:cubicBezTo>
                  <a:cubicBezTo>
                    <a:pt x="5979" y="2035"/>
                    <a:pt x="5887" y="2094"/>
                    <a:pt x="5837" y="2195"/>
                  </a:cubicBezTo>
                  <a:lnTo>
                    <a:pt x="5259" y="3137"/>
                  </a:lnTo>
                  <a:lnTo>
                    <a:pt x="4925" y="2316"/>
                  </a:lnTo>
                  <a:lnTo>
                    <a:pt x="5442" y="1070"/>
                  </a:lnTo>
                  <a:cubicBezTo>
                    <a:pt x="5533" y="857"/>
                    <a:pt x="5442" y="675"/>
                    <a:pt x="5259" y="614"/>
                  </a:cubicBezTo>
                  <a:cubicBezTo>
                    <a:pt x="5210" y="590"/>
                    <a:pt x="5162" y="578"/>
                    <a:pt x="5114" y="578"/>
                  </a:cubicBezTo>
                  <a:cubicBezTo>
                    <a:pt x="4986" y="578"/>
                    <a:pt x="4870" y="663"/>
                    <a:pt x="4803" y="796"/>
                  </a:cubicBezTo>
                  <a:lnTo>
                    <a:pt x="4530" y="1404"/>
                  </a:lnTo>
                  <a:lnTo>
                    <a:pt x="4043" y="219"/>
                  </a:lnTo>
                  <a:cubicBezTo>
                    <a:pt x="3999" y="85"/>
                    <a:pt x="3873" y="1"/>
                    <a:pt x="373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2" name="Google Shape;1332;p21"/>
            <p:cNvSpPr/>
            <p:nvPr/>
          </p:nvSpPr>
          <p:spPr>
            <a:xfrm>
              <a:off x="7371289" y="1143686"/>
              <a:ext cx="1114721" cy="1045149"/>
            </a:xfrm>
            <a:custGeom>
              <a:avLst/>
              <a:gdLst/>
              <a:ahLst/>
              <a:cxnLst/>
              <a:rect l="l" t="t" r="r" b="b"/>
              <a:pathLst>
                <a:path w="34865" h="32689" extrusionOk="0">
                  <a:moveTo>
                    <a:pt x="18238" y="10229"/>
                  </a:moveTo>
                  <a:lnTo>
                    <a:pt x="18907" y="12630"/>
                  </a:lnTo>
                  <a:lnTo>
                    <a:pt x="17721" y="14150"/>
                  </a:lnTo>
                  <a:lnTo>
                    <a:pt x="16992" y="12357"/>
                  </a:lnTo>
                  <a:lnTo>
                    <a:pt x="18238" y="10229"/>
                  </a:lnTo>
                  <a:close/>
                  <a:moveTo>
                    <a:pt x="13101" y="12691"/>
                  </a:moveTo>
                  <a:lnTo>
                    <a:pt x="14925" y="13177"/>
                  </a:lnTo>
                  <a:lnTo>
                    <a:pt x="15654" y="14971"/>
                  </a:lnTo>
                  <a:lnTo>
                    <a:pt x="14742" y="14849"/>
                  </a:lnTo>
                  <a:lnTo>
                    <a:pt x="13101" y="12691"/>
                  </a:lnTo>
                  <a:close/>
                  <a:moveTo>
                    <a:pt x="22554" y="14028"/>
                  </a:moveTo>
                  <a:lnTo>
                    <a:pt x="20366" y="15670"/>
                  </a:lnTo>
                  <a:lnTo>
                    <a:pt x="19454" y="15548"/>
                  </a:lnTo>
                  <a:lnTo>
                    <a:pt x="20639" y="14028"/>
                  </a:lnTo>
                  <a:close/>
                  <a:moveTo>
                    <a:pt x="14438" y="17038"/>
                  </a:moveTo>
                  <a:lnTo>
                    <a:pt x="15350" y="17129"/>
                  </a:lnTo>
                  <a:lnTo>
                    <a:pt x="14195" y="18649"/>
                  </a:lnTo>
                  <a:lnTo>
                    <a:pt x="12280" y="18649"/>
                  </a:lnTo>
                  <a:lnTo>
                    <a:pt x="14438" y="17038"/>
                  </a:lnTo>
                  <a:close/>
                  <a:moveTo>
                    <a:pt x="19150" y="17706"/>
                  </a:moveTo>
                  <a:lnTo>
                    <a:pt x="20062" y="17828"/>
                  </a:lnTo>
                  <a:lnTo>
                    <a:pt x="21703" y="19986"/>
                  </a:lnTo>
                  <a:lnTo>
                    <a:pt x="19879" y="19500"/>
                  </a:lnTo>
                  <a:lnTo>
                    <a:pt x="19150" y="17706"/>
                  </a:lnTo>
                  <a:close/>
                  <a:moveTo>
                    <a:pt x="17083" y="18557"/>
                  </a:moveTo>
                  <a:lnTo>
                    <a:pt x="17782" y="20320"/>
                  </a:lnTo>
                  <a:lnTo>
                    <a:pt x="16536" y="22448"/>
                  </a:lnTo>
                  <a:lnTo>
                    <a:pt x="15897" y="20077"/>
                  </a:lnTo>
                  <a:lnTo>
                    <a:pt x="17083" y="18557"/>
                  </a:lnTo>
                  <a:close/>
                  <a:moveTo>
                    <a:pt x="11291" y="1"/>
                  </a:moveTo>
                  <a:cubicBezTo>
                    <a:pt x="11153" y="1"/>
                    <a:pt x="11014" y="26"/>
                    <a:pt x="10882" y="77"/>
                  </a:cubicBezTo>
                  <a:cubicBezTo>
                    <a:pt x="10305" y="320"/>
                    <a:pt x="10031" y="958"/>
                    <a:pt x="10274" y="1536"/>
                  </a:cubicBezTo>
                  <a:lnTo>
                    <a:pt x="11733" y="5183"/>
                  </a:lnTo>
                  <a:lnTo>
                    <a:pt x="9879" y="4363"/>
                  </a:lnTo>
                  <a:cubicBezTo>
                    <a:pt x="9745" y="4313"/>
                    <a:pt x="9608" y="4290"/>
                    <a:pt x="9473" y="4290"/>
                  </a:cubicBezTo>
                  <a:cubicBezTo>
                    <a:pt x="9028" y="4290"/>
                    <a:pt x="8614" y="4543"/>
                    <a:pt x="8450" y="4940"/>
                  </a:cubicBezTo>
                  <a:cubicBezTo>
                    <a:pt x="8207" y="5518"/>
                    <a:pt x="8481" y="6156"/>
                    <a:pt x="8998" y="6399"/>
                  </a:cubicBezTo>
                  <a:lnTo>
                    <a:pt x="12888" y="8010"/>
                  </a:lnTo>
                  <a:lnTo>
                    <a:pt x="13952" y="10655"/>
                  </a:lnTo>
                  <a:lnTo>
                    <a:pt x="10639" y="9773"/>
                  </a:lnTo>
                  <a:cubicBezTo>
                    <a:pt x="10545" y="9748"/>
                    <a:pt x="10449" y="9736"/>
                    <a:pt x="10355" y="9736"/>
                  </a:cubicBezTo>
                  <a:cubicBezTo>
                    <a:pt x="9993" y="9736"/>
                    <a:pt x="9647" y="9915"/>
                    <a:pt x="9454" y="10229"/>
                  </a:cubicBezTo>
                  <a:cubicBezTo>
                    <a:pt x="9210" y="10594"/>
                    <a:pt x="9210" y="11141"/>
                    <a:pt x="9514" y="11506"/>
                  </a:cubicBezTo>
                  <a:lnTo>
                    <a:pt x="11733" y="14484"/>
                  </a:lnTo>
                  <a:lnTo>
                    <a:pt x="8298" y="13998"/>
                  </a:lnTo>
                  <a:lnTo>
                    <a:pt x="5745" y="10655"/>
                  </a:lnTo>
                  <a:cubicBezTo>
                    <a:pt x="5512" y="10350"/>
                    <a:pt x="5184" y="10204"/>
                    <a:pt x="4860" y="10204"/>
                  </a:cubicBezTo>
                  <a:cubicBezTo>
                    <a:pt x="4635" y="10204"/>
                    <a:pt x="4412" y="10274"/>
                    <a:pt x="4225" y="10411"/>
                  </a:cubicBezTo>
                  <a:cubicBezTo>
                    <a:pt x="3739" y="10807"/>
                    <a:pt x="3648" y="11475"/>
                    <a:pt x="3982" y="11931"/>
                  </a:cubicBezTo>
                  <a:lnTo>
                    <a:pt x="5198" y="13542"/>
                  </a:lnTo>
                  <a:lnTo>
                    <a:pt x="1338" y="12995"/>
                  </a:lnTo>
                  <a:cubicBezTo>
                    <a:pt x="1297" y="12991"/>
                    <a:pt x="1256" y="12989"/>
                    <a:pt x="1215" y="12989"/>
                  </a:cubicBezTo>
                  <a:cubicBezTo>
                    <a:pt x="658" y="12989"/>
                    <a:pt x="177" y="13371"/>
                    <a:pt x="92" y="13937"/>
                  </a:cubicBezTo>
                  <a:cubicBezTo>
                    <a:pt x="0" y="14545"/>
                    <a:pt x="426" y="15092"/>
                    <a:pt x="1034" y="15214"/>
                  </a:cubicBezTo>
                  <a:lnTo>
                    <a:pt x="4894" y="15731"/>
                  </a:lnTo>
                  <a:lnTo>
                    <a:pt x="3314" y="16946"/>
                  </a:lnTo>
                  <a:cubicBezTo>
                    <a:pt x="2827" y="17342"/>
                    <a:pt x="2736" y="18010"/>
                    <a:pt x="3070" y="18466"/>
                  </a:cubicBezTo>
                  <a:cubicBezTo>
                    <a:pt x="3276" y="18754"/>
                    <a:pt x="3594" y="18903"/>
                    <a:pt x="3918" y="18903"/>
                  </a:cubicBezTo>
                  <a:cubicBezTo>
                    <a:pt x="4073" y="18903"/>
                    <a:pt x="4230" y="18869"/>
                    <a:pt x="4377" y="18801"/>
                  </a:cubicBezTo>
                  <a:cubicBezTo>
                    <a:pt x="4438" y="18770"/>
                    <a:pt x="4560" y="18740"/>
                    <a:pt x="4651" y="18649"/>
                  </a:cubicBezTo>
                  <a:lnTo>
                    <a:pt x="7995" y="16126"/>
                  </a:lnTo>
                  <a:lnTo>
                    <a:pt x="11429" y="16612"/>
                  </a:lnTo>
                  <a:lnTo>
                    <a:pt x="8481" y="18861"/>
                  </a:lnTo>
                  <a:cubicBezTo>
                    <a:pt x="8086" y="19105"/>
                    <a:pt x="7934" y="19621"/>
                    <a:pt x="8086" y="20077"/>
                  </a:cubicBezTo>
                  <a:cubicBezTo>
                    <a:pt x="8238" y="20533"/>
                    <a:pt x="8663" y="20837"/>
                    <a:pt x="9119" y="20837"/>
                  </a:cubicBezTo>
                  <a:lnTo>
                    <a:pt x="12554" y="20867"/>
                  </a:lnTo>
                  <a:lnTo>
                    <a:pt x="10791" y="23117"/>
                  </a:lnTo>
                  <a:lnTo>
                    <a:pt x="6627" y="23633"/>
                  </a:lnTo>
                  <a:cubicBezTo>
                    <a:pt x="6019" y="23725"/>
                    <a:pt x="5593" y="24241"/>
                    <a:pt x="5654" y="24849"/>
                  </a:cubicBezTo>
                  <a:cubicBezTo>
                    <a:pt x="5737" y="25402"/>
                    <a:pt x="6172" y="25804"/>
                    <a:pt x="6707" y="25804"/>
                  </a:cubicBezTo>
                  <a:cubicBezTo>
                    <a:pt x="6760" y="25804"/>
                    <a:pt x="6815" y="25800"/>
                    <a:pt x="6870" y="25792"/>
                  </a:cubicBezTo>
                  <a:lnTo>
                    <a:pt x="8846" y="25579"/>
                  </a:lnTo>
                  <a:lnTo>
                    <a:pt x="6414" y="28679"/>
                  </a:lnTo>
                  <a:cubicBezTo>
                    <a:pt x="6049" y="29196"/>
                    <a:pt x="6140" y="29865"/>
                    <a:pt x="6627" y="30199"/>
                  </a:cubicBezTo>
                  <a:cubicBezTo>
                    <a:pt x="6812" y="30365"/>
                    <a:pt x="7031" y="30442"/>
                    <a:pt x="7263" y="30442"/>
                  </a:cubicBezTo>
                  <a:cubicBezTo>
                    <a:pt x="7412" y="30442"/>
                    <a:pt x="7566" y="30410"/>
                    <a:pt x="7721" y="30351"/>
                  </a:cubicBezTo>
                  <a:cubicBezTo>
                    <a:pt x="7903" y="30290"/>
                    <a:pt x="8055" y="30169"/>
                    <a:pt x="8177" y="30017"/>
                  </a:cubicBezTo>
                  <a:lnTo>
                    <a:pt x="10609" y="26916"/>
                  </a:lnTo>
                  <a:lnTo>
                    <a:pt x="10821" y="28892"/>
                  </a:lnTo>
                  <a:cubicBezTo>
                    <a:pt x="10906" y="29459"/>
                    <a:pt x="11387" y="29840"/>
                    <a:pt x="11945" y="29840"/>
                  </a:cubicBezTo>
                  <a:cubicBezTo>
                    <a:pt x="11985" y="29840"/>
                    <a:pt x="12026" y="29838"/>
                    <a:pt x="12068" y="29834"/>
                  </a:cubicBezTo>
                  <a:cubicBezTo>
                    <a:pt x="12159" y="29834"/>
                    <a:pt x="12250" y="29804"/>
                    <a:pt x="12311" y="29743"/>
                  </a:cubicBezTo>
                  <a:cubicBezTo>
                    <a:pt x="12767" y="29561"/>
                    <a:pt x="13040" y="29105"/>
                    <a:pt x="13010" y="28618"/>
                  </a:cubicBezTo>
                  <a:lnTo>
                    <a:pt x="12463" y="24424"/>
                  </a:lnTo>
                  <a:lnTo>
                    <a:pt x="14226" y="22205"/>
                  </a:lnTo>
                  <a:lnTo>
                    <a:pt x="15107" y="25488"/>
                  </a:lnTo>
                  <a:cubicBezTo>
                    <a:pt x="15198" y="25913"/>
                    <a:pt x="15563" y="26217"/>
                    <a:pt x="16019" y="26308"/>
                  </a:cubicBezTo>
                  <a:cubicBezTo>
                    <a:pt x="16064" y="26315"/>
                    <a:pt x="16109" y="26319"/>
                    <a:pt x="16155" y="26319"/>
                  </a:cubicBezTo>
                  <a:cubicBezTo>
                    <a:pt x="16515" y="26319"/>
                    <a:pt x="16898" y="26112"/>
                    <a:pt x="17113" y="25761"/>
                  </a:cubicBezTo>
                  <a:lnTo>
                    <a:pt x="18846" y="22843"/>
                  </a:lnTo>
                  <a:lnTo>
                    <a:pt x="19910" y="25457"/>
                  </a:lnTo>
                  <a:lnTo>
                    <a:pt x="18299" y="29348"/>
                  </a:lnTo>
                  <a:cubicBezTo>
                    <a:pt x="18056" y="29895"/>
                    <a:pt x="18329" y="30564"/>
                    <a:pt x="18846" y="30776"/>
                  </a:cubicBezTo>
                  <a:cubicBezTo>
                    <a:pt x="18990" y="30837"/>
                    <a:pt x="19138" y="30866"/>
                    <a:pt x="19283" y="30866"/>
                  </a:cubicBezTo>
                  <a:cubicBezTo>
                    <a:pt x="19718" y="30866"/>
                    <a:pt x="20122" y="30609"/>
                    <a:pt x="20305" y="30199"/>
                  </a:cubicBezTo>
                  <a:lnTo>
                    <a:pt x="21095" y="28345"/>
                  </a:lnTo>
                  <a:lnTo>
                    <a:pt x="22584" y="31992"/>
                  </a:lnTo>
                  <a:cubicBezTo>
                    <a:pt x="22744" y="32427"/>
                    <a:pt x="23145" y="32689"/>
                    <a:pt x="23580" y="32689"/>
                  </a:cubicBezTo>
                  <a:cubicBezTo>
                    <a:pt x="23723" y="32689"/>
                    <a:pt x="23870" y="32660"/>
                    <a:pt x="24013" y="32600"/>
                  </a:cubicBezTo>
                  <a:cubicBezTo>
                    <a:pt x="24591" y="32387"/>
                    <a:pt x="24864" y="31719"/>
                    <a:pt x="24621" y="31141"/>
                  </a:cubicBezTo>
                  <a:lnTo>
                    <a:pt x="23162" y="27524"/>
                  </a:lnTo>
                  <a:lnTo>
                    <a:pt x="23162" y="27524"/>
                  </a:lnTo>
                  <a:lnTo>
                    <a:pt x="25016" y="28314"/>
                  </a:lnTo>
                  <a:cubicBezTo>
                    <a:pt x="25153" y="28375"/>
                    <a:pt x="25290" y="28406"/>
                    <a:pt x="25426" y="28406"/>
                  </a:cubicBezTo>
                  <a:cubicBezTo>
                    <a:pt x="25563" y="28406"/>
                    <a:pt x="25700" y="28375"/>
                    <a:pt x="25837" y="28314"/>
                  </a:cubicBezTo>
                  <a:cubicBezTo>
                    <a:pt x="26110" y="28193"/>
                    <a:pt x="26323" y="28010"/>
                    <a:pt x="26445" y="27706"/>
                  </a:cubicBezTo>
                  <a:cubicBezTo>
                    <a:pt x="26688" y="27129"/>
                    <a:pt x="26414" y="26491"/>
                    <a:pt x="25898" y="26247"/>
                  </a:cubicBezTo>
                  <a:lnTo>
                    <a:pt x="22007" y="24606"/>
                  </a:lnTo>
                  <a:lnTo>
                    <a:pt x="20943" y="21992"/>
                  </a:lnTo>
                  <a:lnTo>
                    <a:pt x="20943" y="21992"/>
                  </a:lnTo>
                  <a:lnTo>
                    <a:pt x="24256" y="22874"/>
                  </a:lnTo>
                  <a:cubicBezTo>
                    <a:pt x="24338" y="22897"/>
                    <a:pt x="24428" y="22907"/>
                    <a:pt x="24518" y="22907"/>
                  </a:cubicBezTo>
                  <a:cubicBezTo>
                    <a:pt x="24665" y="22907"/>
                    <a:pt x="24812" y="22881"/>
                    <a:pt x="24925" y="22843"/>
                  </a:cubicBezTo>
                  <a:cubicBezTo>
                    <a:pt x="25138" y="22752"/>
                    <a:pt x="25320" y="22600"/>
                    <a:pt x="25442" y="22418"/>
                  </a:cubicBezTo>
                  <a:cubicBezTo>
                    <a:pt x="25685" y="22022"/>
                    <a:pt x="25685" y="21506"/>
                    <a:pt x="25381" y="21111"/>
                  </a:cubicBezTo>
                  <a:lnTo>
                    <a:pt x="23162" y="18162"/>
                  </a:lnTo>
                  <a:lnTo>
                    <a:pt x="26597" y="18649"/>
                  </a:lnTo>
                  <a:lnTo>
                    <a:pt x="29150" y="21992"/>
                  </a:lnTo>
                  <a:cubicBezTo>
                    <a:pt x="29363" y="22290"/>
                    <a:pt x="29695" y="22439"/>
                    <a:pt x="30031" y="22439"/>
                  </a:cubicBezTo>
                  <a:cubicBezTo>
                    <a:pt x="30175" y="22439"/>
                    <a:pt x="30320" y="22412"/>
                    <a:pt x="30457" y="22357"/>
                  </a:cubicBezTo>
                  <a:cubicBezTo>
                    <a:pt x="30518" y="22296"/>
                    <a:pt x="30609" y="22266"/>
                    <a:pt x="30700" y="22205"/>
                  </a:cubicBezTo>
                  <a:cubicBezTo>
                    <a:pt x="31217" y="21810"/>
                    <a:pt x="31278" y="21111"/>
                    <a:pt x="30943" y="20685"/>
                  </a:cubicBezTo>
                  <a:lnTo>
                    <a:pt x="29727" y="19074"/>
                  </a:lnTo>
                  <a:lnTo>
                    <a:pt x="33588" y="19621"/>
                  </a:lnTo>
                  <a:cubicBezTo>
                    <a:pt x="33641" y="19629"/>
                    <a:pt x="33692" y="19633"/>
                    <a:pt x="33742" y="19633"/>
                  </a:cubicBezTo>
                  <a:cubicBezTo>
                    <a:pt x="33892" y="19633"/>
                    <a:pt x="34028" y="19598"/>
                    <a:pt x="34165" y="19530"/>
                  </a:cubicBezTo>
                  <a:cubicBezTo>
                    <a:pt x="34500" y="19378"/>
                    <a:pt x="34773" y="19074"/>
                    <a:pt x="34864" y="18649"/>
                  </a:cubicBezTo>
                  <a:cubicBezTo>
                    <a:pt x="34864" y="18162"/>
                    <a:pt x="34439" y="17585"/>
                    <a:pt x="33831" y="17524"/>
                  </a:cubicBezTo>
                  <a:lnTo>
                    <a:pt x="29940" y="16977"/>
                  </a:lnTo>
                  <a:lnTo>
                    <a:pt x="31551" y="15761"/>
                  </a:lnTo>
                  <a:cubicBezTo>
                    <a:pt x="32038" y="15396"/>
                    <a:pt x="32129" y="14697"/>
                    <a:pt x="31764" y="14241"/>
                  </a:cubicBezTo>
                  <a:cubicBezTo>
                    <a:pt x="31549" y="13955"/>
                    <a:pt x="31219" y="13806"/>
                    <a:pt x="30890" y="13806"/>
                  </a:cubicBezTo>
                  <a:cubicBezTo>
                    <a:pt x="30660" y="13806"/>
                    <a:pt x="30432" y="13878"/>
                    <a:pt x="30244" y="14028"/>
                  </a:cubicBezTo>
                  <a:lnTo>
                    <a:pt x="26901" y="16582"/>
                  </a:lnTo>
                  <a:lnTo>
                    <a:pt x="23466" y="16065"/>
                  </a:lnTo>
                  <a:lnTo>
                    <a:pt x="26414" y="13846"/>
                  </a:lnTo>
                  <a:cubicBezTo>
                    <a:pt x="26809" y="13573"/>
                    <a:pt x="26961" y="13086"/>
                    <a:pt x="26809" y="12630"/>
                  </a:cubicBezTo>
                  <a:cubicBezTo>
                    <a:pt x="26658" y="12144"/>
                    <a:pt x="26232" y="11870"/>
                    <a:pt x="25776" y="11870"/>
                  </a:cubicBezTo>
                  <a:lnTo>
                    <a:pt x="22341" y="11810"/>
                  </a:lnTo>
                  <a:lnTo>
                    <a:pt x="24104" y="9591"/>
                  </a:lnTo>
                  <a:lnTo>
                    <a:pt x="28268" y="9044"/>
                  </a:lnTo>
                  <a:cubicBezTo>
                    <a:pt x="28390" y="9044"/>
                    <a:pt x="28481" y="9013"/>
                    <a:pt x="28542" y="8952"/>
                  </a:cubicBezTo>
                  <a:cubicBezTo>
                    <a:pt x="28998" y="8770"/>
                    <a:pt x="29272" y="8314"/>
                    <a:pt x="29241" y="7828"/>
                  </a:cubicBezTo>
                  <a:cubicBezTo>
                    <a:pt x="29158" y="7275"/>
                    <a:pt x="28699" y="6873"/>
                    <a:pt x="28159" y="6873"/>
                  </a:cubicBezTo>
                  <a:cubicBezTo>
                    <a:pt x="28105" y="6873"/>
                    <a:pt x="28050" y="6877"/>
                    <a:pt x="27995" y="6885"/>
                  </a:cubicBezTo>
                  <a:lnTo>
                    <a:pt x="26019" y="7098"/>
                  </a:lnTo>
                  <a:lnTo>
                    <a:pt x="26019" y="7098"/>
                  </a:lnTo>
                  <a:lnTo>
                    <a:pt x="28451" y="3998"/>
                  </a:lnTo>
                  <a:cubicBezTo>
                    <a:pt x="28846" y="3481"/>
                    <a:pt x="28755" y="2812"/>
                    <a:pt x="28268" y="2478"/>
                  </a:cubicBezTo>
                  <a:cubicBezTo>
                    <a:pt x="28063" y="2311"/>
                    <a:pt x="27819" y="2231"/>
                    <a:pt x="27581" y="2231"/>
                  </a:cubicBezTo>
                  <a:cubicBezTo>
                    <a:pt x="27256" y="2231"/>
                    <a:pt x="26942" y="2380"/>
                    <a:pt x="26749" y="2661"/>
                  </a:cubicBezTo>
                  <a:lnTo>
                    <a:pt x="24317" y="5761"/>
                  </a:lnTo>
                  <a:lnTo>
                    <a:pt x="24043" y="3785"/>
                  </a:lnTo>
                  <a:cubicBezTo>
                    <a:pt x="23987" y="3219"/>
                    <a:pt x="23508" y="2837"/>
                    <a:pt x="22950" y="2837"/>
                  </a:cubicBezTo>
                  <a:cubicBezTo>
                    <a:pt x="22910" y="2837"/>
                    <a:pt x="22869" y="2839"/>
                    <a:pt x="22828" y="2843"/>
                  </a:cubicBezTo>
                  <a:cubicBezTo>
                    <a:pt x="22220" y="2934"/>
                    <a:pt x="21825" y="3451"/>
                    <a:pt x="21885" y="4059"/>
                  </a:cubicBezTo>
                  <a:lnTo>
                    <a:pt x="22433" y="8253"/>
                  </a:lnTo>
                  <a:lnTo>
                    <a:pt x="20670" y="10472"/>
                  </a:lnTo>
                  <a:lnTo>
                    <a:pt x="19788" y="7189"/>
                  </a:lnTo>
                  <a:cubicBezTo>
                    <a:pt x="19697" y="6764"/>
                    <a:pt x="19332" y="6430"/>
                    <a:pt x="18876" y="6369"/>
                  </a:cubicBezTo>
                  <a:cubicBezTo>
                    <a:pt x="18835" y="6362"/>
                    <a:pt x="18794" y="6359"/>
                    <a:pt x="18752" y="6359"/>
                  </a:cubicBezTo>
                  <a:cubicBezTo>
                    <a:pt x="18389" y="6359"/>
                    <a:pt x="18000" y="6589"/>
                    <a:pt x="17782" y="6916"/>
                  </a:cubicBezTo>
                  <a:lnTo>
                    <a:pt x="16049" y="9834"/>
                  </a:lnTo>
                  <a:lnTo>
                    <a:pt x="14986" y="7220"/>
                  </a:lnTo>
                  <a:lnTo>
                    <a:pt x="16597" y="3329"/>
                  </a:lnTo>
                  <a:cubicBezTo>
                    <a:pt x="16840" y="2782"/>
                    <a:pt x="16566" y="2113"/>
                    <a:pt x="16049" y="1901"/>
                  </a:cubicBezTo>
                  <a:cubicBezTo>
                    <a:pt x="15905" y="1840"/>
                    <a:pt x="15757" y="1811"/>
                    <a:pt x="15612" y="1811"/>
                  </a:cubicBezTo>
                  <a:cubicBezTo>
                    <a:pt x="15177" y="1811"/>
                    <a:pt x="14773" y="2068"/>
                    <a:pt x="14590" y="2478"/>
                  </a:cubicBezTo>
                  <a:lnTo>
                    <a:pt x="13800" y="4332"/>
                  </a:lnTo>
                  <a:lnTo>
                    <a:pt x="12311" y="685"/>
                  </a:lnTo>
                  <a:cubicBezTo>
                    <a:pt x="12149" y="247"/>
                    <a:pt x="11725" y="1"/>
                    <a:pt x="112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3" name="Google Shape;1333;p21"/>
            <p:cNvSpPr/>
            <p:nvPr/>
          </p:nvSpPr>
          <p:spPr>
            <a:xfrm>
              <a:off x="295424" y="2916625"/>
              <a:ext cx="369314" cy="337150"/>
            </a:xfrm>
            <a:custGeom>
              <a:avLst/>
              <a:gdLst/>
              <a:ahLst/>
              <a:cxnLst/>
              <a:rect l="l" t="t" r="r" b="b"/>
              <a:pathLst>
                <a:path w="11551" h="10545" extrusionOk="0">
                  <a:moveTo>
                    <a:pt x="6079" y="3319"/>
                  </a:moveTo>
                  <a:lnTo>
                    <a:pt x="6323" y="4139"/>
                  </a:lnTo>
                  <a:lnTo>
                    <a:pt x="5928" y="4626"/>
                  </a:lnTo>
                  <a:lnTo>
                    <a:pt x="5715" y="4018"/>
                  </a:lnTo>
                  <a:lnTo>
                    <a:pt x="6079" y="3319"/>
                  </a:lnTo>
                  <a:close/>
                  <a:moveTo>
                    <a:pt x="4408" y="4139"/>
                  </a:moveTo>
                  <a:lnTo>
                    <a:pt x="5016" y="4291"/>
                  </a:lnTo>
                  <a:lnTo>
                    <a:pt x="5259" y="4899"/>
                  </a:lnTo>
                  <a:lnTo>
                    <a:pt x="4955" y="4839"/>
                  </a:lnTo>
                  <a:lnTo>
                    <a:pt x="4408" y="4139"/>
                  </a:lnTo>
                  <a:close/>
                  <a:moveTo>
                    <a:pt x="7478" y="4535"/>
                  </a:moveTo>
                  <a:lnTo>
                    <a:pt x="6779" y="5082"/>
                  </a:lnTo>
                  <a:lnTo>
                    <a:pt x="6475" y="5051"/>
                  </a:lnTo>
                  <a:lnTo>
                    <a:pt x="6839" y="4535"/>
                  </a:lnTo>
                  <a:close/>
                  <a:moveTo>
                    <a:pt x="4864" y="5568"/>
                  </a:moveTo>
                  <a:lnTo>
                    <a:pt x="5168" y="5598"/>
                  </a:lnTo>
                  <a:lnTo>
                    <a:pt x="4803" y="6115"/>
                  </a:lnTo>
                  <a:lnTo>
                    <a:pt x="4134" y="6115"/>
                  </a:lnTo>
                  <a:lnTo>
                    <a:pt x="4864" y="5568"/>
                  </a:lnTo>
                  <a:close/>
                  <a:moveTo>
                    <a:pt x="6383" y="5750"/>
                  </a:moveTo>
                  <a:lnTo>
                    <a:pt x="6687" y="5811"/>
                  </a:lnTo>
                  <a:lnTo>
                    <a:pt x="7235" y="6510"/>
                  </a:lnTo>
                  <a:lnTo>
                    <a:pt x="6627" y="6358"/>
                  </a:lnTo>
                  <a:lnTo>
                    <a:pt x="6383" y="5750"/>
                  </a:lnTo>
                  <a:close/>
                  <a:moveTo>
                    <a:pt x="5654" y="6024"/>
                  </a:moveTo>
                  <a:lnTo>
                    <a:pt x="5897" y="6632"/>
                  </a:lnTo>
                  <a:lnTo>
                    <a:pt x="5502" y="7331"/>
                  </a:lnTo>
                  <a:lnTo>
                    <a:pt x="5289" y="6510"/>
                  </a:lnTo>
                  <a:lnTo>
                    <a:pt x="5654" y="6024"/>
                  </a:lnTo>
                  <a:close/>
                  <a:moveTo>
                    <a:pt x="3797" y="0"/>
                  </a:moveTo>
                  <a:cubicBezTo>
                    <a:pt x="3748" y="0"/>
                    <a:pt x="3697" y="12"/>
                    <a:pt x="3648" y="36"/>
                  </a:cubicBezTo>
                  <a:cubicBezTo>
                    <a:pt x="3465" y="97"/>
                    <a:pt x="3374" y="279"/>
                    <a:pt x="3465" y="462"/>
                  </a:cubicBezTo>
                  <a:lnTo>
                    <a:pt x="3952" y="1647"/>
                  </a:lnTo>
                  <a:lnTo>
                    <a:pt x="3344" y="1404"/>
                  </a:lnTo>
                  <a:cubicBezTo>
                    <a:pt x="3295" y="1379"/>
                    <a:pt x="3244" y="1368"/>
                    <a:pt x="3194" y="1368"/>
                  </a:cubicBezTo>
                  <a:cubicBezTo>
                    <a:pt x="3058" y="1368"/>
                    <a:pt x="2932" y="1453"/>
                    <a:pt x="2888" y="1586"/>
                  </a:cubicBezTo>
                  <a:cubicBezTo>
                    <a:pt x="2797" y="1769"/>
                    <a:pt x="2888" y="1951"/>
                    <a:pt x="3070" y="2042"/>
                  </a:cubicBezTo>
                  <a:lnTo>
                    <a:pt x="4317" y="2559"/>
                  </a:lnTo>
                  <a:lnTo>
                    <a:pt x="4681" y="3440"/>
                  </a:lnTo>
                  <a:lnTo>
                    <a:pt x="3557" y="3136"/>
                  </a:lnTo>
                  <a:cubicBezTo>
                    <a:pt x="3522" y="3130"/>
                    <a:pt x="3488" y="3126"/>
                    <a:pt x="3455" y="3126"/>
                  </a:cubicBezTo>
                  <a:cubicBezTo>
                    <a:pt x="3341" y="3126"/>
                    <a:pt x="3239" y="3171"/>
                    <a:pt x="3192" y="3288"/>
                  </a:cubicBezTo>
                  <a:cubicBezTo>
                    <a:pt x="3101" y="3410"/>
                    <a:pt x="3101" y="3592"/>
                    <a:pt x="3192" y="3714"/>
                  </a:cubicBezTo>
                  <a:lnTo>
                    <a:pt x="3921" y="4687"/>
                  </a:lnTo>
                  <a:lnTo>
                    <a:pt x="2766" y="4535"/>
                  </a:lnTo>
                  <a:lnTo>
                    <a:pt x="1946" y="3440"/>
                  </a:lnTo>
                  <a:cubicBezTo>
                    <a:pt x="1870" y="3345"/>
                    <a:pt x="1746" y="3298"/>
                    <a:pt x="1627" y="3298"/>
                  </a:cubicBezTo>
                  <a:cubicBezTo>
                    <a:pt x="1556" y="3298"/>
                    <a:pt x="1486" y="3315"/>
                    <a:pt x="1429" y="3349"/>
                  </a:cubicBezTo>
                  <a:cubicBezTo>
                    <a:pt x="1277" y="3471"/>
                    <a:pt x="1247" y="3714"/>
                    <a:pt x="1368" y="3866"/>
                  </a:cubicBezTo>
                  <a:lnTo>
                    <a:pt x="1733" y="4383"/>
                  </a:lnTo>
                  <a:lnTo>
                    <a:pt x="1733" y="4383"/>
                  </a:lnTo>
                  <a:lnTo>
                    <a:pt x="456" y="4200"/>
                  </a:lnTo>
                  <a:cubicBezTo>
                    <a:pt x="441" y="4198"/>
                    <a:pt x="425" y="4196"/>
                    <a:pt x="408" y="4196"/>
                  </a:cubicBezTo>
                  <a:cubicBezTo>
                    <a:pt x="238" y="4196"/>
                    <a:pt x="59" y="4338"/>
                    <a:pt x="31" y="4504"/>
                  </a:cubicBezTo>
                  <a:cubicBezTo>
                    <a:pt x="0" y="4687"/>
                    <a:pt x="152" y="4899"/>
                    <a:pt x="335" y="4930"/>
                  </a:cubicBezTo>
                  <a:lnTo>
                    <a:pt x="1642" y="5112"/>
                  </a:lnTo>
                  <a:lnTo>
                    <a:pt x="1095" y="5507"/>
                  </a:lnTo>
                  <a:cubicBezTo>
                    <a:pt x="943" y="5598"/>
                    <a:pt x="912" y="5842"/>
                    <a:pt x="1034" y="5994"/>
                  </a:cubicBezTo>
                  <a:cubicBezTo>
                    <a:pt x="1096" y="6097"/>
                    <a:pt x="1187" y="6144"/>
                    <a:pt x="1287" y="6144"/>
                  </a:cubicBezTo>
                  <a:cubicBezTo>
                    <a:pt x="1333" y="6144"/>
                    <a:pt x="1381" y="6134"/>
                    <a:pt x="1429" y="6115"/>
                  </a:cubicBezTo>
                  <a:cubicBezTo>
                    <a:pt x="1490" y="6115"/>
                    <a:pt x="1490" y="6054"/>
                    <a:pt x="1520" y="6054"/>
                  </a:cubicBezTo>
                  <a:lnTo>
                    <a:pt x="2614" y="5234"/>
                  </a:lnTo>
                  <a:lnTo>
                    <a:pt x="3769" y="5386"/>
                  </a:lnTo>
                  <a:lnTo>
                    <a:pt x="2766" y="6115"/>
                  </a:lnTo>
                  <a:cubicBezTo>
                    <a:pt x="2645" y="6176"/>
                    <a:pt x="2584" y="6358"/>
                    <a:pt x="2645" y="6480"/>
                  </a:cubicBezTo>
                  <a:cubicBezTo>
                    <a:pt x="2706" y="6632"/>
                    <a:pt x="2858" y="6723"/>
                    <a:pt x="3010" y="6753"/>
                  </a:cubicBezTo>
                  <a:lnTo>
                    <a:pt x="4134" y="6753"/>
                  </a:lnTo>
                  <a:lnTo>
                    <a:pt x="3557" y="7483"/>
                  </a:lnTo>
                  <a:lnTo>
                    <a:pt x="2189" y="7635"/>
                  </a:lnTo>
                  <a:cubicBezTo>
                    <a:pt x="2006" y="7665"/>
                    <a:pt x="1854" y="7817"/>
                    <a:pt x="1885" y="8030"/>
                  </a:cubicBezTo>
                  <a:cubicBezTo>
                    <a:pt x="1936" y="8211"/>
                    <a:pt x="2054" y="8348"/>
                    <a:pt x="2218" y="8348"/>
                  </a:cubicBezTo>
                  <a:cubicBezTo>
                    <a:pt x="2248" y="8348"/>
                    <a:pt x="2278" y="8343"/>
                    <a:pt x="2310" y="8334"/>
                  </a:cubicBezTo>
                  <a:lnTo>
                    <a:pt x="2949" y="8273"/>
                  </a:lnTo>
                  <a:lnTo>
                    <a:pt x="2158" y="9307"/>
                  </a:lnTo>
                  <a:cubicBezTo>
                    <a:pt x="2037" y="9459"/>
                    <a:pt x="2098" y="9671"/>
                    <a:pt x="2250" y="9793"/>
                  </a:cubicBezTo>
                  <a:cubicBezTo>
                    <a:pt x="2307" y="9831"/>
                    <a:pt x="2377" y="9870"/>
                    <a:pt x="2451" y="9870"/>
                  </a:cubicBezTo>
                  <a:cubicBezTo>
                    <a:pt x="2495" y="9870"/>
                    <a:pt x="2539" y="9857"/>
                    <a:pt x="2584" y="9823"/>
                  </a:cubicBezTo>
                  <a:cubicBezTo>
                    <a:pt x="2614" y="9793"/>
                    <a:pt x="2706" y="9763"/>
                    <a:pt x="2736" y="9702"/>
                  </a:cubicBezTo>
                  <a:lnTo>
                    <a:pt x="3526" y="8699"/>
                  </a:lnTo>
                  <a:lnTo>
                    <a:pt x="3617" y="9337"/>
                  </a:lnTo>
                  <a:cubicBezTo>
                    <a:pt x="3645" y="9504"/>
                    <a:pt x="3774" y="9645"/>
                    <a:pt x="3982" y="9645"/>
                  </a:cubicBezTo>
                  <a:cubicBezTo>
                    <a:pt x="4002" y="9645"/>
                    <a:pt x="4022" y="9644"/>
                    <a:pt x="4043" y="9641"/>
                  </a:cubicBezTo>
                  <a:cubicBezTo>
                    <a:pt x="4073" y="9641"/>
                    <a:pt x="4104" y="9641"/>
                    <a:pt x="4104" y="9611"/>
                  </a:cubicBezTo>
                  <a:cubicBezTo>
                    <a:pt x="4256" y="9519"/>
                    <a:pt x="4347" y="9367"/>
                    <a:pt x="4347" y="9215"/>
                  </a:cubicBezTo>
                  <a:lnTo>
                    <a:pt x="4195" y="7848"/>
                  </a:lnTo>
                  <a:lnTo>
                    <a:pt x="4742" y="7118"/>
                  </a:lnTo>
                  <a:lnTo>
                    <a:pt x="5046" y="8243"/>
                  </a:lnTo>
                  <a:cubicBezTo>
                    <a:pt x="5107" y="8395"/>
                    <a:pt x="5198" y="8456"/>
                    <a:pt x="5350" y="8486"/>
                  </a:cubicBezTo>
                  <a:cubicBezTo>
                    <a:pt x="5382" y="8499"/>
                    <a:pt x="5414" y="8505"/>
                    <a:pt x="5443" y="8505"/>
                  </a:cubicBezTo>
                  <a:cubicBezTo>
                    <a:pt x="5553" y="8505"/>
                    <a:pt x="5643" y="8423"/>
                    <a:pt x="5715" y="8304"/>
                  </a:cubicBezTo>
                  <a:lnTo>
                    <a:pt x="6262" y="7361"/>
                  </a:lnTo>
                  <a:lnTo>
                    <a:pt x="6627" y="8243"/>
                  </a:lnTo>
                  <a:lnTo>
                    <a:pt x="6079" y="9489"/>
                  </a:lnTo>
                  <a:cubicBezTo>
                    <a:pt x="5988" y="9671"/>
                    <a:pt x="6079" y="9854"/>
                    <a:pt x="6262" y="9945"/>
                  </a:cubicBezTo>
                  <a:cubicBezTo>
                    <a:pt x="6315" y="9960"/>
                    <a:pt x="6366" y="9968"/>
                    <a:pt x="6414" y="9968"/>
                  </a:cubicBezTo>
                  <a:cubicBezTo>
                    <a:pt x="6558" y="9968"/>
                    <a:pt x="6672" y="9899"/>
                    <a:pt x="6718" y="9763"/>
                  </a:cubicBezTo>
                  <a:lnTo>
                    <a:pt x="6991" y="9155"/>
                  </a:lnTo>
                  <a:lnTo>
                    <a:pt x="7478" y="10310"/>
                  </a:lnTo>
                  <a:cubicBezTo>
                    <a:pt x="7547" y="10471"/>
                    <a:pt x="7668" y="10545"/>
                    <a:pt x="7802" y="10545"/>
                  </a:cubicBezTo>
                  <a:cubicBezTo>
                    <a:pt x="7845" y="10545"/>
                    <a:pt x="7889" y="10537"/>
                    <a:pt x="7934" y="10522"/>
                  </a:cubicBezTo>
                  <a:cubicBezTo>
                    <a:pt x="8146" y="10431"/>
                    <a:pt x="8207" y="10249"/>
                    <a:pt x="8146" y="10067"/>
                  </a:cubicBezTo>
                  <a:lnTo>
                    <a:pt x="7630" y="8881"/>
                  </a:lnTo>
                  <a:lnTo>
                    <a:pt x="8238" y="9155"/>
                  </a:lnTo>
                  <a:cubicBezTo>
                    <a:pt x="8283" y="9170"/>
                    <a:pt x="8336" y="9177"/>
                    <a:pt x="8386" y="9177"/>
                  </a:cubicBezTo>
                  <a:cubicBezTo>
                    <a:pt x="8435" y="9177"/>
                    <a:pt x="8481" y="9170"/>
                    <a:pt x="8511" y="9155"/>
                  </a:cubicBezTo>
                  <a:cubicBezTo>
                    <a:pt x="8602" y="9094"/>
                    <a:pt x="8663" y="9033"/>
                    <a:pt x="8694" y="8942"/>
                  </a:cubicBezTo>
                  <a:cubicBezTo>
                    <a:pt x="8785" y="8760"/>
                    <a:pt x="8694" y="8577"/>
                    <a:pt x="8511" y="8486"/>
                  </a:cubicBezTo>
                  <a:lnTo>
                    <a:pt x="7265" y="7969"/>
                  </a:lnTo>
                  <a:lnTo>
                    <a:pt x="6931" y="7088"/>
                  </a:lnTo>
                  <a:lnTo>
                    <a:pt x="6931" y="7088"/>
                  </a:lnTo>
                  <a:lnTo>
                    <a:pt x="8025" y="7392"/>
                  </a:lnTo>
                  <a:cubicBezTo>
                    <a:pt x="8045" y="7402"/>
                    <a:pt x="8069" y="7405"/>
                    <a:pt x="8093" y="7405"/>
                  </a:cubicBezTo>
                  <a:cubicBezTo>
                    <a:pt x="8143" y="7405"/>
                    <a:pt x="8197" y="7392"/>
                    <a:pt x="8238" y="7392"/>
                  </a:cubicBezTo>
                  <a:cubicBezTo>
                    <a:pt x="8329" y="7361"/>
                    <a:pt x="8359" y="7331"/>
                    <a:pt x="8390" y="7270"/>
                  </a:cubicBezTo>
                  <a:cubicBezTo>
                    <a:pt x="8481" y="7179"/>
                    <a:pt x="8481" y="6966"/>
                    <a:pt x="8390" y="6875"/>
                  </a:cubicBezTo>
                  <a:lnTo>
                    <a:pt x="7690" y="5872"/>
                  </a:lnTo>
                  <a:lnTo>
                    <a:pt x="8815" y="6024"/>
                  </a:lnTo>
                  <a:lnTo>
                    <a:pt x="9666" y="7118"/>
                  </a:lnTo>
                  <a:cubicBezTo>
                    <a:pt x="9728" y="7221"/>
                    <a:pt x="9818" y="7283"/>
                    <a:pt x="9917" y="7283"/>
                  </a:cubicBezTo>
                  <a:cubicBezTo>
                    <a:pt x="9964" y="7283"/>
                    <a:pt x="10013" y="7269"/>
                    <a:pt x="10061" y="7240"/>
                  </a:cubicBezTo>
                  <a:cubicBezTo>
                    <a:pt x="10122" y="7240"/>
                    <a:pt x="10122" y="7209"/>
                    <a:pt x="10153" y="7209"/>
                  </a:cubicBezTo>
                  <a:cubicBezTo>
                    <a:pt x="10304" y="7088"/>
                    <a:pt x="10335" y="6875"/>
                    <a:pt x="10213" y="6723"/>
                  </a:cubicBezTo>
                  <a:lnTo>
                    <a:pt x="9849" y="6176"/>
                  </a:lnTo>
                  <a:lnTo>
                    <a:pt x="11095" y="6419"/>
                  </a:lnTo>
                  <a:cubicBezTo>
                    <a:pt x="11186" y="6419"/>
                    <a:pt x="11216" y="6419"/>
                    <a:pt x="11277" y="6358"/>
                  </a:cubicBezTo>
                  <a:cubicBezTo>
                    <a:pt x="11399" y="6328"/>
                    <a:pt x="11490" y="6206"/>
                    <a:pt x="11520" y="6115"/>
                  </a:cubicBezTo>
                  <a:cubicBezTo>
                    <a:pt x="11551" y="5902"/>
                    <a:pt x="11399" y="5720"/>
                    <a:pt x="11216" y="5720"/>
                  </a:cubicBezTo>
                  <a:lnTo>
                    <a:pt x="9909" y="5538"/>
                  </a:lnTo>
                  <a:lnTo>
                    <a:pt x="10456" y="5142"/>
                  </a:lnTo>
                  <a:cubicBezTo>
                    <a:pt x="10608" y="5021"/>
                    <a:pt x="10639" y="4808"/>
                    <a:pt x="10517" y="4656"/>
                  </a:cubicBezTo>
                  <a:cubicBezTo>
                    <a:pt x="10464" y="4568"/>
                    <a:pt x="10359" y="4520"/>
                    <a:pt x="10251" y="4520"/>
                  </a:cubicBezTo>
                  <a:cubicBezTo>
                    <a:pt x="10174" y="4520"/>
                    <a:pt x="10094" y="4545"/>
                    <a:pt x="10031" y="4595"/>
                  </a:cubicBezTo>
                  <a:lnTo>
                    <a:pt x="8937" y="5416"/>
                  </a:lnTo>
                  <a:lnTo>
                    <a:pt x="7782" y="5264"/>
                  </a:lnTo>
                  <a:lnTo>
                    <a:pt x="8785" y="4535"/>
                  </a:lnTo>
                  <a:cubicBezTo>
                    <a:pt x="8906" y="4474"/>
                    <a:pt x="8967" y="4261"/>
                    <a:pt x="8906" y="4109"/>
                  </a:cubicBezTo>
                  <a:cubicBezTo>
                    <a:pt x="8845" y="3957"/>
                    <a:pt x="8694" y="3896"/>
                    <a:pt x="8542" y="3866"/>
                  </a:cubicBezTo>
                  <a:lnTo>
                    <a:pt x="7417" y="3866"/>
                  </a:lnTo>
                  <a:lnTo>
                    <a:pt x="7994" y="3136"/>
                  </a:lnTo>
                  <a:lnTo>
                    <a:pt x="9362" y="2984"/>
                  </a:lnTo>
                  <a:cubicBezTo>
                    <a:pt x="9393" y="2984"/>
                    <a:pt x="9423" y="2984"/>
                    <a:pt x="9423" y="2954"/>
                  </a:cubicBezTo>
                  <a:cubicBezTo>
                    <a:pt x="9575" y="2863"/>
                    <a:pt x="9666" y="2711"/>
                    <a:pt x="9666" y="2559"/>
                  </a:cubicBezTo>
                  <a:cubicBezTo>
                    <a:pt x="9611" y="2392"/>
                    <a:pt x="9479" y="2251"/>
                    <a:pt x="9294" y="2251"/>
                  </a:cubicBezTo>
                  <a:cubicBezTo>
                    <a:pt x="9277" y="2251"/>
                    <a:pt x="9259" y="2252"/>
                    <a:pt x="9241" y="2255"/>
                  </a:cubicBezTo>
                  <a:lnTo>
                    <a:pt x="8602" y="2346"/>
                  </a:lnTo>
                  <a:lnTo>
                    <a:pt x="8602" y="2346"/>
                  </a:lnTo>
                  <a:lnTo>
                    <a:pt x="9393" y="1313"/>
                  </a:lnTo>
                  <a:cubicBezTo>
                    <a:pt x="9514" y="1161"/>
                    <a:pt x="9453" y="917"/>
                    <a:pt x="9301" y="826"/>
                  </a:cubicBezTo>
                  <a:cubicBezTo>
                    <a:pt x="9238" y="776"/>
                    <a:pt x="9164" y="751"/>
                    <a:pt x="9090" y="751"/>
                  </a:cubicBezTo>
                  <a:cubicBezTo>
                    <a:pt x="8988" y="751"/>
                    <a:pt x="8886" y="799"/>
                    <a:pt x="8815" y="887"/>
                  </a:cubicBezTo>
                  <a:lnTo>
                    <a:pt x="8055" y="1860"/>
                  </a:lnTo>
                  <a:lnTo>
                    <a:pt x="7994" y="1191"/>
                  </a:lnTo>
                  <a:cubicBezTo>
                    <a:pt x="7939" y="1024"/>
                    <a:pt x="7807" y="883"/>
                    <a:pt x="7623" y="883"/>
                  </a:cubicBezTo>
                  <a:cubicBezTo>
                    <a:pt x="7605" y="883"/>
                    <a:pt x="7587" y="884"/>
                    <a:pt x="7569" y="887"/>
                  </a:cubicBezTo>
                  <a:cubicBezTo>
                    <a:pt x="7387" y="948"/>
                    <a:pt x="7235" y="1100"/>
                    <a:pt x="7265" y="1313"/>
                  </a:cubicBezTo>
                  <a:lnTo>
                    <a:pt x="7417" y="2680"/>
                  </a:lnTo>
                  <a:lnTo>
                    <a:pt x="6839" y="3410"/>
                  </a:lnTo>
                  <a:lnTo>
                    <a:pt x="6535" y="2316"/>
                  </a:lnTo>
                  <a:cubicBezTo>
                    <a:pt x="6505" y="2164"/>
                    <a:pt x="6383" y="2073"/>
                    <a:pt x="6231" y="2042"/>
                  </a:cubicBezTo>
                  <a:cubicBezTo>
                    <a:pt x="6206" y="2037"/>
                    <a:pt x="6182" y="2035"/>
                    <a:pt x="6158" y="2035"/>
                  </a:cubicBezTo>
                  <a:cubicBezTo>
                    <a:pt x="6041" y="2035"/>
                    <a:pt x="5948" y="2098"/>
                    <a:pt x="5897" y="2225"/>
                  </a:cubicBezTo>
                  <a:lnTo>
                    <a:pt x="5320" y="3167"/>
                  </a:lnTo>
                  <a:lnTo>
                    <a:pt x="4985" y="2316"/>
                  </a:lnTo>
                  <a:lnTo>
                    <a:pt x="5502" y="1039"/>
                  </a:lnTo>
                  <a:cubicBezTo>
                    <a:pt x="5593" y="857"/>
                    <a:pt x="5502" y="674"/>
                    <a:pt x="5320" y="583"/>
                  </a:cubicBezTo>
                  <a:cubicBezTo>
                    <a:pt x="5275" y="568"/>
                    <a:pt x="5231" y="561"/>
                    <a:pt x="5188" y="561"/>
                  </a:cubicBezTo>
                  <a:cubicBezTo>
                    <a:pt x="5054" y="561"/>
                    <a:pt x="4933" y="635"/>
                    <a:pt x="4864" y="796"/>
                  </a:cubicBezTo>
                  <a:lnTo>
                    <a:pt x="4590" y="1404"/>
                  </a:lnTo>
                  <a:lnTo>
                    <a:pt x="4104" y="218"/>
                  </a:lnTo>
                  <a:cubicBezTo>
                    <a:pt x="4059" y="85"/>
                    <a:pt x="3933" y="0"/>
                    <a:pt x="37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4" name="Google Shape;1334;p21"/>
            <p:cNvSpPr/>
            <p:nvPr/>
          </p:nvSpPr>
          <p:spPr>
            <a:xfrm>
              <a:off x="781342" y="551619"/>
              <a:ext cx="787195" cy="736199"/>
            </a:xfrm>
            <a:custGeom>
              <a:avLst/>
              <a:gdLst/>
              <a:ahLst/>
              <a:cxnLst/>
              <a:rect l="l" t="t" r="r" b="b"/>
              <a:pathLst>
                <a:path w="24621" h="23026" extrusionOk="0">
                  <a:moveTo>
                    <a:pt x="12918" y="7166"/>
                  </a:moveTo>
                  <a:lnTo>
                    <a:pt x="13374" y="8868"/>
                  </a:lnTo>
                  <a:lnTo>
                    <a:pt x="12554" y="9932"/>
                  </a:lnTo>
                  <a:lnTo>
                    <a:pt x="12007" y="8686"/>
                  </a:lnTo>
                  <a:lnTo>
                    <a:pt x="12918" y="7166"/>
                  </a:lnTo>
                  <a:close/>
                  <a:moveTo>
                    <a:pt x="9271" y="8899"/>
                  </a:moveTo>
                  <a:lnTo>
                    <a:pt x="10578" y="9263"/>
                  </a:lnTo>
                  <a:lnTo>
                    <a:pt x="11095" y="10510"/>
                  </a:lnTo>
                  <a:lnTo>
                    <a:pt x="10456" y="10418"/>
                  </a:lnTo>
                  <a:lnTo>
                    <a:pt x="9271" y="8899"/>
                  </a:lnTo>
                  <a:close/>
                  <a:moveTo>
                    <a:pt x="15928" y="9811"/>
                  </a:moveTo>
                  <a:lnTo>
                    <a:pt x="14408" y="10966"/>
                  </a:lnTo>
                  <a:lnTo>
                    <a:pt x="13769" y="10874"/>
                  </a:lnTo>
                  <a:lnTo>
                    <a:pt x="14590" y="9811"/>
                  </a:lnTo>
                  <a:close/>
                  <a:moveTo>
                    <a:pt x="10213" y="11999"/>
                  </a:moveTo>
                  <a:lnTo>
                    <a:pt x="10882" y="12060"/>
                  </a:lnTo>
                  <a:lnTo>
                    <a:pt x="10031" y="13124"/>
                  </a:lnTo>
                  <a:lnTo>
                    <a:pt x="8693" y="13124"/>
                  </a:lnTo>
                  <a:lnTo>
                    <a:pt x="10213" y="11999"/>
                  </a:lnTo>
                  <a:close/>
                  <a:moveTo>
                    <a:pt x="13496" y="12455"/>
                  </a:moveTo>
                  <a:lnTo>
                    <a:pt x="14134" y="12516"/>
                  </a:lnTo>
                  <a:lnTo>
                    <a:pt x="15320" y="14036"/>
                  </a:lnTo>
                  <a:lnTo>
                    <a:pt x="14013" y="13701"/>
                  </a:lnTo>
                  <a:lnTo>
                    <a:pt x="13496" y="12455"/>
                  </a:lnTo>
                  <a:close/>
                  <a:moveTo>
                    <a:pt x="12098" y="13002"/>
                  </a:moveTo>
                  <a:lnTo>
                    <a:pt x="12614" y="14279"/>
                  </a:lnTo>
                  <a:lnTo>
                    <a:pt x="11703" y="15798"/>
                  </a:lnTo>
                  <a:lnTo>
                    <a:pt x="11247" y="14066"/>
                  </a:lnTo>
                  <a:lnTo>
                    <a:pt x="12098" y="13002"/>
                  </a:lnTo>
                  <a:close/>
                  <a:moveTo>
                    <a:pt x="7916" y="0"/>
                  </a:moveTo>
                  <a:cubicBezTo>
                    <a:pt x="7821" y="0"/>
                    <a:pt x="7723" y="17"/>
                    <a:pt x="7630" y="54"/>
                  </a:cubicBezTo>
                  <a:cubicBezTo>
                    <a:pt x="7265" y="206"/>
                    <a:pt x="7082" y="661"/>
                    <a:pt x="7234" y="1057"/>
                  </a:cubicBezTo>
                  <a:lnTo>
                    <a:pt x="8237" y="3640"/>
                  </a:lnTo>
                  <a:lnTo>
                    <a:pt x="6961" y="3063"/>
                  </a:lnTo>
                  <a:cubicBezTo>
                    <a:pt x="6861" y="3024"/>
                    <a:pt x="6757" y="3005"/>
                    <a:pt x="6654" y="3005"/>
                  </a:cubicBezTo>
                  <a:cubicBezTo>
                    <a:pt x="6352" y="3005"/>
                    <a:pt x="6064" y="3170"/>
                    <a:pt x="5927" y="3488"/>
                  </a:cubicBezTo>
                  <a:cubicBezTo>
                    <a:pt x="5775" y="3853"/>
                    <a:pt x="5927" y="4309"/>
                    <a:pt x="6353" y="4491"/>
                  </a:cubicBezTo>
                  <a:lnTo>
                    <a:pt x="9089" y="5646"/>
                  </a:lnTo>
                  <a:lnTo>
                    <a:pt x="9848" y="7501"/>
                  </a:lnTo>
                  <a:lnTo>
                    <a:pt x="7538" y="6862"/>
                  </a:lnTo>
                  <a:cubicBezTo>
                    <a:pt x="7471" y="6842"/>
                    <a:pt x="7401" y="6832"/>
                    <a:pt x="7330" y="6832"/>
                  </a:cubicBezTo>
                  <a:cubicBezTo>
                    <a:pt x="7082" y="6832"/>
                    <a:pt x="6829" y="6953"/>
                    <a:pt x="6687" y="7166"/>
                  </a:cubicBezTo>
                  <a:cubicBezTo>
                    <a:pt x="6505" y="7440"/>
                    <a:pt x="6505" y="7804"/>
                    <a:pt x="6718" y="8078"/>
                  </a:cubicBezTo>
                  <a:lnTo>
                    <a:pt x="8268" y="10175"/>
                  </a:lnTo>
                  <a:lnTo>
                    <a:pt x="5836" y="9811"/>
                  </a:lnTo>
                  <a:lnTo>
                    <a:pt x="4073" y="7440"/>
                  </a:lnTo>
                  <a:cubicBezTo>
                    <a:pt x="3914" y="7227"/>
                    <a:pt x="3682" y="7118"/>
                    <a:pt x="3456" y="7118"/>
                  </a:cubicBezTo>
                  <a:cubicBezTo>
                    <a:pt x="3295" y="7118"/>
                    <a:pt x="3136" y="7174"/>
                    <a:pt x="3009" y="7288"/>
                  </a:cubicBezTo>
                  <a:cubicBezTo>
                    <a:pt x="2675" y="7531"/>
                    <a:pt x="2584" y="8048"/>
                    <a:pt x="2857" y="8352"/>
                  </a:cubicBezTo>
                  <a:lnTo>
                    <a:pt x="3678" y="9476"/>
                  </a:lnTo>
                  <a:lnTo>
                    <a:pt x="942" y="9111"/>
                  </a:lnTo>
                  <a:cubicBezTo>
                    <a:pt x="895" y="9100"/>
                    <a:pt x="847" y="9095"/>
                    <a:pt x="800" y="9095"/>
                  </a:cubicBezTo>
                  <a:cubicBezTo>
                    <a:pt x="457" y="9095"/>
                    <a:pt x="145" y="9375"/>
                    <a:pt x="91" y="9750"/>
                  </a:cubicBezTo>
                  <a:cubicBezTo>
                    <a:pt x="0" y="10175"/>
                    <a:pt x="304" y="10540"/>
                    <a:pt x="730" y="10631"/>
                  </a:cubicBezTo>
                  <a:lnTo>
                    <a:pt x="3465" y="10996"/>
                  </a:lnTo>
                  <a:lnTo>
                    <a:pt x="2310" y="11847"/>
                  </a:lnTo>
                  <a:cubicBezTo>
                    <a:pt x="1976" y="12090"/>
                    <a:pt x="1915" y="12607"/>
                    <a:pt x="2158" y="12911"/>
                  </a:cubicBezTo>
                  <a:cubicBezTo>
                    <a:pt x="2324" y="13119"/>
                    <a:pt x="2547" y="13213"/>
                    <a:pt x="2769" y="13213"/>
                  </a:cubicBezTo>
                  <a:cubicBezTo>
                    <a:pt x="2872" y="13213"/>
                    <a:pt x="2974" y="13193"/>
                    <a:pt x="3070" y="13154"/>
                  </a:cubicBezTo>
                  <a:cubicBezTo>
                    <a:pt x="3161" y="13124"/>
                    <a:pt x="3192" y="13093"/>
                    <a:pt x="3283" y="13063"/>
                  </a:cubicBezTo>
                  <a:lnTo>
                    <a:pt x="5623" y="11270"/>
                  </a:lnTo>
                  <a:lnTo>
                    <a:pt x="8055" y="11604"/>
                  </a:lnTo>
                  <a:lnTo>
                    <a:pt x="5958" y="13154"/>
                  </a:lnTo>
                  <a:cubicBezTo>
                    <a:pt x="5715" y="13367"/>
                    <a:pt x="5593" y="13701"/>
                    <a:pt x="5715" y="14036"/>
                  </a:cubicBezTo>
                  <a:cubicBezTo>
                    <a:pt x="5806" y="14340"/>
                    <a:pt x="6079" y="14583"/>
                    <a:pt x="6414" y="14583"/>
                  </a:cubicBezTo>
                  <a:lnTo>
                    <a:pt x="8845" y="14613"/>
                  </a:lnTo>
                  <a:lnTo>
                    <a:pt x="7630" y="16163"/>
                  </a:lnTo>
                  <a:lnTo>
                    <a:pt x="4712" y="16558"/>
                  </a:lnTo>
                  <a:cubicBezTo>
                    <a:pt x="4286" y="16589"/>
                    <a:pt x="3982" y="17014"/>
                    <a:pt x="4043" y="17409"/>
                  </a:cubicBezTo>
                  <a:cubicBezTo>
                    <a:pt x="4072" y="17815"/>
                    <a:pt x="4460" y="18111"/>
                    <a:pt x="4839" y="18111"/>
                  </a:cubicBezTo>
                  <a:cubicBezTo>
                    <a:pt x="4857" y="18111"/>
                    <a:pt x="4876" y="18110"/>
                    <a:pt x="4894" y="18109"/>
                  </a:cubicBezTo>
                  <a:lnTo>
                    <a:pt x="6323" y="17896"/>
                  </a:lnTo>
                  <a:lnTo>
                    <a:pt x="6323" y="17896"/>
                  </a:lnTo>
                  <a:lnTo>
                    <a:pt x="4590" y="20084"/>
                  </a:lnTo>
                  <a:cubicBezTo>
                    <a:pt x="4347" y="20419"/>
                    <a:pt x="4408" y="20905"/>
                    <a:pt x="4742" y="21179"/>
                  </a:cubicBezTo>
                  <a:cubicBezTo>
                    <a:pt x="4896" y="21294"/>
                    <a:pt x="5075" y="21336"/>
                    <a:pt x="5239" y="21336"/>
                  </a:cubicBezTo>
                  <a:cubicBezTo>
                    <a:pt x="5334" y="21336"/>
                    <a:pt x="5424" y="21322"/>
                    <a:pt x="5502" y="21300"/>
                  </a:cubicBezTo>
                  <a:cubicBezTo>
                    <a:pt x="5623" y="21270"/>
                    <a:pt x="5745" y="21179"/>
                    <a:pt x="5806" y="21057"/>
                  </a:cubicBezTo>
                  <a:lnTo>
                    <a:pt x="7538" y="18868"/>
                  </a:lnTo>
                  <a:lnTo>
                    <a:pt x="7721" y="20267"/>
                  </a:lnTo>
                  <a:cubicBezTo>
                    <a:pt x="7750" y="20673"/>
                    <a:pt x="8138" y="20968"/>
                    <a:pt x="8543" y="20968"/>
                  </a:cubicBezTo>
                  <a:cubicBezTo>
                    <a:pt x="8563" y="20968"/>
                    <a:pt x="8583" y="20967"/>
                    <a:pt x="8602" y="20966"/>
                  </a:cubicBezTo>
                  <a:cubicBezTo>
                    <a:pt x="8663" y="20966"/>
                    <a:pt x="8754" y="20905"/>
                    <a:pt x="8785" y="20905"/>
                  </a:cubicBezTo>
                  <a:cubicBezTo>
                    <a:pt x="9089" y="20814"/>
                    <a:pt x="9301" y="20449"/>
                    <a:pt x="9271" y="20115"/>
                  </a:cubicBezTo>
                  <a:lnTo>
                    <a:pt x="8906" y="17197"/>
                  </a:lnTo>
                  <a:lnTo>
                    <a:pt x="10122" y="15647"/>
                  </a:lnTo>
                  <a:lnTo>
                    <a:pt x="10730" y="17957"/>
                  </a:lnTo>
                  <a:cubicBezTo>
                    <a:pt x="10791" y="18261"/>
                    <a:pt x="11064" y="18473"/>
                    <a:pt x="11368" y="18534"/>
                  </a:cubicBezTo>
                  <a:cubicBezTo>
                    <a:pt x="11394" y="18537"/>
                    <a:pt x="11420" y="18538"/>
                    <a:pt x="11445" y="18538"/>
                  </a:cubicBezTo>
                  <a:cubicBezTo>
                    <a:pt x="11722" y="18538"/>
                    <a:pt x="11989" y="18389"/>
                    <a:pt x="12128" y="18139"/>
                  </a:cubicBezTo>
                  <a:lnTo>
                    <a:pt x="13374" y="16042"/>
                  </a:lnTo>
                  <a:lnTo>
                    <a:pt x="14134" y="17926"/>
                  </a:lnTo>
                  <a:lnTo>
                    <a:pt x="13010" y="20662"/>
                  </a:lnTo>
                  <a:cubicBezTo>
                    <a:pt x="12858" y="21027"/>
                    <a:pt x="13010" y="21482"/>
                    <a:pt x="13405" y="21665"/>
                  </a:cubicBezTo>
                  <a:cubicBezTo>
                    <a:pt x="13506" y="21704"/>
                    <a:pt x="13611" y="21723"/>
                    <a:pt x="13715" y="21723"/>
                  </a:cubicBezTo>
                  <a:cubicBezTo>
                    <a:pt x="14016" y="21723"/>
                    <a:pt x="14303" y="21563"/>
                    <a:pt x="14438" y="21270"/>
                  </a:cubicBezTo>
                  <a:lnTo>
                    <a:pt x="14985" y="19963"/>
                  </a:lnTo>
                  <a:lnTo>
                    <a:pt x="15988" y="22546"/>
                  </a:lnTo>
                  <a:cubicBezTo>
                    <a:pt x="16104" y="22848"/>
                    <a:pt x="16397" y="23025"/>
                    <a:pt x="16704" y="23025"/>
                  </a:cubicBezTo>
                  <a:cubicBezTo>
                    <a:pt x="16800" y="23025"/>
                    <a:pt x="16898" y="23008"/>
                    <a:pt x="16991" y="22972"/>
                  </a:cubicBezTo>
                  <a:cubicBezTo>
                    <a:pt x="17356" y="22820"/>
                    <a:pt x="17569" y="22364"/>
                    <a:pt x="17417" y="21969"/>
                  </a:cubicBezTo>
                  <a:lnTo>
                    <a:pt x="16383" y="19385"/>
                  </a:lnTo>
                  <a:lnTo>
                    <a:pt x="17660" y="19932"/>
                  </a:lnTo>
                  <a:cubicBezTo>
                    <a:pt x="17766" y="19963"/>
                    <a:pt x="17873" y="19978"/>
                    <a:pt x="17975" y="19978"/>
                  </a:cubicBezTo>
                  <a:cubicBezTo>
                    <a:pt x="18078" y="19978"/>
                    <a:pt x="18177" y="19963"/>
                    <a:pt x="18268" y="19932"/>
                  </a:cubicBezTo>
                  <a:cubicBezTo>
                    <a:pt x="18481" y="19841"/>
                    <a:pt x="18633" y="19689"/>
                    <a:pt x="18694" y="19507"/>
                  </a:cubicBezTo>
                  <a:cubicBezTo>
                    <a:pt x="18846" y="19142"/>
                    <a:pt x="18694" y="18686"/>
                    <a:pt x="18268" y="18473"/>
                  </a:cubicBezTo>
                  <a:lnTo>
                    <a:pt x="15532" y="17349"/>
                  </a:lnTo>
                  <a:lnTo>
                    <a:pt x="14773" y="15495"/>
                  </a:lnTo>
                  <a:lnTo>
                    <a:pt x="17113" y="16133"/>
                  </a:lnTo>
                  <a:cubicBezTo>
                    <a:pt x="17176" y="16145"/>
                    <a:pt x="17244" y="16153"/>
                    <a:pt x="17313" y="16153"/>
                  </a:cubicBezTo>
                  <a:cubicBezTo>
                    <a:pt x="17411" y="16153"/>
                    <a:pt x="17510" y="16138"/>
                    <a:pt x="17599" y="16102"/>
                  </a:cubicBezTo>
                  <a:cubicBezTo>
                    <a:pt x="17751" y="16042"/>
                    <a:pt x="17873" y="15950"/>
                    <a:pt x="17934" y="15829"/>
                  </a:cubicBezTo>
                  <a:cubicBezTo>
                    <a:pt x="18116" y="15555"/>
                    <a:pt x="18116" y="15191"/>
                    <a:pt x="17903" y="14917"/>
                  </a:cubicBezTo>
                  <a:lnTo>
                    <a:pt x="16353" y="12820"/>
                  </a:lnTo>
                  <a:lnTo>
                    <a:pt x="18785" y="13154"/>
                  </a:lnTo>
                  <a:lnTo>
                    <a:pt x="20548" y="15525"/>
                  </a:lnTo>
                  <a:cubicBezTo>
                    <a:pt x="20724" y="15745"/>
                    <a:pt x="20963" y="15837"/>
                    <a:pt x="21197" y="15837"/>
                  </a:cubicBezTo>
                  <a:cubicBezTo>
                    <a:pt x="21287" y="15837"/>
                    <a:pt x="21375" y="15824"/>
                    <a:pt x="21460" y="15798"/>
                  </a:cubicBezTo>
                  <a:cubicBezTo>
                    <a:pt x="21551" y="15738"/>
                    <a:pt x="21581" y="15707"/>
                    <a:pt x="21672" y="15677"/>
                  </a:cubicBezTo>
                  <a:cubicBezTo>
                    <a:pt x="22007" y="15403"/>
                    <a:pt x="22067" y="14917"/>
                    <a:pt x="21824" y="14613"/>
                  </a:cubicBezTo>
                  <a:lnTo>
                    <a:pt x="20973" y="13458"/>
                  </a:lnTo>
                  <a:lnTo>
                    <a:pt x="23709" y="13853"/>
                  </a:lnTo>
                  <a:cubicBezTo>
                    <a:pt x="23753" y="13862"/>
                    <a:pt x="23795" y="13866"/>
                    <a:pt x="23835" y="13866"/>
                  </a:cubicBezTo>
                  <a:cubicBezTo>
                    <a:pt x="23932" y="13866"/>
                    <a:pt x="24018" y="13844"/>
                    <a:pt x="24104" y="13823"/>
                  </a:cubicBezTo>
                  <a:cubicBezTo>
                    <a:pt x="24347" y="13701"/>
                    <a:pt x="24499" y="13458"/>
                    <a:pt x="24590" y="13215"/>
                  </a:cubicBezTo>
                  <a:cubicBezTo>
                    <a:pt x="24621" y="12759"/>
                    <a:pt x="24317" y="12364"/>
                    <a:pt x="23891" y="12333"/>
                  </a:cubicBezTo>
                  <a:lnTo>
                    <a:pt x="21156" y="11938"/>
                  </a:lnTo>
                  <a:lnTo>
                    <a:pt x="22311" y="11118"/>
                  </a:lnTo>
                  <a:cubicBezTo>
                    <a:pt x="22645" y="10844"/>
                    <a:pt x="22736" y="10358"/>
                    <a:pt x="22463" y="10054"/>
                  </a:cubicBezTo>
                  <a:cubicBezTo>
                    <a:pt x="22299" y="9854"/>
                    <a:pt x="22059" y="9741"/>
                    <a:pt x="21828" y="9741"/>
                  </a:cubicBezTo>
                  <a:cubicBezTo>
                    <a:pt x="21673" y="9741"/>
                    <a:pt x="21521" y="9792"/>
                    <a:pt x="21399" y="9902"/>
                  </a:cubicBezTo>
                  <a:lnTo>
                    <a:pt x="19028" y="11695"/>
                  </a:lnTo>
                  <a:lnTo>
                    <a:pt x="16596" y="11330"/>
                  </a:lnTo>
                  <a:lnTo>
                    <a:pt x="18694" y="9780"/>
                  </a:lnTo>
                  <a:cubicBezTo>
                    <a:pt x="18967" y="9598"/>
                    <a:pt x="19089" y="9263"/>
                    <a:pt x="18967" y="8899"/>
                  </a:cubicBezTo>
                  <a:cubicBezTo>
                    <a:pt x="18846" y="8595"/>
                    <a:pt x="18572" y="8382"/>
                    <a:pt x="18238" y="8382"/>
                  </a:cubicBezTo>
                  <a:lnTo>
                    <a:pt x="15806" y="8352"/>
                  </a:lnTo>
                  <a:lnTo>
                    <a:pt x="17022" y="6771"/>
                  </a:lnTo>
                  <a:lnTo>
                    <a:pt x="19940" y="6406"/>
                  </a:lnTo>
                  <a:cubicBezTo>
                    <a:pt x="20031" y="6406"/>
                    <a:pt x="20092" y="6376"/>
                    <a:pt x="20153" y="6376"/>
                  </a:cubicBezTo>
                  <a:cubicBezTo>
                    <a:pt x="20457" y="6254"/>
                    <a:pt x="20669" y="5920"/>
                    <a:pt x="20639" y="5555"/>
                  </a:cubicBezTo>
                  <a:cubicBezTo>
                    <a:pt x="20610" y="5178"/>
                    <a:pt x="20221" y="4884"/>
                    <a:pt x="19816" y="4884"/>
                  </a:cubicBezTo>
                  <a:cubicBezTo>
                    <a:pt x="19797" y="4884"/>
                    <a:pt x="19777" y="4885"/>
                    <a:pt x="19757" y="4886"/>
                  </a:cubicBezTo>
                  <a:lnTo>
                    <a:pt x="18359" y="5069"/>
                  </a:lnTo>
                  <a:lnTo>
                    <a:pt x="20061" y="2880"/>
                  </a:lnTo>
                  <a:cubicBezTo>
                    <a:pt x="20335" y="2516"/>
                    <a:pt x="20244" y="2029"/>
                    <a:pt x="19909" y="1756"/>
                  </a:cubicBezTo>
                  <a:cubicBezTo>
                    <a:pt x="19773" y="1656"/>
                    <a:pt x="19606" y="1608"/>
                    <a:pt x="19440" y="1608"/>
                  </a:cubicBezTo>
                  <a:cubicBezTo>
                    <a:pt x="19199" y="1608"/>
                    <a:pt x="18959" y="1710"/>
                    <a:pt x="18815" y="1908"/>
                  </a:cubicBezTo>
                  <a:lnTo>
                    <a:pt x="17083" y="4127"/>
                  </a:lnTo>
                  <a:lnTo>
                    <a:pt x="16900" y="2728"/>
                  </a:lnTo>
                  <a:cubicBezTo>
                    <a:pt x="16871" y="2322"/>
                    <a:pt x="16483" y="2027"/>
                    <a:pt x="16078" y="2027"/>
                  </a:cubicBezTo>
                  <a:cubicBezTo>
                    <a:pt x="16058" y="2027"/>
                    <a:pt x="16038" y="2028"/>
                    <a:pt x="16019" y="2029"/>
                  </a:cubicBezTo>
                  <a:cubicBezTo>
                    <a:pt x="15624" y="2060"/>
                    <a:pt x="15320" y="2485"/>
                    <a:pt x="15350" y="2911"/>
                  </a:cubicBezTo>
                  <a:lnTo>
                    <a:pt x="15715" y="5829"/>
                  </a:lnTo>
                  <a:lnTo>
                    <a:pt x="14499" y="7379"/>
                  </a:lnTo>
                  <a:lnTo>
                    <a:pt x="13921" y="5069"/>
                  </a:lnTo>
                  <a:cubicBezTo>
                    <a:pt x="13830" y="4765"/>
                    <a:pt x="13557" y="4552"/>
                    <a:pt x="13253" y="4491"/>
                  </a:cubicBezTo>
                  <a:cubicBezTo>
                    <a:pt x="13227" y="4489"/>
                    <a:pt x="13201" y="4488"/>
                    <a:pt x="13176" y="4488"/>
                  </a:cubicBezTo>
                  <a:cubicBezTo>
                    <a:pt x="12898" y="4488"/>
                    <a:pt x="12632" y="4636"/>
                    <a:pt x="12493" y="4886"/>
                  </a:cubicBezTo>
                  <a:lnTo>
                    <a:pt x="11247" y="6984"/>
                  </a:lnTo>
                  <a:lnTo>
                    <a:pt x="10487" y="5099"/>
                  </a:lnTo>
                  <a:lnTo>
                    <a:pt x="11642" y="2364"/>
                  </a:lnTo>
                  <a:cubicBezTo>
                    <a:pt x="11794" y="1999"/>
                    <a:pt x="11642" y="1543"/>
                    <a:pt x="11216" y="1361"/>
                  </a:cubicBezTo>
                  <a:cubicBezTo>
                    <a:pt x="11115" y="1322"/>
                    <a:pt x="11009" y="1303"/>
                    <a:pt x="10906" y="1303"/>
                  </a:cubicBezTo>
                  <a:cubicBezTo>
                    <a:pt x="10605" y="1303"/>
                    <a:pt x="10318" y="1462"/>
                    <a:pt x="10183" y="1756"/>
                  </a:cubicBezTo>
                  <a:lnTo>
                    <a:pt x="9636" y="3063"/>
                  </a:lnTo>
                  <a:lnTo>
                    <a:pt x="8633" y="479"/>
                  </a:lnTo>
                  <a:cubicBezTo>
                    <a:pt x="8517" y="178"/>
                    <a:pt x="8224" y="0"/>
                    <a:pt x="79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5" name="Google Shape;1335;p21"/>
            <p:cNvSpPr/>
            <p:nvPr/>
          </p:nvSpPr>
          <p:spPr>
            <a:xfrm>
              <a:off x="3921297" y="-2"/>
              <a:ext cx="1095282" cy="1023120"/>
            </a:xfrm>
            <a:custGeom>
              <a:avLst/>
              <a:gdLst/>
              <a:ahLst/>
              <a:cxnLst/>
              <a:rect l="l" t="t" r="r" b="b"/>
              <a:pathLst>
                <a:path w="34257" h="32000" extrusionOk="0">
                  <a:moveTo>
                    <a:pt x="17995" y="10012"/>
                  </a:moveTo>
                  <a:lnTo>
                    <a:pt x="18633" y="12383"/>
                  </a:lnTo>
                  <a:lnTo>
                    <a:pt x="17448" y="13841"/>
                  </a:lnTo>
                  <a:lnTo>
                    <a:pt x="16718" y="12109"/>
                  </a:lnTo>
                  <a:lnTo>
                    <a:pt x="17995" y="10012"/>
                  </a:lnTo>
                  <a:close/>
                  <a:moveTo>
                    <a:pt x="12919" y="12443"/>
                  </a:moveTo>
                  <a:lnTo>
                    <a:pt x="14712" y="12930"/>
                  </a:lnTo>
                  <a:lnTo>
                    <a:pt x="15442" y="14693"/>
                  </a:lnTo>
                  <a:lnTo>
                    <a:pt x="14530" y="14571"/>
                  </a:lnTo>
                  <a:lnTo>
                    <a:pt x="12919" y="12443"/>
                  </a:lnTo>
                  <a:close/>
                  <a:moveTo>
                    <a:pt x="22159" y="13750"/>
                  </a:moveTo>
                  <a:lnTo>
                    <a:pt x="20031" y="15331"/>
                  </a:lnTo>
                  <a:lnTo>
                    <a:pt x="19120" y="15209"/>
                  </a:lnTo>
                  <a:lnTo>
                    <a:pt x="20305" y="13750"/>
                  </a:lnTo>
                  <a:close/>
                  <a:moveTo>
                    <a:pt x="14256" y="16699"/>
                  </a:moveTo>
                  <a:lnTo>
                    <a:pt x="15168" y="16820"/>
                  </a:lnTo>
                  <a:lnTo>
                    <a:pt x="13983" y="18310"/>
                  </a:lnTo>
                  <a:lnTo>
                    <a:pt x="12129" y="18310"/>
                  </a:lnTo>
                  <a:lnTo>
                    <a:pt x="14256" y="16699"/>
                  </a:lnTo>
                  <a:close/>
                  <a:moveTo>
                    <a:pt x="18816" y="17337"/>
                  </a:moveTo>
                  <a:lnTo>
                    <a:pt x="19728" y="17459"/>
                  </a:lnTo>
                  <a:lnTo>
                    <a:pt x="21339" y="19586"/>
                  </a:lnTo>
                  <a:lnTo>
                    <a:pt x="19545" y="19100"/>
                  </a:lnTo>
                  <a:lnTo>
                    <a:pt x="18816" y="17337"/>
                  </a:lnTo>
                  <a:close/>
                  <a:moveTo>
                    <a:pt x="16840" y="18158"/>
                  </a:moveTo>
                  <a:lnTo>
                    <a:pt x="17569" y="19890"/>
                  </a:lnTo>
                  <a:lnTo>
                    <a:pt x="16323" y="22018"/>
                  </a:lnTo>
                  <a:lnTo>
                    <a:pt x="15655" y="19677"/>
                  </a:lnTo>
                  <a:lnTo>
                    <a:pt x="16840" y="18158"/>
                  </a:lnTo>
                  <a:close/>
                  <a:moveTo>
                    <a:pt x="11083" y="0"/>
                  </a:moveTo>
                  <a:cubicBezTo>
                    <a:pt x="10955" y="0"/>
                    <a:pt x="10826" y="23"/>
                    <a:pt x="10700" y="72"/>
                  </a:cubicBezTo>
                  <a:cubicBezTo>
                    <a:pt x="10153" y="285"/>
                    <a:pt x="9879" y="893"/>
                    <a:pt x="10062" y="1470"/>
                  </a:cubicBezTo>
                  <a:lnTo>
                    <a:pt x="11521" y="5027"/>
                  </a:lnTo>
                  <a:lnTo>
                    <a:pt x="9697" y="4267"/>
                  </a:lnTo>
                  <a:cubicBezTo>
                    <a:pt x="9577" y="4217"/>
                    <a:pt x="9449" y="4194"/>
                    <a:pt x="9320" y="4194"/>
                  </a:cubicBezTo>
                  <a:cubicBezTo>
                    <a:pt x="8894" y="4194"/>
                    <a:pt x="8462" y="4448"/>
                    <a:pt x="8299" y="4844"/>
                  </a:cubicBezTo>
                  <a:cubicBezTo>
                    <a:pt x="8056" y="5392"/>
                    <a:pt x="8329" y="6030"/>
                    <a:pt x="8876" y="6243"/>
                  </a:cubicBezTo>
                  <a:lnTo>
                    <a:pt x="12676" y="7854"/>
                  </a:lnTo>
                  <a:lnTo>
                    <a:pt x="13679" y="10407"/>
                  </a:lnTo>
                  <a:lnTo>
                    <a:pt x="10457" y="9525"/>
                  </a:lnTo>
                  <a:cubicBezTo>
                    <a:pt x="10356" y="9498"/>
                    <a:pt x="10254" y="9485"/>
                    <a:pt x="10155" y="9485"/>
                  </a:cubicBezTo>
                  <a:cubicBezTo>
                    <a:pt x="9807" y="9485"/>
                    <a:pt x="9484" y="9650"/>
                    <a:pt x="9271" y="9981"/>
                  </a:cubicBezTo>
                  <a:cubicBezTo>
                    <a:pt x="8998" y="10346"/>
                    <a:pt x="9059" y="10863"/>
                    <a:pt x="9302" y="11227"/>
                  </a:cubicBezTo>
                  <a:lnTo>
                    <a:pt x="11521" y="14115"/>
                  </a:lnTo>
                  <a:lnTo>
                    <a:pt x="11521" y="14115"/>
                  </a:lnTo>
                  <a:lnTo>
                    <a:pt x="8147" y="13659"/>
                  </a:lnTo>
                  <a:lnTo>
                    <a:pt x="5685" y="10407"/>
                  </a:lnTo>
                  <a:cubicBezTo>
                    <a:pt x="5461" y="10127"/>
                    <a:pt x="5123" y="9973"/>
                    <a:pt x="4783" y="9973"/>
                  </a:cubicBezTo>
                  <a:cubicBezTo>
                    <a:pt x="4568" y="9973"/>
                    <a:pt x="4353" y="10034"/>
                    <a:pt x="4165" y="10164"/>
                  </a:cubicBezTo>
                  <a:cubicBezTo>
                    <a:pt x="3709" y="10498"/>
                    <a:pt x="3587" y="11197"/>
                    <a:pt x="3922" y="11683"/>
                  </a:cubicBezTo>
                  <a:lnTo>
                    <a:pt x="5107" y="13234"/>
                  </a:lnTo>
                  <a:lnTo>
                    <a:pt x="1308" y="12717"/>
                  </a:lnTo>
                  <a:cubicBezTo>
                    <a:pt x="1255" y="12709"/>
                    <a:pt x="1202" y="12705"/>
                    <a:pt x="1150" y="12705"/>
                  </a:cubicBezTo>
                  <a:cubicBezTo>
                    <a:pt x="629" y="12705"/>
                    <a:pt x="147" y="13104"/>
                    <a:pt x="92" y="13629"/>
                  </a:cubicBezTo>
                  <a:cubicBezTo>
                    <a:pt x="1" y="14206"/>
                    <a:pt x="426" y="14753"/>
                    <a:pt x="1004" y="14845"/>
                  </a:cubicBezTo>
                  <a:lnTo>
                    <a:pt x="4803" y="15361"/>
                  </a:lnTo>
                  <a:lnTo>
                    <a:pt x="3223" y="16547"/>
                  </a:lnTo>
                  <a:cubicBezTo>
                    <a:pt x="2797" y="16881"/>
                    <a:pt x="2676" y="17580"/>
                    <a:pt x="3010" y="18066"/>
                  </a:cubicBezTo>
                  <a:cubicBezTo>
                    <a:pt x="3220" y="18340"/>
                    <a:pt x="3533" y="18497"/>
                    <a:pt x="3847" y="18497"/>
                  </a:cubicBezTo>
                  <a:cubicBezTo>
                    <a:pt x="3986" y="18497"/>
                    <a:pt x="4125" y="18466"/>
                    <a:pt x="4256" y="18401"/>
                  </a:cubicBezTo>
                  <a:cubicBezTo>
                    <a:pt x="4347" y="18370"/>
                    <a:pt x="4408" y="18340"/>
                    <a:pt x="4499" y="18249"/>
                  </a:cubicBezTo>
                  <a:lnTo>
                    <a:pt x="7752" y="15787"/>
                  </a:lnTo>
                  <a:lnTo>
                    <a:pt x="11156" y="16243"/>
                  </a:lnTo>
                  <a:lnTo>
                    <a:pt x="8238" y="18462"/>
                  </a:lnTo>
                  <a:cubicBezTo>
                    <a:pt x="7873" y="18705"/>
                    <a:pt x="7721" y="19222"/>
                    <a:pt x="7873" y="19617"/>
                  </a:cubicBezTo>
                  <a:cubicBezTo>
                    <a:pt x="8025" y="20042"/>
                    <a:pt x="8390" y="20346"/>
                    <a:pt x="8876" y="20346"/>
                  </a:cubicBezTo>
                  <a:lnTo>
                    <a:pt x="12220" y="20377"/>
                  </a:lnTo>
                  <a:lnTo>
                    <a:pt x="10487" y="22565"/>
                  </a:lnTo>
                  <a:lnTo>
                    <a:pt x="6445" y="23051"/>
                  </a:lnTo>
                  <a:cubicBezTo>
                    <a:pt x="5867" y="23112"/>
                    <a:pt x="5411" y="23659"/>
                    <a:pt x="5472" y="24267"/>
                  </a:cubicBezTo>
                  <a:cubicBezTo>
                    <a:pt x="5560" y="24824"/>
                    <a:pt x="6043" y="25211"/>
                    <a:pt x="6622" y="25211"/>
                  </a:cubicBezTo>
                  <a:cubicBezTo>
                    <a:pt x="6644" y="25211"/>
                    <a:pt x="6666" y="25211"/>
                    <a:pt x="6688" y="25209"/>
                  </a:cubicBezTo>
                  <a:lnTo>
                    <a:pt x="8633" y="24997"/>
                  </a:lnTo>
                  <a:lnTo>
                    <a:pt x="6293" y="28036"/>
                  </a:lnTo>
                  <a:cubicBezTo>
                    <a:pt x="5897" y="28492"/>
                    <a:pt x="6019" y="29161"/>
                    <a:pt x="6475" y="29556"/>
                  </a:cubicBezTo>
                  <a:cubicBezTo>
                    <a:pt x="6675" y="29696"/>
                    <a:pt x="6928" y="29783"/>
                    <a:pt x="7173" y="29783"/>
                  </a:cubicBezTo>
                  <a:cubicBezTo>
                    <a:pt x="7300" y="29783"/>
                    <a:pt x="7425" y="29760"/>
                    <a:pt x="7539" y="29708"/>
                  </a:cubicBezTo>
                  <a:cubicBezTo>
                    <a:pt x="7691" y="29617"/>
                    <a:pt x="7843" y="29495"/>
                    <a:pt x="7995" y="29343"/>
                  </a:cubicBezTo>
                  <a:lnTo>
                    <a:pt x="10335" y="26304"/>
                  </a:lnTo>
                  <a:lnTo>
                    <a:pt x="10578" y="28249"/>
                  </a:lnTo>
                  <a:cubicBezTo>
                    <a:pt x="10635" y="28790"/>
                    <a:pt x="11118" y="29197"/>
                    <a:pt x="11679" y="29197"/>
                  </a:cubicBezTo>
                  <a:cubicBezTo>
                    <a:pt x="11717" y="29197"/>
                    <a:pt x="11755" y="29195"/>
                    <a:pt x="11794" y="29191"/>
                  </a:cubicBezTo>
                  <a:cubicBezTo>
                    <a:pt x="11916" y="29191"/>
                    <a:pt x="11977" y="29161"/>
                    <a:pt x="12068" y="29130"/>
                  </a:cubicBezTo>
                  <a:cubicBezTo>
                    <a:pt x="12524" y="28948"/>
                    <a:pt x="12767" y="28492"/>
                    <a:pt x="12706" y="27975"/>
                  </a:cubicBezTo>
                  <a:lnTo>
                    <a:pt x="12220" y="23933"/>
                  </a:lnTo>
                  <a:lnTo>
                    <a:pt x="13922" y="21744"/>
                  </a:lnTo>
                  <a:lnTo>
                    <a:pt x="14803" y="24997"/>
                  </a:lnTo>
                  <a:cubicBezTo>
                    <a:pt x="14895" y="25392"/>
                    <a:pt x="15259" y="25696"/>
                    <a:pt x="15655" y="25787"/>
                  </a:cubicBezTo>
                  <a:cubicBezTo>
                    <a:pt x="15703" y="25794"/>
                    <a:pt x="15751" y="25797"/>
                    <a:pt x="15799" y="25797"/>
                  </a:cubicBezTo>
                  <a:cubicBezTo>
                    <a:pt x="16174" y="25797"/>
                    <a:pt x="16530" y="25590"/>
                    <a:pt x="16718" y="25240"/>
                  </a:cubicBezTo>
                  <a:lnTo>
                    <a:pt x="18451" y="22352"/>
                  </a:lnTo>
                  <a:lnTo>
                    <a:pt x="19454" y="24936"/>
                  </a:lnTo>
                  <a:lnTo>
                    <a:pt x="17873" y="28735"/>
                  </a:lnTo>
                  <a:cubicBezTo>
                    <a:pt x="17630" y="29282"/>
                    <a:pt x="17904" y="29921"/>
                    <a:pt x="18451" y="30164"/>
                  </a:cubicBezTo>
                  <a:cubicBezTo>
                    <a:pt x="18571" y="30213"/>
                    <a:pt x="18697" y="30237"/>
                    <a:pt x="18824" y="30237"/>
                  </a:cubicBezTo>
                  <a:cubicBezTo>
                    <a:pt x="19243" y="30237"/>
                    <a:pt x="19662" y="29983"/>
                    <a:pt x="19849" y="29586"/>
                  </a:cubicBezTo>
                  <a:lnTo>
                    <a:pt x="20609" y="27763"/>
                  </a:lnTo>
                  <a:lnTo>
                    <a:pt x="22038" y="31319"/>
                  </a:lnTo>
                  <a:cubicBezTo>
                    <a:pt x="22225" y="31740"/>
                    <a:pt x="22628" y="31999"/>
                    <a:pt x="23067" y="31999"/>
                  </a:cubicBezTo>
                  <a:cubicBezTo>
                    <a:pt x="23199" y="31999"/>
                    <a:pt x="23333" y="31976"/>
                    <a:pt x="23466" y="31927"/>
                  </a:cubicBezTo>
                  <a:cubicBezTo>
                    <a:pt x="23983" y="31714"/>
                    <a:pt x="24256" y="31106"/>
                    <a:pt x="24074" y="30529"/>
                  </a:cubicBezTo>
                  <a:lnTo>
                    <a:pt x="22615" y="26972"/>
                  </a:lnTo>
                  <a:lnTo>
                    <a:pt x="22615" y="26972"/>
                  </a:lnTo>
                  <a:lnTo>
                    <a:pt x="24439" y="27732"/>
                  </a:lnTo>
                  <a:cubicBezTo>
                    <a:pt x="24576" y="27778"/>
                    <a:pt x="24720" y="27801"/>
                    <a:pt x="24864" y="27801"/>
                  </a:cubicBezTo>
                  <a:cubicBezTo>
                    <a:pt x="25009" y="27801"/>
                    <a:pt x="25153" y="27778"/>
                    <a:pt x="25290" y="27732"/>
                  </a:cubicBezTo>
                  <a:cubicBezTo>
                    <a:pt x="25533" y="27611"/>
                    <a:pt x="25746" y="27428"/>
                    <a:pt x="25837" y="27155"/>
                  </a:cubicBezTo>
                  <a:cubicBezTo>
                    <a:pt x="26080" y="26608"/>
                    <a:pt x="25807" y="25969"/>
                    <a:pt x="25290" y="25757"/>
                  </a:cubicBezTo>
                  <a:lnTo>
                    <a:pt x="21490" y="24146"/>
                  </a:lnTo>
                  <a:lnTo>
                    <a:pt x="20457" y="21562"/>
                  </a:lnTo>
                  <a:lnTo>
                    <a:pt x="23709" y="22443"/>
                  </a:lnTo>
                  <a:cubicBezTo>
                    <a:pt x="23802" y="22467"/>
                    <a:pt x="23891" y="22477"/>
                    <a:pt x="23978" y="22477"/>
                  </a:cubicBezTo>
                  <a:cubicBezTo>
                    <a:pt x="24120" y="22477"/>
                    <a:pt x="24258" y="22451"/>
                    <a:pt x="24408" y="22413"/>
                  </a:cubicBezTo>
                  <a:cubicBezTo>
                    <a:pt x="24591" y="22322"/>
                    <a:pt x="24773" y="22170"/>
                    <a:pt x="24895" y="22018"/>
                  </a:cubicBezTo>
                  <a:cubicBezTo>
                    <a:pt x="25168" y="21653"/>
                    <a:pt x="25138" y="21136"/>
                    <a:pt x="24864" y="20772"/>
                  </a:cubicBezTo>
                  <a:lnTo>
                    <a:pt x="22646" y="17884"/>
                  </a:lnTo>
                  <a:lnTo>
                    <a:pt x="26050" y="18340"/>
                  </a:lnTo>
                  <a:lnTo>
                    <a:pt x="28512" y="21592"/>
                  </a:lnTo>
                  <a:cubicBezTo>
                    <a:pt x="28722" y="21866"/>
                    <a:pt x="29035" y="22023"/>
                    <a:pt x="29349" y="22023"/>
                  </a:cubicBezTo>
                  <a:cubicBezTo>
                    <a:pt x="29488" y="22023"/>
                    <a:pt x="29627" y="21992"/>
                    <a:pt x="29758" y="21927"/>
                  </a:cubicBezTo>
                  <a:cubicBezTo>
                    <a:pt x="29849" y="21896"/>
                    <a:pt x="29910" y="21866"/>
                    <a:pt x="30001" y="21805"/>
                  </a:cubicBezTo>
                  <a:cubicBezTo>
                    <a:pt x="30457" y="21440"/>
                    <a:pt x="30548" y="20772"/>
                    <a:pt x="30214" y="20285"/>
                  </a:cubicBezTo>
                  <a:lnTo>
                    <a:pt x="29029" y="18705"/>
                  </a:lnTo>
                  <a:lnTo>
                    <a:pt x="29029" y="18705"/>
                  </a:lnTo>
                  <a:lnTo>
                    <a:pt x="32828" y="19252"/>
                  </a:lnTo>
                  <a:cubicBezTo>
                    <a:pt x="32881" y="19260"/>
                    <a:pt x="32933" y="19263"/>
                    <a:pt x="32982" y="19263"/>
                  </a:cubicBezTo>
                  <a:cubicBezTo>
                    <a:pt x="33130" y="19263"/>
                    <a:pt x="33261" y="19229"/>
                    <a:pt x="33375" y="19161"/>
                  </a:cubicBezTo>
                  <a:cubicBezTo>
                    <a:pt x="33710" y="19009"/>
                    <a:pt x="33983" y="18705"/>
                    <a:pt x="34014" y="18340"/>
                  </a:cubicBezTo>
                  <a:cubicBezTo>
                    <a:pt x="34257" y="17793"/>
                    <a:pt x="33831" y="17276"/>
                    <a:pt x="33254" y="17185"/>
                  </a:cubicBezTo>
                  <a:lnTo>
                    <a:pt x="29454" y="16668"/>
                  </a:lnTo>
                  <a:lnTo>
                    <a:pt x="31004" y="15483"/>
                  </a:lnTo>
                  <a:cubicBezTo>
                    <a:pt x="31460" y="15148"/>
                    <a:pt x="31582" y="14449"/>
                    <a:pt x="31248" y="13963"/>
                  </a:cubicBezTo>
                  <a:cubicBezTo>
                    <a:pt x="31047" y="13690"/>
                    <a:pt x="30715" y="13536"/>
                    <a:pt x="30376" y="13536"/>
                  </a:cubicBezTo>
                  <a:cubicBezTo>
                    <a:pt x="30151" y="13536"/>
                    <a:pt x="29922" y="13604"/>
                    <a:pt x="29728" y="13750"/>
                  </a:cubicBezTo>
                  <a:lnTo>
                    <a:pt x="26445" y="16212"/>
                  </a:lnTo>
                  <a:lnTo>
                    <a:pt x="23071" y="15756"/>
                  </a:lnTo>
                  <a:lnTo>
                    <a:pt x="25959" y="13538"/>
                  </a:lnTo>
                  <a:cubicBezTo>
                    <a:pt x="26354" y="13294"/>
                    <a:pt x="26506" y="12778"/>
                    <a:pt x="26354" y="12383"/>
                  </a:cubicBezTo>
                  <a:cubicBezTo>
                    <a:pt x="26202" y="11957"/>
                    <a:pt x="25807" y="11653"/>
                    <a:pt x="25351" y="11653"/>
                  </a:cubicBezTo>
                  <a:lnTo>
                    <a:pt x="22007" y="11623"/>
                  </a:lnTo>
                  <a:lnTo>
                    <a:pt x="23709" y="9434"/>
                  </a:lnTo>
                  <a:lnTo>
                    <a:pt x="27782" y="8948"/>
                  </a:lnTo>
                  <a:cubicBezTo>
                    <a:pt x="27904" y="8948"/>
                    <a:pt x="27965" y="8917"/>
                    <a:pt x="28056" y="8857"/>
                  </a:cubicBezTo>
                  <a:cubicBezTo>
                    <a:pt x="28512" y="8674"/>
                    <a:pt x="28785" y="8218"/>
                    <a:pt x="28694" y="7732"/>
                  </a:cubicBezTo>
                  <a:cubicBezTo>
                    <a:pt x="28639" y="7179"/>
                    <a:pt x="28182" y="6777"/>
                    <a:pt x="27642" y="6777"/>
                  </a:cubicBezTo>
                  <a:cubicBezTo>
                    <a:pt x="27588" y="6777"/>
                    <a:pt x="27534" y="6781"/>
                    <a:pt x="27478" y="6790"/>
                  </a:cubicBezTo>
                  <a:lnTo>
                    <a:pt x="25533" y="7002"/>
                  </a:lnTo>
                  <a:lnTo>
                    <a:pt x="27904" y="3963"/>
                  </a:lnTo>
                  <a:cubicBezTo>
                    <a:pt x="28269" y="3507"/>
                    <a:pt x="28178" y="2838"/>
                    <a:pt x="27722" y="2443"/>
                  </a:cubicBezTo>
                  <a:cubicBezTo>
                    <a:pt x="27531" y="2291"/>
                    <a:pt x="27299" y="2218"/>
                    <a:pt x="27066" y="2218"/>
                  </a:cubicBezTo>
                  <a:cubicBezTo>
                    <a:pt x="26740" y="2218"/>
                    <a:pt x="26414" y="2360"/>
                    <a:pt x="26202" y="2626"/>
                  </a:cubicBezTo>
                  <a:lnTo>
                    <a:pt x="23831" y="5665"/>
                  </a:lnTo>
                  <a:lnTo>
                    <a:pt x="23618" y="3750"/>
                  </a:lnTo>
                  <a:cubicBezTo>
                    <a:pt x="23532" y="3207"/>
                    <a:pt x="23044" y="2772"/>
                    <a:pt x="22506" y="2772"/>
                  </a:cubicBezTo>
                  <a:cubicBezTo>
                    <a:pt x="22472" y="2772"/>
                    <a:pt x="22437" y="2774"/>
                    <a:pt x="22402" y="2777"/>
                  </a:cubicBezTo>
                  <a:cubicBezTo>
                    <a:pt x="21794" y="2869"/>
                    <a:pt x="21369" y="3385"/>
                    <a:pt x="21430" y="4024"/>
                  </a:cubicBezTo>
                  <a:lnTo>
                    <a:pt x="21946" y="8066"/>
                  </a:lnTo>
                  <a:lnTo>
                    <a:pt x="20214" y="10255"/>
                  </a:lnTo>
                  <a:lnTo>
                    <a:pt x="19363" y="7002"/>
                  </a:lnTo>
                  <a:cubicBezTo>
                    <a:pt x="19241" y="6607"/>
                    <a:pt x="18907" y="6303"/>
                    <a:pt x="18481" y="6212"/>
                  </a:cubicBezTo>
                  <a:cubicBezTo>
                    <a:pt x="18433" y="6205"/>
                    <a:pt x="18385" y="6202"/>
                    <a:pt x="18337" y="6202"/>
                  </a:cubicBezTo>
                  <a:cubicBezTo>
                    <a:pt x="17962" y="6202"/>
                    <a:pt x="17606" y="6409"/>
                    <a:pt x="17417" y="6759"/>
                  </a:cubicBezTo>
                  <a:lnTo>
                    <a:pt x="15715" y="9647"/>
                  </a:lnTo>
                  <a:lnTo>
                    <a:pt x="14682" y="7063"/>
                  </a:lnTo>
                  <a:lnTo>
                    <a:pt x="16262" y="3264"/>
                  </a:lnTo>
                  <a:cubicBezTo>
                    <a:pt x="16506" y="2717"/>
                    <a:pt x="16232" y="2078"/>
                    <a:pt x="15715" y="1835"/>
                  </a:cubicBezTo>
                  <a:cubicBezTo>
                    <a:pt x="15588" y="1786"/>
                    <a:pt x="15456" y="1763"/>
                    <a:pt x="15325" y="1763"/>
                  </a:cubicBezTo>
                  <a:cubicBezTo>
                    <a:pt x="14893" y="1763"/>
                    <a:pt x="14473" y="2016"/>
                    <a:pt x="14287" y="2413"/>
                  </a:cubicBezTo>
                  <a:lnTo>
                    <a:pt x="13527" y="4236"/>
                  </a:lnTo>
                  <a:lnTo>
                    <a:pt x="12098" y="680"/>
                  </a:lnTo>
                  <a:cubicBezTo>
                    <a:pt x="11911" y="259"/>
                    <a:pt x="11508" y="0"/>
                    <a:pt x="11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36" name="Google Shape;1336;p21"/>
          <p:cNvGrpSpPr/>
          <p:nvPr/>
        </p:nvGrpSpPr>
        <p:grpSpPr>
          <a:xfrm rot="10800000">
            <a:off x="114300" y="4058624"/>
            <a:ext cx="1028955" cy="1488473"/>
            <a:chOff x="497350" y="-655197"/>
            <a:chExt cx="771716" cy="1116355"/>
          </a:xfrm>
        </p:grpSpPr>
        <p:sp>
          <p:nvSpPr>
            <p:cNvPr id="1337" name="Google Shape;1337;p21"/>
            <p:cNvSpPr/>
            <p:nvPr/>
          </p:nvSpPr>
          <p:spPr>
            <a:xfrm>
              <a:off x="642713" y="-655197"/>
              <a:ext cx="127826" cy="358242"/>
            </a:xfrm>
            <a:custGeom>
              <a:avLst/>
              <a:gdLst/>
              <a:ahLst/>
              <a:cxnLst/>
              <a:rect l="l" t="t" r="r" b="b"/>
              <a:pathLst>
                <a:path w="780" h="2186" extrusionOk="0">
                  <a:moveTo>
                    <a:pt x="277" y="1"/>
                  </a:moveTo>
                  <a:cubicBezTo>
                    <a:pt x="262" y="1"/>
                    <a:pt x="248" y="3"/>
                    <a:pt x="236" y="9"/>
                  </a:cubicBezTo>
                  <a:cubicBezTo>
                    <a:pt x="182" y="9"/>
                    <a:pt x="146" y="81"/>
                    <a:pt x="109" y="136"/>
                  </a:cubicBezTo>
                  <a:cubicBezTo>
                    <a:pt x="1" y="371"/>
                    <a:pt x="55" y="643"/>
                    <a:pt x="109" y="896"/>
                  </a:cubicBezTo>
                  <a:cubicBezTo>
                    <a:pt x="182" y="1132"/>
                    <a:pt x="254" y="1367"/>
                    <a:pt x="327" y="1603"/>
                  </a:cubicBezTo>
                  <a:cubicBezTo>
                    <a:pt x="363" y="1765"/>
                    <a:pt x="435" y="2001"/>
                    <a:pt x="544" y="2146"/>
                  </a:cubicBezTo>
                  <a:cubicBezTo>
                    <a:pt x="575" y="2174"/>
                    <a:pt x="601" y="2186"/>
                    <a:pt x="622" y="2186"/>
                  </a:cubicBezTo>
                  <a:cubicBezTo>
                    <a:pt x="725" y="2186"/>
                    <a:pt x="725" y="1907"/>
                    <a:pt x="725" y="1802"/>
                  </a:cubicBezTo>
                  <a:cubicBezTo>
                    <a:pt x="779" y="1403"/>
                    <a:pt x="743" y="987"/>
                    <a:pt x="707" y="606"/>
                  </a:cubicBezTo>
                  <a:cubicBezTo>
                    <a:pt x="653" y="371"/>
                    <a:pt x="598" y="99"/>
                    <a:pt x="363" y="9"/>
                  </a:cubicBezTo>
                  <a:cubicBezTo>
                    <a:pt x="339" y="9"/>
                    <a:pt x="307" y="1"/>
                    <a:pt x="2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8" name="Google Shape;1338;p21"/>
            <p:cNvSpPr/>
            <p:nvPr/>
          </p:nvSpPr>
          <p:spPr>
            <a:xfrm>
              <a:off x="802989" y="-419701"/>
              <a:ext cx="151589" cy="335790"/>
            </a:xfrm>
            <a:custGeom>
              <a:avLst/>
              <a:gdLst/>
              <a:ahLst/>
              <a:cxnLst/>
              <a:rect l="l" t="t" r="r" b="b"/>
              <a:pathLst>
                <a:path w="925" h="2049" extrusionOk="0">
                  <a:moveTo>
                    <a:pt x="737" y="1"/>
                  </a:moveTo>
                  <a:cubicBezTo>
                    <a:pt x="639" y="1"/>
                    <a:pt x="559" y="100"/>
                    <a:pt x="526" y="184"/>
                  </a:cubicBezTo>
                  <a:cubicBezTo>
                    <a:pt x="345" y="455"/>
                    <a:pt x="218" y="781"/>
                    <a:pt x="146" y="1089"/>
                  </a:cubicBezTo>
                  <a:cubicBezTo>
                    <a:pt x="91" y="1379"/>
                    <a:pt x="1" y="1741"/>
                    <a:pt x="37" y="2049"/>
                  </a:cubicBezTo>
                  <a:cubicBezTo>
                    <a:pt x="381" y="1614"/>
                    <a:pt x="671" y="1089"/>
                    <a:pt x="852" y="564"/>
                  </a:cubicBezTo>
                  <a:cubicBezTo>
                    <a:pt x="888" y="473"/>
                    <a:pt x="924" y="383"/>
                    <a:pt x="924" y="274"/>
                  </a:cubicBezTo>
                  <a:cubicBezTo>
                    <a:pt x="924" y="166"/>
                    <a:pt x="888" y="21"/>
                    <a:pt x="761" y="3"/>
                  </a:cubicBezTo>
                  <a:cubicBezTo>
                    <a:pt x="753" y="1"/>
                    <a:pt x="745" y="1"/>
                    <a:pt x="7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9" name="Google Shape;1339;p21"/>
            <p:cNvSpPr/>
            <p:nvPr/>
          </p:nvSpPr>
          <p:spPr>
            <a:xfrm>
              <a:off x="944746" y="-189449"/>
              <a:ext cx="146345" cy="362175"/>
            </a:xfrm>
            <a:custGeom>
              <a:avLst/>
              <a:gdLst/>
              <a:ahLst/>
              <a:cxnLst/>
              <a:rect l="l" t="t" r="r" b="b"/>
              <a:pathLst>
                <a:path w="893" h="2210" extrusionOk="0">
                  <a:moveTo>
                    <a:pt x="670" y="0"/>
                  </a:moveTo>
                  <a:cubicBezTo>
                    <a:pt x="654" y="0"/>
                    <a:pt x="637" y="3"/>
                    <a:pt x="621" y="10"/>
                  </a:cubicBezTo>
                  <a:cubicBezTo>
                    <a:pt x="530" y="28"/>
                    <a:pt x="494" y="101"/>
                    <a:pt x="440" y="155"/>
                  </a:cubicBezTo>
                  <a:cubicBezTo>
                    <a:pt x="240" y="499"/>
                    <a:pt x="114" y="879"/>
                    <a:pt x="59" y="1278"/>
                  </a:cubicBezTo>
                  <a:cubicBezTo>
                    <a:pt x="41" y="1477"/>
                    <a:pt x="23" y="1676"/>
                    <a:pt x="23" y="1875"/>
                  </a:cubicBezTo>
                  <a:cubicBezTo>
                    <a:pt x="23" y="1933"/>
                    <a:pt x="0" y="2209"/>
                    <a:pt x="64" y="2209"/>
                  </a:cubicBezTo>
                  <a:cubicBezTo>
                    <a:pt x="80" y="2209"/>
                    <a:pt x="102" y="2191"/>
                    <a:pt x="132" y="2147"/>
                  </a:cubicBezTo>
                  <a:cubicBezTo>
                    <a:pt x="277" y="1912"/>
                    <a:pt x="440" y="1640"/>
                    <a:pt x="584" y="1368"/>
                  </a:cubicBezTo>
                  <a:cubicBezTo>
                    <a:pt x="747" y="1042"/>
                    <a:pt x="892" y="734"/>
                    <a:pt x="892" y="372"/>
                  </a:cubicBezTo>
                  <a:cubicBezTo>
                    <a:pt x="892" y="282"/>
                    <a:pt x="892" y="191"/>
                    <a:pt x="856" y="119"/>
                  </a:cubicBezTo>
                  <a:cubicBezTo>
                    <a:pt x="812" y="60"/>
                    <a:pt x="743" y="0"/>
                    <a:pt x="6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0" name="Google Shape;1340;p21"/>
            <p:cNvSpPr/>
            <p:nvPr/>
          </p:nvSpPr>
          <p:spPr>
            <a:xfrm>
              <a:off x="1102728" y="24743"/>
              <a:ext cx="166338" cy="321696"/>
            </a:xfrm>
            <a:custGeom>
              <a:avLst/>
              <a:gdLst/>
              <a:ahLst/>
              <a:cxnLst/>
              <a:rect l="l" t="t" r="r" b="b"/>
              <a:pathLst>
                <a:path w="1015" h="1963" extrusionOk="0">
                  <a:moveTo>
                    <a:pt x="685" y="1"/>
                  </a:moveTo>
                  <a:cubicBezTo>
                    <a:pt x="669" y="1"/>
                    <a:pt x="652" y="3"/>
                    <a:pt x="635" y="7"/>
                  </a:cubicBezTo>
                  <a:cubicBezTo>
                    <a:pt x="526" y="43"/>
                    <a:pt x="453" y="170"/>
                    <a:pt x="417" y="260"/>
                  </a:cubicBezTo>
                  <a:cubicBezTo>
                    <a:pt x="164" y="786"/>
                    <a:pt x="1" y="1383"/>
                    <a:pt x="19" y="1963"/>
                  </a:cubicBezTo>
                  <a:cubicBezTo>
                    <a:pt x="91" y="1927"/>
                    <a:pt x="146" y="1854"/>
                    <a:pt x="182" y="1818"/>
                  </a:cubicBezTo>
                  <a:cubicBezTo>
                    <a:pt x="508" y="1474"/>
                    <a:pt x="725" y="1094"/>
                    <a:pt x="906" y="695"/>
                  </a:cubicBezTo>
                  <a:cubicBezTo>
                    <a:pt x="961" y="532"/>
                    <a:pt x="1015" y="387"/>
                    <a:pt x="979" y="242"/>
                  </a:cubicBezTo>
                  <a:cubicBezTo>
                    <a:pt x="931" y="114"/>
                    <a:pt x="812" y="1"/>
                    <a:pt x="6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1" name="Google Shape;1341;p21"/>
            <p:cNvSpPr/>
            <p:nvPr/>
          </p:nvSpPr>
          <p:spPr>
            <a:xfrm>
              <a:off x="497350" y="-288269"/>
              <a:ext cx="335462" cy="237134"/>
            </a:xfrm>
            <a:custGeom>
              <a:avLst/>
              <a:gdLst/>
              <a:ahLst/>
              <a:cxnLst/>
              <a:rect l="l" t="t" r="r" b="b"/>
              <a:pathLst>
                <a:path w="2047" h="1447" extrusionOk="0">
                  <a:moveTo>
                    <a:pt x="285" y="1"/>
                  </a:moveTo>
                  <a:cubicBezTo>
                    <a:pt x="208" y="1"/>
                    <a:pt x="134" y="16"/>
                    <a:pt x="91" y="70"/>
                  </a:cubicBezTo>
                  <a:cubicBezTo>
                    <a:pt x="0" y="160"/>
                    <a:pt x="37" y="287"/>
                    <a:pt x="73" y="396"/>
                  </a:cubicBezTo>
                  <a:cubicBezTo>
                    <a:pt x="163" y="631"/>
                    <a:pt x="399" y="794"/>
                    <a:pt x="616" y="903"/>
                  </a:cubicBezTo>
                  <a:cubicBezTo>
                    <a:pt x="852" y="1011"/>
                    <a:pt x="1087" y="1066"/>
                    <a:pt x="1322" y="1174"/>
                  </a:cubicBezTo>
                  <a:cubicBezTo>
                    <a:pt x="1540" y="1265"/>
                    <a:pt x="1775" y="1428"/>
                    <a:pt x="1992" y="1446"/>
                  </a:cubicBezTo>
                  <a:cubicBezTo>
                    <a:pt x="2047" y="1301"/>
                    <a:pt x="1757" y="1066"/>
                    <a:pt x="1666" y="939"/>
                  </a:cubicBezTo>
                  <a:cubicBezTo>
                    <a:pt x="1503" y="740"/>
                    <a:pt x="1304" y="559"/>
                    <a:pt x="1069" y="378"/>
                  </a:cubicBezTo>
                  <a:cubicBezTo>
                    <a:pt x="870" y="215"/>
                    <a:pt x="670" y="88"/>
                    <a:pt x="435" y="15"/>
                  </a:cubicBezTo>
                  <a:cubicBezTo>
                    <a:pt x="391" y="8"/>
                    <a:pt x="337" y="1"/>
                    <a:pt x="2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2" name="Google Shape;1342;p21"/>
            <p:cNvSpPr/>
            <p:nvPr/>
          </p:nvSpPr>
          <p:spPr>
            <a:xfrm>
              <a:off x="604201" y="16222"/>
              <a:ext cx="365125" cy="169944"/>
            </a:xfrm>
            <a:custGeom>
              <a:avLst/>
              <a:gdLst/>
              <a:ahLst/>
              <a:cxnLst/>
              <a:rect l="l" t="t" r="r" b="b"/>
              <a:pathLst>
                <a:path w="2228" h="1037" extrusionOk="0">
                  <a:moveTo>
                    <a:pt x="383" y="0"/>
                  </a:moveTo>
                  <a:cubicBezTo>
                    <a:pt x="272" y="0"/>
                    <a:pt x="163" y="23"/>
                    <a:pt x="73" y="77"/>
                  </a:cubicBezTo>
                  <a:cubicBezTo>
                    <a:pt x="37" y="95"/>
                    <a:pt x="0" y="149"/>
                    <a:pt x="0" y="204"/>
                  </a:cubicBezTo>
                  <a:cubicBezTo>
                    <a:pt x="0" y="240"/>
                    <a:pt x="0" y="258"/>
                    <a:pt x="37" y="294"/>
                  </a:cubicBezTo>
                  <a:cubicBezTo>
                    <a:pt x="127" y="475"/>
                    <a:pt x="308" y="602"/>
                    <a:pt x="489" y="693"/>
                  </a:cubicBezTo>
                  <a:cubicBezTo>
                    <a:pt x="670" y="783"/>
                    <a:pt x="888" y="838"/>
                    <a:pt x="1087" y="874"/>
                  </a:cubicBezTo>
                  <a:cubicBezTo>
                    <a:pt x="1413" y="946"/>
                    <a:pt x="1703" y="983"/>
                    <a:pt x="2029" y="1037"/>
                  </a:cubicBezTo>
                  <a:cubicBezTo>
                    <a:pt x="2065" y="1037"/>
                    <a:pt x="2119" y="1037"/>
                    <a:pt x="2137" y="1019"/>
                  </a:cubicBezTo>
                  <a:cubicBezTo>
                    <a:pt x="2228" y="946"/>
                    <a:pt x="1630" y="494"/>
                    <a:pt x="1540" y="439"/>
                  </a:cubicBezTo>
                  <a:cubicBezTo>
                    <a:pt x="1286" y="294"/>
                    <a:pt x="1014" y="149"/>
                    <a:pt x="707" y="59"/>
                  </a:cubicBezTo>
                  <a:cubicBezTo>
                    <a:pt x="607" y="23"/>
                    <a:pt x="494" y="0"/>
                    <a:pt x="3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3" name="Google Shape;1343;p21"/>
            <p:cNvSpPr/>
            <p:nvPr/>
          </p:nvSpPr>
          <p:spPr>
            <a:xfrm>
              <a:off x="808888" y="334478"/>
              <a:ext cx="301867" cy="126679"/>
            </a:xfrm>
            <a:custGeom>
              <a:avLst/>
              <a:gdLst/>
              <a:ahLst/>
              <a:cxnLst/>
              <a:rect l="l" t="t" r="r" b="b"/>
              <a:pathLst>
                <a:path w="1842" h="773" extrusionOk="0">
                  <a:moveTo>
                    <a:pt x="1214" y="0"/>
                  </a:moveTo>
                  <a:cubicBezTo>
                    <a:pt x="943" y="18"/>
                    <a:pt x="671" y="37"/>
                    <a:pt x="399" y="127"/>
                  </a:cubicBezTo>
                  <a:cubicBezTo>
                    <a:pt x="309" y="163"/>
                    <a:pt x="218" y="200"/>
                    <a:pt x="146" y="254"/>
                  </a:cubicBezTo>
                  <a:cubicBezTo>
                    <a:pt x="73" y="290"/>
                    <a:pt x="1" y="381"/>
                    <a:pt x="1" y="471"/>
                  </a:cubicBezTo>
                  <a:cubicBezTo>
                    <a:pt x="1" y="634"/>
                    <a:pt x="146" y="743"/>
                    <a:pt x="309" y="761"/>
                  </a:cubicBezTo>
                  <a:cubicBezTo>
                    <a:pt x="342" y="769"/>
                    <a:pt x="377" y="773"/>
                    <a:pt x="412" y="773"/>
                  </a:cubicBezTo>
                  <a:cubicBezTo>
                    <a:pt x="528" y="773"/>
                    <a:pt x="650" y="734"/>
                    <a:pt x="761" y="707"/>
                  </a:cubicBezTo>
                  <a:cubicBezTo>
                    <a:pt x="1124" y="562"/>
                    <a:pt x="1504" y="435"/>
                    <a:pt x="1757" y="127"/>
                  </a:cubicBezTo>
                  <a:cubicBezTo>
                    <a:pt x="1842" y="29"/>
                    <a:pt x="1751" y="18"/>
                    <a:pt x="1673" y="18"/>
                  </a:cubicBezTo>
                  <a:cubicBezTo>
                    <a:pt x="1650" y="18"/>
                    <a:pt x="1629" y="18"/>
                    <a:pt x="1613" y="18"/>
                  </a:cubicBezTo>
                  <a:cubicBezTo>
                    <a:pt x="1486" y="18"/>
                    <a:pt x="1341" y="0"/>
                    <a:pt x="12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4" name="Google Shape;1344;p21"/>
            <p:cNvSpPr/>
            <p:nvPr/>
          </p:nvSpPr>
          <p:spPr>
            <a:xfrm>
              <a:off x="743664" y="-315473"/>
              <a:ext cx="466075" cy="744998"/>
            </a:xfrm>
            <a:custGeom>
              <a:avLst/>
              <a:gdLst/>
              <a:ahLst/>
              <a:cxnLst/>
              <a:rect l="l" t="t" r="r" b="b"/>
              <a:pathLst>
                <a:path w="2844" h="4546" fill="none" extrusionOk="0">
                  <a:moveTo>
                    <a:pt x="2844" y="4546"/>
                  </a:moveTo>
                  <a:cubicBezTo>
                    <a:pt x="1377" y="3441"/>
                    <a:pt x="363" y="1793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45" name="Google Shape;1345;p21"/>
          <p:cNvGrpSpPr/>
          <p:nvPr/>
        </p:nvGrpSpPr>
        <p:grpSpPr>
          <a:xfrm rot="3868209">
            <a:off x="1111483" y="5866397"/>
            <a:ext cx="850908" cy="796495"/>
            <a:chOff x="1337242" y="-1974437"/>
            <a:chExt cx="638153" cy="597345"/>
          </a:xfrm>
        </p:grpSpPr>
        <p:sp>
          <p:nvSpPr>
            <p:cNvPr id="1346" name="Google Shape;1346;p21"/>
            <p:cNvSpPr/>
            <p:nvPr/>
          </p:nvSpPr>
          <p:spPr>
            <a:xfrm>
              <a:off x="1449992" y="-1680599"/>
              <a:ext cx="95214" cy="209439"/>
            </a:xfrm>
            <a:custGeom>
              <a:avLst/>
              <a:gdLst/>
              <a:ahLst/>
              <a:cxnLst/>
              <a:rect l="l" t="t" r="r" b="b"/>
              <a:pathLst>
                <a:path w="581" h="1278" extrusionOk="0">
                  <a:moveTo>
                    <a:pt x="200" y="0"/>
                  </a:moveTo>
                  <a:cubicBezTo>
                    <a:pt x="127" y="18"/>
                    <a:pt x="73" y="91"/>
                    <a:pt x="55" y="127"/>
                  </a:cubicBezTo>
                  <a:cubicBezTo>
                    <a:pt x="1" y="235"/>
                    <a:pt x="1" y="344"/>
                    <a:pt x="1" y="453"/>
                  </a:cubicBezTo>
                  <a:cubicBezTo>
                    <a:pt x="1" y="616"/>
                    <a:pt x="73" y="779"/>
                    <a:pt x="145" y="924"/>
                  </a:cubicBezTo>
                  <a:cubicBezTo>
                    <a:pt x="162" y="989"/>
                    <a:pt x="312" y="1278"/>
                    <a:pt x="448" y="1278"/>
                  </a:cubicBezTo>
                  <a:cubicBezTo>
                    <a:pt x="462" y="1278"/>
                    <a:pt x="476" y="1274"/>
                    <a:pt x="489" y="1268"/>
                  </a:cubicBezTo>
                  <a:cubicBezTo>
                    <a:pt x="580" y="1231"/>
                    <a:pt x="580" y="742"/>
                    <a:pt x="580" y="652"/>
                  </a:cubicBezTo>
                  <a:cubicBezTo>
                    <a:pt x="580" y="453"/>
                    <a:pt x="508" y="254"/>
                    <a:pt x="381" y="91"/>
                  </a:cubicBezTo>
                  <a:cubicBezTo>
                    <a:pt x="326" y="54"/>
                    <a:pt x="254" y="0"/>
                    <a:pt x="2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7" name="Google Shape;1347;p21"/>
            <p:cNvSpPr/>
            <p:nvPr/>
          </p:nvSpPr>
          <p:spPr>
            <a:xfrm>
              <a:off x="1530130" y="-1471159"/>
              <a:ext cx="178301" cy="94067"/>
            </a:xfrm>
            <a:custGeom>
              <a:avLst/>
              <a:gdLst/>
              <a:ahLst/>
              <a:cxnLst/>
              <a:rect l="l" t="t" r="r" b="b"/>
              <a:pathLst>
                <a:path w="1088" h="574" extrusionOk="0">
                  <a:moveTo>
                    <a:pt x="271" y="1"/>
                  </a:moveTo>
                  <a:cubicBezTo>
                    <a:pt x="146" y="1"/>
                    <a:pt x="36" y="20"/>
                    <a:pt x="19" y="80"/>
                  </a:cubicBezTo>
                  <a:cubicBezTo>
                    <a:pt x="0" y="189"/>
                    <a:pt x="345" y="424"/>
                    <a:pt x="417" y="461"/>
                  </a:cubicBezTo>
                  <a:cubicBezTo>
                    <a:pt x="508" y="515"/>
                    <a:pt x="616" y="533"/>
                    <a:pt x="689" y="551"/>
                  </a:cubicBezTo>
                  <a:cubicBezTo>
                    <a:pt x="738" y="565"/>
                    <a:pt x="787" y="574"/>
                    <a:pt x="833" y="574"/>
                  </a:cubicBezTo>
                  <a:cubicBezTo>
                    <a:pt x="905" y="574"/>
                    <a:pt x="970" y="552"/>
                    <a:pt x="1015" y="497"/>
                  </a:cubicBezTo>
                  <a:cubicBezTo>
                    <a:pt x="1087" y="406"/>
                    <a:pt x="1051" y="243"/>
                    <a:pt x="960" y="171"/>
                  </a:cubicBezTo>
                  <a:cubicBezTo>
                    <a:pt x="870" y="80"/>
                    <a:pt x="761" y="62"/>
                    <a:pt x="634" y="44"/>
                  </a:cubicBezTo>
                  <a:cubicBezTo>
                    <a:pt x="568" y="25"/>
                    <a:pt x="410" y="1"/>
                    <a:pt x="2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8" name="Google Shape;1348;p21"/>
            <p:cNvSpPr/>
            <p:nvPr/>
          </p:nvSpPr>
          <p:spPr>
            <a:xfrm>
              <a:off x="1337242" y="-1603575"/>
              <a:ext cx="344476" cy="178301"/>
            </a:xfrm>
            <a:custGeom>
              <a:avLst/>
              <a:gdLst/>
              <a:ahLst/>
              <a:cxnLst/>
              <a:rect l="l" t="t" r="r" b="b"/>
              <a:pathLst>
                <a:path w="2102" h="1088" fill="none" extrusionOk="0">
                  <a:moveTo>
                    <a:pt x="0" y="1087"/>
                  </a:moveTo>
                  <a:cubicBezTo>
                    <a:pt x="815" y="1069"/>
                    <a:pt x="1630" y="671"/>
                    <a:pt x="2101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9" name="Google Shape;1349;p21"/>
            <p:cNvSpPr/>
            <p:nvPr/>
          </p:nvSpPr>
          <p:spPr>
            <a:xfrm>
              <a:off x="1619118" y="-1873650"/>
              <a:ext cx="62602" cy="279252"/>
            </a:xfrm>
            <a:custGeom>
              <a:avLst/>
              <a:gdLst/>
              <a:ahLst/>
              <a:cxnLst/>
              <a:rect l="l" t="t" r="r" b="b"/>
              <a:pathLst>
                <a:path w="382" h="1704" fill="none" extrusionOk="0">
                  <a:moveTo>
                    <a:pt x="254" y="1"/>
                  </a:moveTo>
                  <a:cubicBezTo>
                    <a:pt x="109" y="164"/>
                    <a:pt x="73" y="363"/>
                    <a:pt x="37" y="562"/>
                  </a:cubicBezTo>
                  <a:cubicBezTo>
                    <a:pt x="1" y="979"/>
                    <a:pt x="91" y="1432"/>
                    <a:pt x="381" y="1703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0" name="Google Shape;1350;p21"/>
            <p:cNvSpPr/>
            <p:nvPr/>
          </p:nvSpPr>
          <p:spPr>
            <a:xfrm>
              <a:off x="1678443" y="-1790563"/>
              <a:ext cx="65552" cy="193215"/>
            </a:xfrm>
            <a:custGeom>
              <a:avLst/>
              <a:gdLst/>
              <a:ahLst/>
              <a:cxnLst/>
              <a:rect l="l" t="t" r="r" b="b"/>
              <a:pathLst>
                <a:path w="400" h="1179" fill="none" extrusionOk="0">
                  <a:moveTo>
                    <a:pt x="399" y="1"/>
                  </a:moveTo>
                  <a:cubicBezTo>
                    <a:pt x="164" y="327"/>
                    <a:pt x="19" y="762"/>
                    <a:pt x="1" y="1178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1" name="Google Shape;1351;p21"/>
            <p:cNvSpPr/>
            <p:nvPr/>
          </p:nvSpPr>
          <p:spPr>
            <a:xfrm>
              <a:off x="1678443" y="-1606525"/>
              <a:ext cx="207964" cy="44739"/>
            </a:xfrm>
            <a:custGeom>
              <a:avLst/>
              <a:gdLst/>
              <a:ahLst/>
              <a:cxnLst/>
              <a:rect l="l" t="t" r="r" b="b"/>
              <a:pathLst>
                <a:path w="1269" h="273" fill="none" extrusionOk="0">
                  <a:moveTo>
                    <a:pt x="1" y="1"/>
                  </a:moveTo>
                  <a:cubicBezTo>
                    <a:pt x="19" y="55"/>
                    <a:pt x="91" y="91"/>
                    <a:pt x="128" y="109"/>
                  </a:cubicBezTo>
                  <a:cubicBezTo>
                    <a:pt x="472" y="272"/>
                    <a:pt x="906" y="272"/>
                    <a:pt x="1269" y="109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2" name="Google Shape;1352;p21"/>
            <p:cNvSpPr/>
            <p:nvPr/>
          </p:nvSpPr>
          <p:spPr>
            <a:xfrm>
              <a:off x="1681557" y="-1713375"/>
              <a:ext cx="157325" cy="109963"/>
            </a:xfrm>
            <a:custGeom>
              <a:avLst/>
              <a:gdLst/>
              <a:ahLst/>
              <a:cxnLst/>
              <a:rect l="l" t="t" r="r" b="b"/>
              <a:pathLst>
                <a:path w="960" h="671" fill="none" extrusionOk="0">
                  <a:moveTo>
                    <a:pt x="0" y="671"/>
                  </a:moveTo>
                  <a:cubicBezTo>
                    <a:pt x="380" y="562"/>
                    <a:pt x="706" y="327"/>
                    <a:pt x="96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3" name="Google Shape;1353;p21"/>
            <p:cNvSpPr/>
            <p:nvPr/>
          </p:nvSpPr>
          <p:spPr>
            <a:xfrm>
              <a:off x="1805943" y="-1806295"/>
              <a:ext cx="113077" cy="103244"/>
            </a:xfrm>
            <a:custGeom>
              <a:avLst/>
              <a:gdLst/>
              <a:ahLst/>
              <a:cxnLst/>
              <a:rect l="l" t="t" r="r" b="b"/>
              <a:pathLst>
                <a:path w="690" h="630" extrusionOk="0">
                  <a:moveTo>
                    <a:pt x="389" y="0"/>
                  </a:moveTo>
                  <a:cubicBezTo>
                    <a:pt x="201" y="0"/>
                    <a:pt x="1" y="164"/>
                    <a:pt x="38" y="387"/>
                  </a:cubicBezTo>
                  <a:cubicBezTo>
                    <a:pt x="54" y="528"/>
                    <a:pt x="165" y="629"/>
                    <a:pt x="289" y="629"/>
                  </a:cubicBezTo>
                  <a:cubicBezTo>
                    <a:pt x="308" y="629"/>
                    <a:pt x="327" y="627"/>
                    <a:pt x="346" y="622"/>
                  </a:cubicBezTo>
                  <a:cubicBezTo>
                    <a:pt x="509" y="622"/>
                    <a:pt x="617" y="495"/>
                    <a:pt x="672" y="350"/>
                  </a:cubicBezTo>
                  <a:cubicBezTo>
                    <a:pt x="690" y="260"/>
                    <a:pt x="672" y="169"/>
                    <a:pt x="617" y="115"/>
                  </a:cubicBezTo>
                  <a:cubicBezTo>
                    <a:pt x="560" y="35"/>
                    <a:pt x="476" y="0"/>
                    <a:pt x="3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4" name="Google Shape;1354;p21"/>
            <p:cNvSpPr/>
            <p:nvPr/>
          </p:nvSpPr>
          <p:spPr>
            <a:xfrm>
              <a:off x="1870348" y="-1665030"/>
              <a:ext cx="105047" cy="100295"/>
            </a:xfrm>
            <a:custGeom>
              <a:avLst/>
              <a:gdLst/>
              <a:ahLst/>
              <a:cxnLst/>
              <a:rect l="l" t="t" r="r" b="b"/>
              <a:pathLst>
                <a:path w="641" h="612" extrusionOk="0">
                  <a:moveTo>
                    <a:pt x="358" y="0"/>
                  </a:moveTo>
                  <a:cubicBezTo>
                    <a:pt x="183" y="0"/>
                    <a:pt x="0" y="157"/>
                    <a:pt x="25" y="358"/>
                  </a:cubicBezTo>
                  <a:cubicBezTo>
                    <a:pt x="43" y="485"/>
                    <a:pt x="188" y="611"/>
                    <a:pt x="315" y="611"/>
                  </a:cubicBezTo>
                  <a:cubicBezTo>
                    <a:pt x="460" y="611"/>
                    <a:pt x="587" y="485"/>
                    <a:pt x="623" y="340"/>
                  </a:cubicBezTo>
                  <a:cubicBezTo>
                    <a:pt x="641" y="267"/>
                    <a:pt x="623" y="177"/>
                    <a:pt x="568" y="104"/>
                  </a:cubicBezTo>
                  <a:cubicBezTo>
                    <a:pt x="513" y="32"/>
                    <a:pt x="436" y="0"/>
                    <a:pt x="3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5" name="Google Shape;1355;p21"/>
            <p:cNvSpPr/>
            <p:nvPr/>
          </p:nvSpPr>
          <p:spPr>
            <a:xfrm>
              <a:off x="1721872" y="-1873486"/>
              <a:ext cx="105211" cy="100950"/>
            </a:xfrm>
            <a:custGeom>
              <a:avLst/>
              <a:gdLst/>
              <a:ahLst/>
              <a:cxnLst/>
              <a:rect l="l" t="t" r="r" b="b"/>
              <a:pathLst>
                <a:path w="642" h="616" extrusionOk="0">
                  <a:moveTo>
                    <a:pt x="351" y="1"/>
                  </a:moveTo>
                  <a:cubicBezTo>
                    <a:pt x="179" y="1"/>
                    <a:pt x="1" y="152"/>
                    <a:pt x="26" y="362"/>
                  </a:cubicBezTo>
                  <a:cubicBezTo>
                    <a:pt x="44" y="507"/>
                    <a:pt x="189" y="616"/>
                    <a:pt x="315" y="616"/>
                  </a:cubicBezTo>
                  <a:cubicBezTo>
                    <a:pt x="460" y="616"/>
                    <a:pt x="587" y="507"/>
                    <a:pt x="623" y="344"/>
                  </a:cubicBezTo>
                  <a:cubicBezTo>
                    <a:pt x="641" y="272"/>
                    <a:pt x="623" y="181"/>
                    <a:pt x="569" y="109"/>
                  </a:cubicBezTo>
                  <a:cubicBezTo>
                    <a:pt x="511" y="34"/>
                    <a:pt x="432" y="1"/>
                    <a:pt x="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6" name="Google Shape;1356;p21"/>
            <p:cNvSpPr/>
            <p:nvPr/>
          </p:nvSpPr>
          <p:spPr>
            <a:xfrm>
              <a:off x="1632884" y="-1974437"/>
              <a:ext cx="119960" cy="109963"/>
            </a:xfrm>
            <a:custGeom>
              <a:avLst/>
              <a:gdLst/>
              <a:ahLst/>
              <a:cxnLst/>
              <a:rect l="l" t="t" r="r" b="b"/>
              <a:pathLst>
                <a:path w="732" h="671" extrusionOk="0">
                  <a:moveTo>
                    <a:pt x="398" y="0"/>
                  </a:moveTo>
                  <a:cubicBezTo>
                    <a:pt x="199" y="0"/>
                    <a:pt x="1" y="166"/>
                    <a:pt x="25" y="399"/>
                  </a:cubicBezTo>
                  <a:cubicBezTo>
                    <a:pt x="44" y="543"/>
                    <a:pt x="207" y="670"/>
                    <a:pt x="369" y="670"/>
                  </a:cubicBezTo>
                  <a:cubicBezTo>
                    <a:pt x="514" y="670"/>
                    <a:pt x="659" y="525"/>
                    <a:pt x="695" y="362"/>
                  </a:cubicBezTo>
                  <a:cubicBezTo>
                    <a:pt x="732" y="272"/>
                    <a:pt x="695" y="181"/>
                    <a:pt x="659" y="127"/>
                  </a:cubicBezTo>
                  <a:cubicBezTo>
                    <a:pt x="589" y="39"/>
                    <a:pt x="493" y="0"/>
                    <a:pt x="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57" name="Google Shape;1357;p21"/>
          <p:cNvGrpSpPr/>
          <p:nvPr/>
        </p:nvGrpSpPr>
        <p:grpSpPr>
          <a:xfrm rot="10800000" flipH="1">
            <a:off x="10719715" y="5825339"/>
            <a:ext cx="1179283" cy="878615"/>
            <a:chOff x="8054181" y="220421"/>
            <a:chExt cx="884462" cy="658961"/>
          </a:xfrm>
        </p:grpSpPr>
        <p:sp>
          <p:nvSpPr>
            <p:cNvPr id="1358" name="Google Shape;1358;p21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9" name="Google Shape;1359;p21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360" name="Google Shape;1360;p21"/>
          <p:cNvSpPr/>
          <p:nvPr/>
        </p:nvSpPr>
        <p:spPr>
          <a:xfrm rot="10800000">
            <a:off x="254683" y="6129597"/>
            <a:ext cx="356384" cy="368839"/>
          </a:xfrm>
          <a:custGeom>
            <a:avLst/>
            <a:gdLst/>
            <a:ahLst/>
            <a:cxnLst/>
            <a:rect l="l" t="t" r="r" b="b"/>
            <a:pathLst>
              <a:path w="1631" h="1688" extrusionOk="0">
                <a:moveTo>
                  <a:pt x="394" y="0"/>
                </a:moveTo>
                <a:cubicBezTo>
                  <a:pt x="256" y="0"/>
                  <a:pt x="137" y="58"/>
                  <a:pt x="73" y="185"/>
                </a:cubicBezTo>
                <a:cubicBezTo>
                  <a:pt x="1" y="366"/>
                  <a:pt x="146" y="547"/>
                  <a:pt x="291" y="655"/>
                </a:cubicBezTo>
                <a:cubicBezTo>
                  <a:pt x="653" y="945"/>
                  <a:pt x="1142" y="1126"/>
                  <a:pt x="1413" y="1525"/>
                </a:cubicBezTo>
                <a:cubicBezTo>
                  <a:pt x="1450" y="1579"/>
                  <a:pt x="1504" y="1670"/>
                  <a:pt x="1594" y="1688"/>
                </a:cubicBezTo>
                <a:cubicBezTo>
                  <a:pt x="1631" y="1452"/>
                  <a:pt x="1504" y="1108"/>
                  <a:pt x="1413" y="891"/>
                </a:cubicBezTo>
                <a:cubicBezTo>
                  <a:pt x="1268" y="655"/>
                  <a:pt x="1105" y="456"/>
                  <a:pt x="906" y="257"/>
                </a:cubicBezTo>
                <a:cubicBezTo>
                  <a:pt x="798" y="130"/>
                  <a:pt x="616" y="22"/>
                  <a:pt x="454" y="4"/>
                </a:cubicBezTo>
                <a:cubicBezTo>
                  <a:pt x="433" y="1"/>
                  <a:pt x="414" y="0"/>
                  <a:pt x="39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61" name="Google Shape;1361;p21"/>
          <p:cNvSpPr/>
          <p:nvPr/>
        </p:nvSpPr>
        <p:spPr>
          <a:xfrm rot="10800000">
            <a:off x="11492570" y="5275513"/>
            <a:ext cx="406423" cy="266360"/>
          </a:xfrm>
          <a:custGeom>
            <a:avLst/>
            <a:gdLst/>
            <a:ahLst/>
            <a:cxnLst/>
            <a:rect l="l" t="t" r="r" b="b"/>
            <a:pathLst>
              <a:path w="1860" h="1219" extrusionOk="0">
                <a:moveTo>
                  <a:pt x="1456" y="1"/>
                </a:moveTo>
                <a:cubicBezTo>
                  <a:pt x="1240" y="1"/>
                  <a:pt x="976" y="79"/>
                  <a:pt x="870" y="132"/>
                </a:cubicBezTo>
                <a:cubicBezTo>
                  <a:pt x="616" y="259"/>
                  <a:pt x="381" y="476"/>
                  <a:pt x="236" y="675"/>
                </a:cubicBezTo>
                <a:cubicBezTo>
                  <a:pt x="91" y="838"/>
                  <a:pt x="19" y="1056"/>
                  <a:pt x="1" y="1219"/>
                </a:cubicBezTo>
                <a:cubicBezTo>
                  <a:pt x="200" y="1110"/>
                  <a:pt x="417" y="1038"/>
                  <a:pt x="616" y="965"/>
                </a:cubicBezTo>
                <a:cubicBezTo>
                  <a:pt x="906" y="875"/>
                  <a:pt x="1196" y="802"/>
                  <a:pt x="1449" y="675"/>
                </a:cubicBezTo>
                <a:cubicBezTo>
                  <a:pt x="1594" y="603"/>
                  <a:pt x="1703" y="513"/>
                  <a:pt x="1739" y="386"/>
                </a:cubicBezTo>
                <a:cubicBezTo>
                  <a:pt x="1860" y="88"/>
                  <a:pt x="1685" y="1"/>
                  <a:pt x="1456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1362" name="Google Shape;1362;p21"/>
          <p:cNvGrpSpPr/>
          <p:nvPr/>
        </p:nvGrpSpPr>
        <p:grpSpPr>
          <a:xfrm rot="-4218019">
            <a:off x="11150409" y="3822872"/>
            <a:ext cx="850896" cy="796483"/>
            <a:chOff x="1337242" y="-1974437"/>
            <a:chExt cx="638153" cy="597345"/>
          </a:xfrm>
        </p:grpSpPr>
        <p:sp>
          <p:nvSpPr>
            <p:cNvPr id="1363" name="Google Shape;1363;p21"/>
            <p:cNvSpPr/>
            <p:nvPr/>
          </p:nvSpPr>
          <p:spPr>
            <a:xfrm>
              <a:off x="1449992" y="-1680599"/>
              <a:ext cx="95214" cy="209439"/>
            </a:xfrm>
            <a:custGeom>
              <a:avLst/>
              <a:gdLst/>
              <a:ahLst/>
              <a:cxnLst/>
              <a:rect l="l" t="t" r="r" b="b"/>
              <a:pathLst>
                <a:path w="581" h="1278" extrusionOk="0">
                  <a:moveTo>
                    <a:pt x="200" y="0"/>
                  </a:moveTo>
                  <a:cubicBezTo>
                    <a:pt x="127" y="18"/>
                    <a:pt x="73" y="91"/>
                    <a:pt x="55" y="127"/>
                  </a:cubicBezTo>
                  <a:cubicBezTo>
                    <a:pt x="1" y="235"/>
                    <a:pt x="1" y="344"/>
                    <a:pt x="1" y="453"/>
                  </a:cubicBezTo>
                  <a:cubicBezTo>
                    <a:pt x="1" y="616"/>
                    <a:pt x="73" y="779"/>
                    <a:pt x="145" y="924"/>
                  </a:cubicBezTo>
                  <a:cubicBezTo>
                    <a:pt x="162" y="989"/>
                    <a:pt x="312" y="1278"/>
                    <a:pt x="448" y="1278"/>
                  </a:cubicBezTo>
                  <a:cubicBezTo>
                    <a:pt x="462" y="1278"/>
                    <a:pt x="476" y="1274"/>
                    <a:pt x="489" y="1268"/>
                  </a:cubicBezTo>
                  <a:cubicBezTo>
                    <a:pt x="580" y="1231"/>
                    <a:pt x="580" y="742"/>
                    <a:pt x="580" y="652"/>
                  </a:cubicBezTo>
                  <a:cubicBezTo>
                    <a:pt x="580" y="453"/>
                    <a:pt x="508" y="254"/>
                    <a:pt x="381" y="91"/>
                  </a:cubicBezTo>
                  <a:cubicBezTo>
                    <a:pt x="326" y="54"/>
                    <a:pt x="254" y="0"/>
                    <a:pt x="2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4" name="Google Shape;1364;p21"/>
            <p:cNvSpPr/>
            <p:nvPr/>
          </p:nvSpPr>
          <p:spPr>
            <a:xfrm>
              <a:off x="1530130" y="-1471159"/>
              <a:ext cx="178301" cy="94067"/>
            </a:xfrm>
            <a:custGeom>
              <a:avLst/>
              <a:gdLst/>
              <a:ahLst/>
              <a:cxnLst/>
              <a:rect l="l" t="t" r="r" b="b"/>
              <a:pathLst>
                <a:path w="1088" h="574" extrusionOk="0">
                  <a:moveTo>
                    <a:pt x="271" y="1"/>
                  </a:moveTo>
                  <a:cubicBezTo>
                    <a:pt x="146" y="1"/>
                    <a:pt x="36" y="20"/>
                    <a:pt x="19" y="80"/>
                  </a:cubicBezTo>
                  <a:cubicBezTo>
                    <a:pt x="0" y="189"/>
                    <a:pt x="345" y="424"/>
                    <a:pt x="417" y="461"/>
                  </a:cubicBezTo>
                  <a:cubicBezTo>
                    <a:pt x="508" y="515"/>
                    <a:pt x="616" y="533"/>
                    <a:pt x="689" y="551"/>
                  </a:cubicBezTo>
                  <a:cubicBezTo>
                    <a:pt x="738" y="565"/>
                    <a:pt x="787" y="574"/>
                    <a:pt x="833" y="574"/>
                  </a:cubicBezTo>
                  <a:cubicBezTo>
                    <a:pt x="905" y="574"/>
                    <a:pt x="970" y="552"/>
                    <a:pt x="1015" y="497"/>
                  </a:cubicBezTo>
                  <a:cubicBezTo>
                    <a:pt x="1087" y="406"/>
                    <a:pt x="1051" y="243"/>
                    <a:pt x="960" y="171"/>
                  </a:cubicBezTo>
                  <a:cubicBezTo>
                    <a:pt x="870" y="80"/>
                    <a:pt x="761" y="62"/>
                    <a:pt x="634" y="44"/>
                  </a:cubicBezTo>
                  <a:cubicBezTo>
                    <a:pt x="568" y="25"/>
                    <a:pt x="410" y="1"/>
                    <a:pt x="2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5" name="Google Shape;1365;p21"/>
            <p:cNvSpPr/>
            <p:nvPr/>
          </p:nvSpPr>
          <p:spPr>
            <a:xfrm>
              <a:off x="1337242" y="-1603575"/>
              <a:ext cx="344476" cy="178301"/>
            </a:xfrm>
            <a:custGeom>
              <a:avLst/>
              <a:gdLst/>
              <a:ahLst/>
              <a:cxnLst/>
              <a:rect l="l" t="t" r="r" b="b"/>
              <a:pathLst>
                <a:path w="2102" h="1088" fill="none" extrusionOk="0">
                  <a:moveTo>
                    <a:pt x="0" y="1087"/>
                  </a:moveTo>
                  <a:cubicBezTo>
                    <a:pt x="815" y="1069"/>
                    <a:pt x="1630" y="671"/>
                    <a:pt x="2101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6" name="Google Shape;1366;p21"/>
            <p:cNvSpPr/>
            <p:nvPr/>
          </p:nvSpPr>
          <p:spPr>
            <a:xfrm>
              <a:off x="1619118" y="-1873650"/>
              <a:ext cx="62602" cy="279252"/>
            </a:xfrm>
            <a:custGeom>
              <a:avLst/>
              <a:gdLst/>
              <a:ahLst/>
              <a:cxnLst/>
              <a:rect l="l" t="t" r="r" b="b"/>
              <a:pathLst>
                <a:path w="382" h="1704" fill="none" extrusionOk="0">
                  <a:moveTo>
                    <a:pt x="254" y="1"/>
                  </a:moveTo>
                  <a:cubicBezTo>
                    <a:pt x="109" y="164"/>
                    <a:pt x="73" y="363"/>
                    <a:pt x="37" y="562"/>
                  </a:cubicBezTo>
                  <a:cubicBezTo>
                    <a:pt x="1" y="979"/>
                    <a:pt x="91" y="1432"/>
                    <a:pt x="381" y="1703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7" name="Google Shape;1367;p21"/>
            <p:cNvSpPr/>
            <p:nvPr/>
          </p:nvSpPr>
          <p:spPr>
            <a:xfrm>
              <a:off x="1678443" y="-1790563"/>
              <a:ext cx="65552" cy="193215"/>
            </a:xfrm>
            <a:custGeom>
              <a:avLst/>
              <a:gdLst/>
              <a:ahLst/>
              <a:cxnLst/>
              <a:rect l="l" t="t" r="r" b="b"/>
              <a:pathLst>
                <a:path w="400" h="1179" fill="none" extrusionOk="0">
                  <a:moveTo>
                    <a:pt x="399" y="1"/>
                  </a:moveTo>
                  <a:cubicBezTo>
                    <a:pt x="164" y="327"/>
                    <a:pt x="19" y="762"/>
                    <a:pt x="1" y="1178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8" name="Google Shape;1368;p21"/>
            <p:cNvSpPr/>
            <p:nvPr/>
          </p:nvSpPr>
          <p:spPr>
            <a:xfrm>
              <a:off x="1678443" y="-1606525"/>
              <a:ext cx="207964" cy="44739"/>
            </a:xfrm>
            <a:custGeom>
              <a:avLst/>
              <a:gdLst/>
              <a:ahLst/>
              <a:cxnLst/>
              <a:rect l="l" t="t" r="r" b="b"/>
              <a:pathLst>
                <a:path w="1269" h="273" fill="none" extrusionOk="0">
                  <a:moveTo>
                    <a:pt x="1" y="1"/>
                  </a:moveTo>
                  <a:cubicBezTo>
                    <a:pt x="19" y="55"/>
                    <a:pt x="91" y="91"/>
                    <a:pt x="128" y="109"/>
                  </a:cubicBezTo>
                  <a:cubicBezTo>
                    <a:pt x="472" y="272"/>
                    <a:pt x="906" y="272"/>
                    <a:pt x="1269" y="109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9" name="Google Shape;1369;p21"/>
            <p:cNvSpPr/>
            <p:nvPr/>
          </p:nvSpPr>
          <p:spPr>
            <a:xfrm>
              <a:off x="1681557" y="-1713375"/>
              <a:ext cx="157325" cy="109963"/>
            </a:xfrm>
            <a:custGeom>
              <a:avLst/>
              <a:gdLst/>
              <a:ahLst/>
              <a:cxnLst/>
              <a:rect l="l" t="t" r="r" b="b"/>
              <a:pathLst>
                <a:path w="960" h="671" fill="none" extrusionOk="0">
                  <a:moveTo>
                    <a:pt x="0" y="671"/>
                  </a:moveTo>
                  <a:cubicBezTo>
                    <a:pt x="380" y="562"/>
                    <a:pt x="706" y="327"/>
                    <a:pt x="96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70" name="Google Shape;1370;p21"/>
            <p:cNvSpPr/>
            <p:nvPr/>
          </p:nvSpPr>
          <p:spPr>
            <a:xfrm>
              <a:off x="1805943" y="-1806295"/>
              <a:ext cx="113077" cy="103244"/>
            </a:xfrm>
            <a:custGeom>
              <a:avLst/>
              <a:gdLst/>
              <a:ahLst/>
              <a:cxnLst/>
              <a:rect l="l" t="t" r="r" b="b"/>
              <a:pathLst>
                <a:path w="690" h="630" extrusionOk="0">
                  <a:moveTo>
                    <a:pt x="389" y="0"/>
                  </a:moveTo>
                  <a:cubicBezTo>
                    <a:pt x="201" y="0"/>
                    <a:pt x="1" y="164"/>
                    <a:pt x="38" y="387"/>
                  </a:cubicBezTo>
                  <a:cubicBezTo>
                    <a:pt x="54" y="528"/>
                    <a:pt x="165" y="629"/>
                    <a:pt x="289" y="629"/>
                  </a:cubicBezTo>
                  <a:cubicBezTo>
                    <a:pt x="308" y="629"/>
                    <a:pt x="327" y="627"/>
                    <a:pt x="346" y="622"/>
                  </a:cubicBezTo>
                  <a:cubicBezTo>
                    <a:pt x="509" y="622"/>
                    <a:pt x="617" y="495"/>
                    <a:pt x="672" y="350"/>
                  </a:cubicBezTo>
                  <a:cubicBezTo>
                    <a:pt x="690" y="260"/>
                    <a:pt x="672" y="169"/>
                    <a:pt x="617" y="115"/>
                  </a:cubicBezTo>
                  <a:cubicBezTo>
                    <a:pt x="560" y="35"/>
                    <a:pt x="476" y="0"/>
                    <a:pt x="3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71" name="Google Shape;1371;p21"/>
            <p:cNvSpPr/>
            <p:nvPr/>
          </p:nvSpPr>
          <p:spPr>
            <a:xfrm>
              <a:off x="1870348" y="-1665030"/>
              <a:ext cx="105047" cy="100295"/>
            </a:xfrm>
            <a:custGeom>
              <a:avLst/>
              <a:gdLst/>
              <a:ahLst/>
              <a:cxnLst/>
              <a:rect l="l" t="t" r="r" b="b"/>
              <a:pathLst>
                <a:path w="641" h="612" extrusionOk="0">
                  <a:moveTo>
                    <a:pt x="358" y="0"/>
                  </a:moveTo>
                  <a:cubicBezTo>
                    <a:pt x="183" y="0"/>
                    <a:pt x="0" y="157"/>
                    <a:pt x="25" y="358"/>
                  </a:cubicBezTo>
                  <a:cubicBezTo>
                    <a:pt x="43" y="485"/>
                    <a:pt x="188" y="611"/>
                    <a:pt x="315" y="611"/>
                  </a:cubicBezTo>
                  <a:cubicBezTo>
                    <a:pt x="460" y="611"/>
                    <a:pt x="587" y="485"/>
                    <a:pt x="623" y="340"/>
                  </a:cubicBezTo>
                  <a:cubicBezTo>
                    <a:pt x="641" y="267"/>
                    <a:pt x="623" y="177"/>
                    <a:pt x="568" y="104"/>
                  </a:cubicBezTo>
                  <a:cubicBezTo>
                    <a:pt x="513" y="32"/>
                    <a:pt x="436" y="0"/>
                    <a:pt x="3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72" name="Google Shape;1372;p21"/>
            <p:cNvSpPr/>
            <p:nvPr/>
          </p:nvSpPr>
          <p:spPr>
            <a:xfrm>
              <a:off x="1721872" y="-1873486"/>
              <a:ext cx="105211" cy="100950"/>
            </a:xfrm>
            <a:custGeom>
              <a:avLst/>
              <a:gdLst/>
              <a:ahLst/>
              <a:cxnLst/>
              <a:rect l="l" t="t" r="r" b="b"/>
              <a:pathLst>
                <a:path w="642" h="616" extrusionOk="0">
                  <a:moveTo>
                    <a:pt x="351" y="1"/>
                  </a:moveTo>
                  <a:cubicBezTo>
                    <a:pt x="179" y="1"/>
                    <a:pt x="1" y="152"/>
                    <a:pt x="26" y="362"/>
                  </a:cubicBezTo>
                  <a:cubicBezTo>
                    <a:pt x="44" y="507"/>
                    <a:pt x="189" y="616"/>
                    <a:pt x="315" y="616"/>
                  </a:cubicBezTo>
                  <a:cubicBezTo>
                    <a:pt x="460" y="616"/>
                    <a:pt x="587" y="507"/>
                    <a:pt x="623" y="344"/>
                  </a:cubicBezTo>
                  <a:cubicBezTo>
                    <a:pt x="641" y="272"/>
                    <a:pt x="623" y="181"/>
                    <a:pt x="569" y="109"/>
                  </a:cubicBezTo>
                  <a:cubicBezTo>
                    <a:pt x="511" y="34"/>
                    <a:pt x="432" y="1"/>
                    <a:pt x="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73" name="Google Shape;1373;p21"/>
            <p:cNvSpPr/>
            <p:nvPr/>
          </p:nvSpPr>
          <p:spPr>
            <a:xfrm>
              <a:off x="1632884" y="-1974437"/>
              <a:ext cx="119960" cy="109963"/>
            </a:xfrm>
            <a:custGeom>
              <a:avLst/>
              <a:gdLst/>
              <a:ahLst/>
              <a:cxnLst/>
              <a:rect l="l" t="t" r="r" b="b"/>
              <a:pathLst>
                <a:path w="732" h="671" extrusionOk="0">
                  <a:moveTo>
                    <a:pt x="398" y="0"/>
                  </a:moveTo>
                  <a:cubicBezTo>
                    <a:pt x="199" y="0"/>
                    <a:pt x="1" y="166"/>
                    <a:pt x="25" y="399"/>
                  </a:cubicBezTo>
                  <a:cubicBezTo>
                    <a:pt x="44" y="543"/>
                    <a:pt x="207" y="670"/>
                    <a:pt x="369" y="670"/>
                  </a:cubicBezTo>
                  <a:cubicBezTo>
                    <a:pt x="514" y="670"/>
                    <a:pt x="659" y="525"/>
                    <a:pt x="695" y="362"/>
                  </a:cubicBezTo>
                  <a:cubicBezTo>
                    <a:pt x="732" y="272"/>
                    <a:pt x="695" y="181"/>
                    <a:pt x="659" y="127"/>
                  </a:cubicBezTo>
                  <a:cubicBezTo>
                    <a:pt x="589" y="39"/>
                    <a:pt x="493" y="0"/>
                    <a:pt x="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374" name="Google Shape;1374;p21"/>
          <p:cNvSpPr txBox="1">
            <a:spLocks noGrp="1"/>
          </p:cNvSpPr>
          <p:nvPr>
            <p:ph type="title"/>
          </p:nvPr>
        </p:nvSpPr>
        <p:spPr>
          <a:xfrm>
            <a:off x="3161200" y="1790701"/>
            <a:ext cx="5869600" cy="1686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13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375" name="Google Shape;1375;p21"/>
          <p:cNvSpPr txBox="1">
            <a:spLocks noGrp="1"/>
          </p:cNvSpPr>
          <p:nvPr>
            <p:ph type="subTitle" idx="1"/>
          </p:nvPr>
        </p:nvSpPr>
        <p:spPr>
          <a:xfrm>
            <a:off x="2732000" y="3603667"/>
            <a:ext cx="6728000" cy="92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116" name="图片 7">
            <a:extLst>
              <a:ext uri="{FF2B5EF4-FFF2-40B4-BE49-F238E27FC236}">
                <a16:creationId xmlns:a16="http://schemas.microsoft.com/office/drawing/2014/main" id="{EB5B8C6D-676B-421E-8B08-FEFF7C611C3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03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3" name="Google Shape;1493;p24"/>
          <p:cNvGrpSpPr/>
          <p:nvPr/>
        </p:nvGrpSpPr>
        <p:grpSpPr>
          <a:xfrm rot="1424731" flipH="1">
            <a:off x="401771" y="373381"/>
            <a:ext cx="839341" cy="882604"/>
            <a:chOff x="782176" y="-1158311"/>
            <a:chExt cx="629467" cy="661912"/>
          </a:xfrm>
        </p:grpSpPr>
        <p:sp>
          <p:nvSpPr>
            <p:cNvPr id="1494" name="Google Shape;1494;p24"/>
            <p:cNvSpPr/>
            <p:nvPr/>
          </p:nvSpPr>
          <p:spPr>
            <a:xfrm>
              <a:off x="782176" y="-1158311"/>
              <a:ext cx="196164" cy="145525"/>
            </a:xfrm>
            <a:custGeom>
              <a:avLst/>
              <a:gdLst/>
              <a:ahLst/>
              <a:cxnLst/>
              <a:rect l="l" t="t" r="r" b="b"/>
              <a:pathLst>
                <a:path w="1197" h="888" extrusionOk="0">
                  <a:moveTo>
                    <a:pt x="218" y="0"/>
                  </a:moveTo>
                  <a:cubicBezTo>
                    <a:pt x="164" y="0"/>
                    <a:pt x="128" y="18"/>
                    <a:pt x="73" y="55"/>
                  </a:cubicBezTo>
                  <a:cubicBezTo>
                    <a:pt x="37" y="91"/>
                    <a:pt x="1" y="145"/>
                    <a:pt x="1" y="218"/>
                  </a:cubicBezTo>
                  <a:cubicBezTo>
                    <a:pt x="1" y="326"/>
                    <a:pt x="73" y="435"/>
                    <a:pt x="200" y="525"/>
                  </a:cubicBezTo>
                  <a:cubicBezTo>
                    <a:pt x="291" y="598"/>
                    <a:pt x="417" y="634"/>
                    <a:pt x="526" y="688"/>
                  </a:cubicBezTo>
                  <a:cubicBezTo>
                    <a:pt x="743" y="761"/>
                    <a:pt x="961" y="815"/>
                    <a:pt x="1160" y="888"/>
                  </a:cubicBezTo>
                  <a:cubicBezTo>
                    <a:pt x="1196" y="888"/>
                    <a:pt x="1106" y="707"/>
                    <a:pt x="1069" y="688"/>
                  </a:cubicBezTo>
                  <a:cubicBezTo>
                    <a:pt x="1033" y="616"/>
                    <a:pt x="979" y="544"/>
                    <a:pt x="924" y="489"/>
                  </a:cubicBezTo>
                  <a:cubicBezTo>
                    <a:pt x="780" y="344"/>
                    <a:pt x="671" y="236"/>
                    <a:pt x="508" y="127"/>
                  </a:cubicBezTo>
                  <a:cubicBezTo>
                    <a:pt x="417" y="55"/>
                    <a:pt x="327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5" name="Google Shape;1495;p24"/>
            <p:cNvSpPr/>
            <p:nvPr/>
          </p:nvSpPr>
          <p:spPr>
            <a:xfrm>
              <a:off x="1055202" y="-1147331"/>
              <a:ext cx="71452" cy="227793"/>
            </a:xfrm>
            <a:custGeom>
              <a:avLst/>
              <a:gdLst/>
              <a:ahLst/>
              <a:cxnLst/>
              <a:rect l="l" t="t" r="r" b="b"/>
              <a:pathLst>
                <a:path w="436" h="1390" extrusionOk="0">
                  <a:moveTo>
                    <a:pt x="196" y="1"/>
                  </a:moveTo>
                  <a:cubicBezTo>
                    <a:pt x="184" y="1"/>
                    <a:pt x="174" y="2"/>
                    <a:pt x="164" y="6"/>
                  </a:cubicBezTo>
                  <a:cubicBezTo>
                    <a:pt x="73" y="60"/>
                    <a:pt x="19" y="169"/>
                    <a:pt x="19" y="259"/>
                  </a:cubicBezTo>
                  <a:cubicBezTo>
                    <a:pt x="1" y="477"/>
                    <a:pt x="19" y="712"/>
                    <a:pt x="73" y="911"/>
                  </a:cubicBezTo>
                  <a:cubicBezTo>
                    <a:pt x="90" y="962"/>
                    <a:pt x="170" y="1389"/>
                    <a:pt x="254" y="1389"/>
                  </a:cubicBezTo>
                  <a:cubicBezTo>
                    <a:pt x="260" y="1389"/>
                    <a:pt x="266" y="1387"/>
                    <a:pt x="273" y="1382"/>
                  </a:cubicBezTo>
                  <a:cubicBezTo>
                    <a:pt x="291" y="1382"/>
                    <a:pt x="309" y="1346"/>
                    <a:pt x="309" y="1291"/>
                  </a:cubicBezTo>
                  <a:cubicBezTo>
                    <a:pt x="363" y="1110"/>
                    <a:pt x="381" y="911"/>
                    <a:pt x="399" y="712"/>
                  </a:cubicBezTo>
                  <a:cubicBezTo>
                    <a:pt x="436" y="567"/>
                    <a:pt x="436" y="440"/>
                    <a:pt x="436" y="295"/>
                  </a:cubicBezTo>
                  <a:cubicBezTo>
                    <a:pt x="436" y="205"/>
                    <a:pt x="399" y="151"/>
                    <a:pt x="363" y="78"/>
                  </a:cubicBezTo>
                  <a:cubicBezTo>
                    <a:pt x="318" y="33"/>
                    <a:pt x="249" y="1"/>
                    <a:pt x="1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6" name="Google Shape;1496;p24"/>
            <p:cNvSpPr/>
            <p:nvPr/>
          </p:nvSpPr>
          <p:spPr>
            <a:xfrm>
              <a:off x="1203679" y="-974273"/>
              <a:ext cx="107014" cy="211077"/>
            </a:xfrm>
            <a:custGeom>
              <a:avLst/>
              <a:gdLst/>
              <a:ahLst/>
              <a:cxnLst/>
              <a:rect l="l" t="t" r="r" b="b"/>
              <a:pathLst>
                <a:path w="653" h="1288" extrusionOk="0">
                  <a:moveTo>
                    <a:pt x="399" y="0"/>
                  </a:moveTo>
                  <a:cubicBezTo>
                    <a:pt x="272" y="18"/>
                    <a:pt x="182" y="145"/>
                    <a:pt x="127" y="290"/>
                  </a:cubicBezTo>
                  <a:cubicBezTo>
                    <a:pt x="37" y="507"/>
                    <a:pt x="0" y="761"/>
                    <a:pt x="0" y="1014"/>
                  </a:cubicBezTo>
                  <a:cubicBezTo>
                    <a:pt x="0" y="1069"/>
                    <a:pt x="0" y="1268"/>
                    <a:pt x="91" y="1286"/>
                  </a:cubicBezTo>
                  <a:cubicBezTo>
                    <a:pt x="96" y="1287"/>
                    <a:pt x="100" y="1287"/>
                    <a:pt x="105" y="1287"/>
                  </a:cubicBezTo>
                  <a:cubicBezTo>
                    <a:pt x="189" y="1287"/>
                    <a:pt x="256" y="1137"/>
                    <a:pt x="290" y="1069"/>
                  </a:cubicBezTo>
                  <a:cubicBezTo>
                    <a:pt x="345" y="960"/>
                    <a:pt x="399" y="869"/>
                    <a:pt x="453" y="779"/>
                  </a:cubicBezTo>
                  <a:cubicBezTo>
                    <a:pt x="526" y="670"/>
                    <a:pt x="580" y="561"/>
                    <a:pt x="616" y="435"/>
                  </a:cubicBezTo>
                  <a:cubicBezTo>
                    <a:pt x="652" y="326"/>
                    <a:pt x="652" y="199"/>
                    <a:pt x="580" y="91"/>
                  </a:cubicBezTo>
                  <a:lnTo>
                    <a:pt x="526" y="18"/>
                  </a:lnTo>
                  <a:cubicBezTo>
                    <a:pt x="489" y="0"/>
                    <a:pt x="453" y="0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7" name="Google Shape;1497;p24"/>
            <p:cNvSpPr/>
            <p:nvPr/>
          </p:nvSpPr>
          <p:spPr>
            <a:xfrm>
              <a:off x="906890" y="-920029"/>
              <a:ext cx="205014" cy="70468"/>
            </a:xfrm>
            <a:custGeom>
              <a:avLst/>
              <a:gdLst/>
              <a:ahLst/>
              <a:cxnLst/>
              <a:rect l="l" t="t" r="r" b="b"/>
              <a:pathLst>
                <a:path w="1251" h="430" extrusionOk="0">
                  <a:moveTo>
                    <a:pt x="490" y="1"/>
                  </a:moveTo>
                  <a:cubicBezTo>
                    <a:pt x="410" y="1"/>
                    <a:pt x="330" y="9"/>
                    <a:pt x="254" y="31"/>
                  </a:cubicBezTo>
                  <a:cubicBezTo>
                    <a:pt x="182" y="49"/>
                    <a:pt x="109" y="67"/>
                    <a:pt x="55" y="122"/>
                  </a:cubicBezTo>
                  <a:cubicBezTo>
                    <a:pt x="19" y="158"/>
                    <a:pt x="0" y="230"/>
                    <a:pt x="19" y="303"/>
                  </a:cubicBezTo>
                  <a:cubicBezTo>
                    <a:pt x="37" y="339"/>
                    <a:pt x="73" y="357"/>
                    <a:pt x="109" y="393"/>
                  </a:cubicBezTo>
                  <a:cubicBezTo>
                    <a:pt x="163" y="421"/>
                    <a:pt x="231" y="430"/>
                    <a:pt x="304" y="430"/>
                  </a:cubicBezTo>
                  <a:cubicBezTo>
                    <a:pt x="376" y="430"/>
                    <a:pt x="453" y="421"/>
                    <a:pt x="526" y="412"/>
                  </a:cubicBezTo>
                  <a:cubicBezTo>
                    <a:pt x="652" y="357"/>
                    <a:pt x="815" y="321"/>
                    <a:pt x="924" y="249"/>
                  </a:cubicBezTo>
                  <a:cubicBezTo>
                    <a:pt x="997" y="230"/>
                    <a:pt x="1250" y="140"/>
                    <a:pt x="1033" y="86"/>
                  </a:cubicBezTo>
                  <a:cubicBezTo>
                    <a:pt x="868" y="48"/>
                    <a:pt x="677" y="1"/>
                    <a:pt x="4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8" name="Google Shape;1498;p24"/>
            <p:cNvSpPr/>
            <p:nvPr/>
          </p:nvSpPr>
          <p:spPr>
            <a:xfrm>
              <a:off x="1022590" y="-779747"/>
              <a:ext cx="184201" cy="75713"/>
            </a:xfrm>
            <a:custGeom>
              <a:avLst/>
              <a:gdLst/>
              <a:ahLst/>
              <a:cxnLst/>
              <a:rect l="l" t="t" r="r" b="b"/>
              <a:pathLst>
                <a:path w="1124" h="462" extrusionOk="0">
                  <a:moveTo>
                    <a:pt x="595" y="1"/>
                  </a:moveTo>
                  <a:cubicBezTo>
                    <a:pt x="488" y="1"/>
                    <a:pt x="380" y="14"/>
                    <a:pt x="291" y="26"/>
                  </a:cubicBezTo>
                  <a:cubicBezTo>
                    <a:pt x="218" y="44"/>
                    <a:pt x="128" y="81"/>
                    <a:pt x="91" y="117"/>
                  </a:cubicBezTo>
                  <a:cubicBezTo>
                    <a:pt x="37" y="171"/>
                    <a:pt x="1" y="226"/>
                    <a:pt x="19" y="298"/>
                  </a:cubicBezTo>
                  <a:cubicBezTo>
                    <a:pt x="19" y="370"/>
                    <a:pt x="91" y="407"/>
                    <a:pt x="146" y="443"/>
                  </a:cubicBezTo>
                  <a:cubicBezTo>
                    <a:pt x="218" y="461"/>
                    <a:pt x="291" y="461"/>
                    <a:pt x="363" y="461"/>
                  </a:cubicBezTo>
                  <a:cubicBezTo>
                    <a:pt x="490" y="443"/>
                    <a:pt x="1124" y="316"/>
                    <a:pt x="1105" y="135"/>
                  </a:cubicBezTo>
                  <a:cubicBezTo>
                    <a:pt x="1105" y="81"/>
                    <a:pt x="779" y="8"/>
                    <a:pt x="725" y="8"/>
                  </a:cubicBezTo>
                  <a:cubicBezTo>
                    <a:pt x="683" y="3"/>
                    <a:pt x="639" y="1"/>
                    <a:pt x="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9" name="Google Shape;1499;p24"/>
            <p:cNvSpPr/>
            <p:nvPr/>
          </p:nvSpPr>
          <p:spPr>
            <a:xfrm>
              <a:off x="1105678" y="-647823"/>
              <a:ext cx="193051" cy="78499"/>
            </a:xfrm>
            <a:custGeom>
              <a:avLst/>
              <a:gdLst/>
              <a:ahLst/>
              <a:cxnLst/>
              <a:rect l="l" t="t" r="r" b="b"/>
              <a:pathLst>
                <a:path w="1178" h="479" extrusionOk="0">
                  <a:moveTo>
                    <a:pt x="399" y="0"/>
                  </a:moveTo>
                  <a:cubicBezTo>
                    <a:pt x="327" y="0"/>
                    <a:pt x="236" y="18"/>
                    <a:pt x="164" y="36"/>
                  </a:cubicBezTo>
                  <a:cubicBezTo>
                    <a:pt x="91" y="91"/>
                    <a:pt x="37" y="145"/>
                    <a:pt x="37" y="217"/>
                  </a:cubicBezTo>
                  <a:cubicBezTo>
                    <a:pt x="1" y="326"/>
                    <a:pt x="128" y="453"/>
                    <a:pt x="236" y="471"/>
                  </a:cubicBezTo>
                  <a:cubicBezTo>
                    <a:pt x="268" y="476"/>
                    <a:pt x="300" y="478"/>
                    <a:pt x="332" y="478"/>
                  </a:cubicBezTo>
                  <a:cubicBezTo>
                    <a:pt x="410" y="478"/>
                    <a:pt x="491" y="466"/>
                    <a:pt x="580" y="453"/>
                  </a:cubicBezTo>
                  <a:cubicBezTo>
                    <a:pt x="707" y="399"/>
                    <a:pt x="888" y="399"/>
                    <a:pt x="1033" y="362"/>
                  </a:cubicBezTo>
                  <a:cubicBezTo>
                    <a:pt x="1178" y="308"/>
                    <a:pt x="1069" y="217"/>
                    <a:pt x="961" y="181"/>
                  </a:cubicBezTo>
                  <a:cubicBezTo>
                    <a:pt x="780" y="91"/>
                    <a:pt x="598" y="18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0" name="Google Shape;1500;p24"/>
            <p:cNvSpPr/>
            <p:nvPr/>
          </p:nvSpPr>
          <p:spPr>
            <a:xfrm>
              <a:off x="1280867" y="-760737"/>
              <a:ext cx="130776" cy="153228"/>
            </a:xfrm>
            <a:custGeom>
              <a:avLst/>
              <a:gdLst/>
              <a:ahLst/>
              <a:cxnLst/>
              <a:rect l="l" t="t" r="r" b="b"/>
              <a:pathLst>
                <a:path w="798" h="935" extrusionOk="0">
                  <a:moveTo>
                    <a:pt x="544" y="1"/>
                  </a:moveTo>
                  <a:cubicBezTo>
                    <a:pt x="381" y="19"/>
                    <a:pt x="272" y="182"/>
                    <a:pt x="199" y="327"/>
                  </a:cubicBezTo>
                  <a:cubicBezTo>
                    <a:pt x="127" y="436"/>
                    <a:pt x="0" y="707"/>
                    <a:pt x="55" y="852"/>
                  </a:cubicBezTo>
                  <a:cubicBezTo>
                    <a:pt x="65" y="912"/>
                    <a:pt x="91" y="935"/>
                    <a:pt x="126" y="935"/>
                  </a:cubicBezTo>
                  <a:cubicBezTo>
                    <a:pt x="218" y="935"/>
                    <a:pt x="369" y="778"/>
                    <a:pt x="435" y="725"/>
                  </a:cubicBezTo>
                  <a:cubicBezTo>
                    <a:pt x="544" y="653"/>
                    <a:pt x="634" y="599"/>
                    <a:pt x="707" y="472"/>
                  </a:cubicBezTo>
                  <a:cubicBezTo>
                    <a:pt x="779" y="363"/>
                    <a:pt x="797" y="236"/>
                    <a:pt x="743" y="110"/>
                  </a:cubicBezTo>
                  <a:cubicBezTo>
                    <a:pt x="725" y="73"/>
                    <a:pt x="670" y="19"/>
                    <a:pt x="6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1" name="Google Shape;1501;p24"/>
            <p:cNvSpPr/>
            <p:nvPr/>
          </p:nvSpPr>
          <p:spPr>
            <a:xfrm>
              <a:off x="954415" y="-1024748"/>
              <a:ext cx="359225" cy="528349"/>
            </a:xfrm>
            <a:custGeom>
              <a:avLst/>
              <a:gdLst/>
              <a:ahLst/>
              <a:cxnLst/>
              <a:rect l="l" t="t" r="r" b="b"/>
              <a:pathLst>
                <a:path w="2192" h="3224" fill="none" extrusionOk="0">
                  <a:moveTo>
                    <a:pt x="2191" y="3224"/>
                  </a:moveTo>
                  <a:cubicBezTo>
                    <a:pt x="1884" y="1938"/>
                    <a:pt x="1087" y="779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502" name="Google Shape;1502;p24"/>
          <p:cNvGrpSpPr/>
          <p:nvPr/>
        </p:nvGrpSpPr>
        <p:grpSpPr>
          <a:xfrm rot="-295668">
            <a:off x="11185189" y="5629044"/>
            <a:ext cx="680868" cy="984369"/>
            <a:chOff x="8499282" y="3580082"/>
            <a:chExt cx="510652" cy="738280"/>
          </a:xfrm>
        </p:grpSpPr>
        <p:sp>
          <p:nvSpPr>
            <p:cNvPr id="1503" name="Google Shape;1503;p24"/>
            <p:cNvSpPr/>
            <p:nvPr/>
          </p:nvSpPr>
          <p:spPr>
            <a:xfrm>
              <a:off x="8831634" y="3580082"/>
              <a:ext cx="89315" cy="213208"/>
            </a:xfrm>
            <a:custGeom>
              <a:avLst/>
              <a:gdLst/>
              <a:ahLst/>
              <a:cxnLst/>
              <a:rect l="l" t="t" r="r" b="b"/>
              <a:pathLst>
                <a:path w="545" h="1301" extrusionOk="0">
                  <a:moveTo>
                    <a:pt x="327" y="0"/>
                  </a:moveTo>
                  <a:cubicBezTo>
                    <a:pt x="295" y="0"/>
                    <a:pt x="263" y="5"/>
                    <a:pt x="236" y="14"/>
                  </a:cubicBezTo>
                  <a:cubicBezTo>
                    <a:pt x="109" y="68"/>
                    <a:pt x="55" y="177"/>
                    <a:pt x="19" y="285"/>
                  </a:cubicBezTo>
                  <a:cubicBezTo>
                    <a:pt x="1" y="394"/>
                    <a:pt x="1" y="539"/>
                    <a:pt x="19" y="647"/>
                  </a:cubicBezTo>
                  <a:cubicBezTo>
                    <a:pt x="55" y="865"/>
                    <a:pt x="73" y="1082"/>
                    <a:pt x="91" y="1299"/>
                  </a:cubicBezTo>
                  <a:cubicBezTo>
                    <a:pt x="91" y="1300"/>
                    <a:pt x="92" y="1301"/>
                    <a:pt x="93" y="1301"/>
                  </a:cubicBezTo>
                  <a:cubicBezTo>
                    <a:pt x="108" y="1301"/>
                    <a:pt x="236" y="1172"/>
                    <a:pt x="236" y="1155"/>
                  </a:cubicBezTo>
                  <a:cubicBezTo>
                    <a:pt x="272" y="1082"/>
                    <a:pt x="327" y="992"/>
                    <a:pt x="363" y="919"/>
                  </a:cubicBezTo>
                  <a:cubicBezTo>
                    <a:pt x="417" y="792"/>
                    <a:pt x="453" y="611"/>
                    <a:pt x="508" y="448"/>
                  </a:cubicBezTo>
                  <a:cubicBezTo>
                    <a:pt x="526" y="340"/>
                    <a:pt x="544" y="213"/>
                    <a:pt x="508" y="122"/>
                  </a:cubicBezTo>
                  <a:cubicBezTo>
                    <a:pt x="472" y="86"/>
                    <a:pt x="453" y="32"/>
                    <a:pt x="417" y="14"/>
                  </a:cubicBezTo>
                  <a:cubicBezTo>
                    <a:pt x="390" y="5"/>
                    <a:pt x="358" y="0"/>
                    <a:pt x="3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4" name="Google Shape;1504;p24"/>
            <p:cNvSpPr/>
            <p:nvPr/>
          </p:nvSpPr>
          <p:spPr>
            <a:xfrm>
              <a:off x="8784108" y="3838194"/>
              <a:ext cx="225827" cy="119469"/>
            </a:xfrm>
            <a:custGeom>
              <a:avLst/>
              <a:gdLst/>
              <a:ahLst/>
              <a:cxnLst/>
              <a:rect l="l" t="t" r="r" b="b"/>
              <a:pathLst>
                <a:path w="1378" h="729" extrusionOk="0">
                  <a:moveTo>
                    <a:pt x="1212" y="1"/>
                  </a:moveTo>
                  <a:cubicBezTo>
                    <a:pt x="1165" y="1"/>
                    <a:pt x="1115" y="14"/>
                    <a:pt x="1069" y="32"/>
                  </a:cubicBezTo>
                  <a:cubicBezTo>
                    <a:pt x="852" y="87"/>
                    <a:pt x="653" y="177"/>
                    <a:pt x="454" y="340"/>
                  </a:cubicBezTo>
                  <a:cubicBezTo>
                    <a:pt x="399" y="376"/>
                    <a:pt x="1" y="666"/>
                    <a:pt x="92" y="720"/>
                  </a:cubicBezTo>
                  <a:cubicBezTo>
                    <a:pt x="98" y="726"/>
                    <a:pt x="108" y="728"/>
                    <a:pt x="120" y="728"/>
                  </a:cubicBezTo>
                  <a:cubicBezTo>
                    <a:pt x="144" y="728"/>
                    <a:pt x="176" y="720"/>
                    <a:pt x="200" y="720"/>
                  </a:cubicBezTo>
                  <a:cubicBezTo>
                    <a:pt x="399" y="684"/>
                    <a:pt x="580" y="612"/>
                    <a:pt x="798" y="557"/>
                  </a:cubicBezTo>
                  <a:cubicBezTo>
                    <a:pt x="925" y="521"/>
                    <a:pt x="1069" y="503"/>
                    <a:pt x="1178" y="431"/>
                  </a:cubicBezTo>
                  <a:cubicBezTo>
                    <a:pt x="1251" y="376"/>
                    <a:pt x="1305" y="340"/>
                    <a:pt x="1359" y="268"/>
                  </a:cubicBezTo>
                  <a:cubicBezTo>
                    <a:pt x="1377" y="195"/>
                    <a:pt x="1377" y="87"/>
                    <a:pt x="1341" y="50"/>
                  </a:cubicBezTo>
                  <a:cubicBezTo>
                    <a:pt x="1305" y="14"/>
                    <a:pt x="1260" y="1"/>
                    <a:pt x="12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5" name="Google Shape;1505;p24"/>
            <p:cNvSpPr/>
            <p:nvPr/>
          </p:nvSpPr>
          <p:spPr>
            <a:xfrm>
              <a:off x="8707084" y="4065988"/>
              <a:ext cx="225663" cy="81448"/>
            </a:xfrm>
            <a:custGeom>
              <a:avLst/>
              <a:gdLst/>
              <a:ahLst/>
              <a:cxnLst/>
              <a:rect l="l" t="t" r="r" b="b"/>
              <a:pathLst>
                <a:path w="1377" h="497" extrusionOk="0">
                  <a:moveTo>
                    <a:pt x="942" y="0"/>
                  </a:moveTo>
                  <a:cubicBezTo>
                    <a:pt x="688" y="0"/>
                    <a:pt x="453" y="55"/>
                    <a:pt x="236" y="127"/>
                  </a:cubicBezTo>
                  <a:cubicBezTo>
                    <a:pt x="181" y="145"/>
                    <a:pt x="0" y="218"/>
                    <a:pt x="18" y="308"/>
                  </a:cubicBezTo>
                  <a:cubicBezTo>
                    <a:pt x="18" y="399"/>
                    <a:pt x="217" y="417"/>
                    <a:pt x="290" y="417"/>
                  </a:cubicBezTo>
                  <a:cubicBezTo>
                    <a:pt x="399" y="453"/>
                    <a:pt x="507" y="453"/>
                    <a:pt x="634" y="471"/>
                  </a:cubicBezTo>
                  <a:cubicBezTo>
                    <a:pt x="711" y="484"/>
                    <a:pt x="797" y="497"/>
                    <a:pt x="885" y="497"/>
                  </a:cubicBezTo>
                  <a:cubicBezTo>
                    <a:pt x="922" y="497"/>
                    <a:pt x="959" y="495"/>
                    <a:pt x="996" y="489"/>
                  </a:cubicBezTo>
                  <a:cubicBezTo>
                    <a:pt x="1105" y="489"/>
                    <a:pt x="1232" y="417"/>
                    <a:pt x="1304" y="326"/>
                  </a:cubicBezTo>
                  <a:cubicBezTo>
                    <a:pt x="1322" y="308"/>
                    <a:pt x="1358" y="254"/>
                    <a:pt x="1358" y="236"/>
                  </a:cubicBezTo>
                  <a:cubicBezTo>
                    <a:pt x="1376" y="200"/>
                    <a:pt x="1358" y="145"/>
                    <a:pt x="1322" y="127"/>
                  </a:cubicBezTo>
                  <a:cubicBezTo>
                    <a:pt x="1232" y="19"/>
                    <a:pt x="1087" y="0"/>
                    <a:pt x="9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6" name="Google Shape;1506;p24"/>
            <p:cNvSpPr/>
            <p:nvPr/>
          </p:nvSpPr>
          <p:spPr>
            <a:xfrm>
              <a:off x="8677422" y="3790997"/>
              <a:ext cx="105047" cy="167485"/>
            </a:xfrm>
            <a:custGeom>
              <a:avLst/>
              <a:gdLst/>
              <a:ahLst/>
              <a:cxnLst/>
              <a:rect l="l" t="t" r="r" b="b"/>
              <a:pathLst>
                <a:path w="641" h="1022" extrusionOk="0">
                  <a:moveTo>
                    <a:pt x="169" y="0"/>
                  </a:moveTo>
                  <a:cubicBezTo>
                    <a:pt x="130" y="0"/>
                    <a:pt x="86" y="9"/>
                    <a:pt x="54" y="31"/>
                  </a:cubicBezTo>
                  <a:cubicBezTo>
                    <a:pt x="36" y="67"/>
                    <a:pt x="18" y="103"/>
                    <a:pt x="18" y="157"/>
                  </a:cubicBezTo>
                  <a:cubicBezTo>
                    <a:pt x="0" y="284"/>
                    <a:pt x="54" y="429"/>
                    <a:pt x="145" y="538"/>
                  </a:cubicBezTo>
                  <a:lnTo>
                    <a:pt x="417" y="882"/>
                  </a:lnTo>
                  <a:cubicBezTo>
                    <a:pt x="452" y="929"/>
                    <a:pt x="540" y="1021"/>
                    <a:pt x="593" y="1021"/>
                  </a:cubicBezTo>
                  <a:cubicBezTo>
                    <a:pt x="622" y="1021"/>
                    <a:pt x="640" y="994"/>
                    <a:pt x="634" y="918"/>
                  </a:cubicBezTo>
                  <a:cubicBezTo>
                    <a:pt x="580" y="646"/>
                    <a:pt x="543" y="375"/>
                    <a:pt x="380" y="157"/>
                  </a:cubicBezTo>
                  <a:cubicBezTo>
                    <a:pt x="362" y="85"/>
                    <a:pt x="308" y="31"/>
                    <a:pt x="235" y="12"/>
                  </a:cubicBezTo>
                  <a:cubicBezTo>
                    <a:pt x="220" y="5"/>
                    <a:pt x="196" y="0"/>
                    <a:pt x="16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7" name="Google Shape;1507;p24"/>
            <p:cNvSpPr/>
            <p:nvPr/>
          </p:nvSpPr>
          <p:spPr>
            <a:xfrm>
              <a:off x="8591220" y="3951764"/>
              <a:ext cx="116027" cy="163552"/>
            </a:xfrm>
            <a:custGeom>
              <a:avLst/>
              <a:gdLst/>
              <a:ahLst/>
              <a:cxnLst/>
              <a:rect l="l" t="t" r="r" b="b"/>
              <a:pathLst>
                <a:path w="708" h="998" extrusionOk="0">
                  <a:moveTo>
                    <a:pt x="166" y="0"/>
                  </a:moveTo>
                  <a:cubicBezTo>
                    <a:pt x="132" y="0"/>
                    <a:pt x="100" y="9"/>
                    <a:pt x="73" y="27"/>
                  </a:cubicBezTo>
                  <a:cubicBezTo>
                    <a:pt x="19" y="46"/>
                    <a:pt x="1" y="154"/>
                    <a:pt x="1" y="209"/>
                  </a:cubicBezTo>
                  <a:cubicBezTo>
                    <a:pt x="1" y="281"/>
                    <a:pt x="19" y="353"/>
                    <a:pt x="73" y="426"/>
                  </a:cubicBezTo>
                  <a:cubicBezTo>
                    <a:pt x="107" y="526"/>
                    <a:pt x="418" y="997"/>
                    <a:pt x="594" y="997"/>
                  </a:cubicBezTo>
                  <a:cubicBezTo>
                    <a:pt x="609" y="997"/>
                    <a:pt x="622" y="994"/>
                    <a:pt x="635" y="987"/>
                  </a:cubicBezTo>
                  <a:cubicBezTo>
                    <a:pt x="707" y="933"/>
                    <a:pt x="635" y="625"/>
                    <a:pt x="617" y="553"/>
                  </a:cubicBezTo>
                  <a:cubicBezTo>
                    <a:pt x="562" y="408"/>
                    <a:pt x="526" y="281"/>
                    <a:pt x="435" y="172"/>
                  </a:cubicBezTo>
                  <a:cubicBezTo>
                    <a:pt x="381" y="118"/>
                    <a:pt x="345" y="46"/>
                    <a:pt x="273" y="27"/>
                  </a:cubicBezTo>
                  <a:cubicBezTo>
                    <a:pt x="236" y="9"/>
                    <a:pt x="200" y="0"/>
                    <a:pt x="1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8" name="Google Shape;1508;p24"/>
            <p:cNvSpPr/>
            <p:nvPr/>
          </p:nvSpPr>
          <p:spPr>
            <a:xfrm>
              <a:off x="8499282" y="4078443"/>
              <a:ext cx="95050" cy="168469"/>
            </a:xfrm>
            <a:custGeom>
              <a:avLst/>
              <a:gdLst/>
              <a:ahLst/>
              <a:cxnLst/>
              <a:rect l="l" t="t" r="r" b="b"/>
              <a:pathLst>
                <a:path w="580" h="1028" extrusionOk="0">
                  <a:moveTo>
                    <a:pt x="237" y="0"/>
                  </a:moveTo>
                  <a:cubicBezTo>
                    <a:pt x="217" y="0"/>
                    <a:pt x="197" y="4"/>
                    <a:pt x="182" y="15"/>
                  </a:cubicBezTo>
                  <a:cubicBezTo>
                    <a:pt x="55" y="51"/>
                    <a:pt x="0" y="196"/>
                    <a:pt x="19" y="305"/>
                  </a:cubicBezTo>
                  <a:cubicBezTo>
                    <a:pt x="37" y="413"/>
                    <a:pt x="109" y="522"/>
                    <a:pt x="182" y="613"/>
                  </a:cubicBezTo>
                  <a:cubicBezTo>
                    <a:pt x="272" y="739"/>
                    <a:pt x="326" y="884"/>
                    <a:pt x="453" y="975"/>
                  </a:cubicBezTo>
                  <a:cubicBezTo>
                    <a:pt x="485" y="1012"/>
                    <a:pt x="509" y="1027"/>
                    <a:pt x="527" y="1027"/>
                  </a:cubicBezTo>
                  <a:cubicBezTo>
                    <a:pt x="571" y="1027"/>
                    <a:pt x="580" y="938"/>
                    <a:pt x="580" y="848"/>
                  </a:cubicBezTo>
                  <a:cubicBezTo>
                    <a:pt x="580" y="649"/>
                    <a:pt x="580" y="432"/>
                    <a:pt x="508" y="250"/>
                  </a:cubicBezTo>
                  <a:cubicBezTo>
                    <a:pt x="489" y="160"/>
                    <a:pt x="471" y="106"/>
                    <a:pt x="399" y="51"/>
                  </a:cubicBezTo>
                  <a:cubicBezTo>
                    <a:pt x="348" y="26"/>
                    <a:pt x="287" y="0"/>
                    <a:pt x="2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9" name="Google Shape;1509;p24"/>
            <p:cNvSpPr/>
            <p:nvPr/>
          </p:nvSpPr>
          <p:spPr>
            <a:xfrm>
              <a:off x="8579420" y="4232000"/>
              <a:ext cx="193051" cy="82759"/>
            </a:xfrm>
            <a:custGeom>
              <a:avLst/>
              <a:gdLst/>
              <a:ahLst/>
              <a:cxnLst/>
              <a:rect l="l" t="t" r="r" b="b"/>
              <a:pathLst>
                <a:path w="1178" h="505" extrusionOk="0">
                  <a:moveTo>
                    <a:pt x="561" y="0"/>
                  </a:moveTo>
                  <a:cubicBezTo>
                    <a:pt x="411" y="0"/>
                    <a:pt x="241" y="9"/>
                    <a:pt x="163" y="74"/>
                  </a:cubicBezTo>
                  <a:cubicBezTo>
                    <a:pt x="0" y="183"/>
                    <a:pt x="363" y="309"/>
                    <a:pt x="453" y="364"/>
                  </a:cubicBezTo>
                  <a:cubicBezTo>
                    <a:pt x="562" y="400"/>
                    <a:pt x="689" y="472"/>
                    <a:pt x="797" y="491"/>
                  </a:cubicBezTo>
                  <a:cubicBezTo>
                    <a:pt x="825" y="500"/>
                    <a:pt x="856" y="504"/>
                    <a:pt x="887" y="504"/>
                  </a:cubicBezTo>
                  <a:cubicBezTo>
                    <a:pt x="977" y="504"/>
                    <a:pt x="1074" y="467"/>
                    <a:pt x="1141" y="400"/>
                  </a:cubicBezTo>
                  <a:cubicBezTo>
                    <a:pt x="1159" y="382"/>
                    <a:pt x="1178" y="309"/>
                    <a:pt x="1178" y="273"/>
                  </a:cubicBezTo>
                  <a:cubicBezTo>
                    <a:pt x="1178" y="219"/>
                    <a:pt x="1178" y="201"/>
                    <a:pt x="1159" y="183"/>
                  </a:cubicBezTo>
                  <a:cubicBezTo>
                    <a:pt x="1069" y="38"/>
                    <a:pt x="888" y="2"/>
                    <a:pt x="725" y="2"/>
                  </a:cubicBezTo>
                  <a:cubicBezTo>
                    <a:pt x="678" y="2"/>
                    <a:pt x="621" y="0"/>
                    <a:pt x="5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0" name="Google Shape;1510;p24"/>
            <p:cNvSpPr/>
            <p:nvPr/>
          </p:nvSpPr>
          <p:spPr>
            <a:xfrm>
              <a:off x="8505182" y="3778050"/>
              <a:ext cx="341526" cy="540312"/>
            </a:xfrm>
            <a:custGeom>
              <a:avLst/>
              <a:gdLst/>
              <a:ahLst/>
              <a:cxnLst/>
              <a:rect l="l" t="t" r="r" b="b"/>
              <a:pathLst>
                <a:path w="2084" h="3297" fill="none" extrusionOk="0">
                  <a:moveTo>
                    <a:pt x="1" y="3297"/>
                  </a:moveTo>
                  <a:cubicBezTo>
                    <a:pt x="1069" y="2500"/>
                    <a:pt x="1812" y="1305"/>
                    <a:pt x="2083" y="1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511" name="Google Shape;1511;p24"/>
          <p:cNvGrpSpPr/>
          <p:nvPr/>
        </p:nvGrpSpPr>
        <p:grpSpPr>
          <a:xfrm>
            <a:off x="11314564" y="3058482"/>
            <a:ext cx="729808" cy="941461"/>
            <a:chOff x="8495548" y="1440711"/>
            <a:chExt cx="547356" cy="706096"/>
          </a:xfrm>
        </p:grpSpPr>
        <p:sp>
          <p:nvSpPr>
            <p:cNvPr id="1512" name="Google Shape;1512;p24"/>
            <p:cNvSpPr/>
            <p:nvPr/>
          </p:nvSpPr>
          <p:spPr>
            <a:xfrm rot="2851161">
              <a:off x="8622832" y="1874937"/>
              <a:ext cx="216813" cy="102097"/>
            </a:xfrm>
            <a:custGeom>
              <a:avLst/>
              <a:gdLst/>
              <a:ahLst/>
              <a:cxnLst/>
              <a:rect l="l" t="t" r="r" b="b"/>
              <a:pathLst>
                <a:path w="1323" h="623" extrusionOk="0">
                  <a:moveTo>
                    <a:pt x="1009" y="1"/>
                  </a:moveTo>
                  <a:cubicBezTo>
                    <a:pt x="848" y="1"/>
                    <a:pt x="653" y="19"/>
                    <a:pt x="598" y="30"/>
                  </a:cubicBezTo>
                  <a:cubicBezTo>
                    <a:pt x="399" y="66"/>
                    <a:pt x="199" y="156"/>
                    <a:pt x="73" y="301"/>
                  </a:cubicBezTo>
                  <a:cubicBezTo>
                    <a:pt x="36" y="356"/>
                    <a:pt x="0" y="428"/>
                    <a:pt x="0" y="482"/>
                  </a:cubicBezTo>
                  <a:cubicBezTo>
                    <a:pt x="36" y="555"/>
                    <a:pt x="91" y="573"/>
                    <a:pt x="163" y="609"/>
                  </a:cubicBezTo>
                  <a:cubicBezTo>
                    <a:pt x="217" y="618"/>
                    <a:pt x="267" y="623"/>
                    <a:pt x="319" y="623"/>
                  </a:cubicBezTo>
                  <a:cubicBezTo>
                    <a:pt x="371" y="623"/>
                    <a:pt x="426" y="618"/>
                    <a:pt x="489" y="609"/>
                  </a:cubicBezTo>
                  <a:cubicBezTo>
                    <a:pt x="634" y="573"/>
                    <a:pt x="797" y="482"/>
                    <a:pt x="942" y="392"/>
                  </a:cubicBezTo>
                  <a:cubicBezTo>
                    <a:pt x="996" y="356"/>
                    <a:pt x="1322" y="156"/>
                    <a:pt x="1232" y="30"/>
                  </a:cubicBezTo>
                  <a:cubicBezTo>
                    <a:pt x="1203" y="8"/>
                    <a:pt x="1113" y="1"/>
                    <a:pt x="100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3" name="Google Shape;1513;p24"/>
            <p:cNvSpPr/>
            <p:nvPr/>
          </p:nvSpPr>
          <p:spPr>
            <a:xfrm rot="2851161">
              <a:off x="8873416" y="1833227"/>
              <a:ext cx="89151" cy="177482"/>
            </a:xfrm>
            <a:custGeom>
              <a:avLst/>
              <a:gdLst/>
              <a:ahLst/>
              <a:cxnLst/>
              <a:rect l="l" t="t" r="r" b="b"/>
              <a:pathLst>
                <a:path w="544" h="1083" extrusionOk="0">
                  <a:moveTo>
                    <a:pt x="343" y="0"/>
                  </a:moveTo>
                  <a:cubicBezTo>
                    <a:pt x="258" y="0"/>
                    <a:pt x="160" y="56"/>
                    <a:pt x="109" y="121"/>
                  </a:cubicBezTo>
                  <a:cubicBezTo>
                    <a:pt x="54" y="211"/>
                    <a:pt x="18" y="356"/>
                    <a:pt x="18" y="465"/>
                  </a:cubicBezTo>
                  <a:cubicBezTo>
                    <a:pt x="18" y="573"/>
                    <a:pt x="0" y="1062"/>
                    <a:pt x="145" y="1080"/>
                  </a:cubicBezTo>
                  <a:cubicBezTo>
                    <a:pt x="151" y="1082"/>
                    <a:pt x="158" y="1083"/>
                    <a:pt x="165" y="1083"/>
                  </a:cubicBezTo>
                  <a:cubicBezTo>
                    <a:pt x="304" y="1083"/>
                    <a:pt x="455" y="732"/>
                    <a:pt x="507" y="646"/>
                  </a:cubicBezTo>
                  <a:cubicBezTo>
                    <a:pt x="525" y="555"/>
                    <a:pt x="543" y="465"/>
                    <a:pt x="543" y="356"/>
                  </a:cubicBezTo>
                  <a:cubicBezTo>
                    <a:pt x="543" y="247"/>
                    <a:pt x="525" y="102"/>
                    <a:pt x="435" y="30"/>
                  </a:cubicBezTo>
                  <a:cubicBezTo>
                    <a:pt x="409" y="9"/>
                    <a:pt x="377" y="0"/>
                    <a:pt x="3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4" name="Google Shape;1514;p24"/>
            <p:cNvSpPr/>
            <p:nvPr/>
          </p:nvSpPr>
          <p:spPr>
            <a:xfrm rot="2851161">
              <a:off x="8671546" y="1799587"/>
              <a:ext cx="219763" cy="317764"/>
            </a:xfrm>
            <a:custGeom>
              <a:avLst/>
              <a:gdLst/>
              <a:ahLst/>
              <a:cxnLst/>
              <a:rect l="l" t="t" r="r" b="b"/>
              <a:pathLst>
                <a:path w="1341" h="1939" fill="none" extrusionOk="0">
                  <a:moveTo>
                    <a:pt x="1340" y="1939"/>
                  </a:moveTo>
                  <a:cubicBezTo>
                    <a:pt x="1232" y="1124"/>
                    <a:pt x="706" y="381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5" name="Google Shape;1515;p24"/>
            <p:cNvSpPr/>
            <p:nvPr/>
          </p:nvSpPr>
          <p:spPr>
            <a:xfrm rot="2851161">
              <a:off x="8569613" y="1658042"/>
              <a:ext cx="270238" cy="77351"/>
            </a:xfrm>
            <a:custGeom>
              <a:avLst/>
              <a:gdLst/>
              <a:ahLst/>
              <a:cxnLst/>
              <a:rect l="l" t="t" r="r" b="b"/>
              <a:pathLst>
                <a:path w="1649" h="472" fill="none" extrusionOk="0">
                  <a:moveTo>
                    <a:pt x="0" y="327"/>
                  </a:moveTo>
                  <a:cubicBezTo>
                    <a:pt x="181" y="454"/>
                    <a:pt x="381" y="472"/>
                    <a:pt x="598" y="472"/>
                  </a:cubicBezTo>
                  <a:cubicBezTo>
                    <a:pt x="996" y="472"/>
                    <a:pt x="1431" y="327"/>
                    <a:pt x="1648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6" name="Google Shape;1516;p24"/>
            <p:cNvSpPr/>
            <p:nvPr/>
          </p:nvSpPr>
          <p:spPr>
            <a:xfrm rot="2851161">
              <a:off x="8670708" y="1661084"/>
              <a:ext cx="199114" cy="47689"/>
            </a:xfrm>
            <a:custGeom>
              <a:avLst/>
              <a:gdLst/>
              <a:ahLst/>
              <a:cxnLst/>
              <a:rect l="l" t="t" r="r" b="b"/>
              <a:pathLst>
                <a:path w="1215" h="291" fill="none" extrusionOk="0">
                  <a:moveTo>
                    <a:pt x="1" y="0"/>
                  </a:moveTo>
                  <a:cubicBezTo>
                    <a:pt x="363" y="200"/>
                    <a:pt x="798" y="290"/>
                    <a:pt x="1214" y="254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7" name="Google Shape;1517;p24"/>
            <p:cNvSpPr/>
            <p:nvPr/>
          </p:nvSpPr>
          <p:spPr>
            <a:xfrm rot="2851161">
              <a:off x="8881873" y="1602579"/>
              <a:ext cx="41789" cy="207800"/>
            </a:xfrm>
            <a:custGeom>
              <a:avLst/>
              <a:gdLst/>
              <a:ahLst/>
              <a:cxnLst/>
              <a:rect l="l" t="t" r="r" b="b"/>
              <a:pathLst>
                <a:path w="255" h="1268" fill="none" extrusionOk="0">
                  <a:moveTo>
                    <a:pt x="55" y="1268"/>
                  </a:moveTo>
                  <a:cubicBezTo>
                    <a:pt x="91" y="1214"/>
                    <a:pt x="127" y="1177"/>
                    <a:pt x="146" y="1105"/>
                  </a:cubicBezTo>
                  <a:cubicBezTo>
                    <a:pt x="254" y="743"/>
                    <a:pt x="218" y="308"/>
                    <a:pt x="1" y="0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8" name="Google Shape;1518;p24"/>
            <p:cNvSpPr/>
            <p:nvPr/>
          </p:nvSpPr>
          <p:spPr>
            <a:xfrm rot="2851161">
              <a:off x="8764335" y="1603002"/>
              <a:ext cx="130776" cy="139626"/>
            </a:xfrm>
            <a:custGeom>
              <a:avLst/>
              <a:gdLst/>
              <a:ahLst/>
              <a:cxnLst/>
              <a:rect l="l" t="t" r="r" b="b"/>
              <a:pathLst>
                <a:path w="798" h="852" fill="none" extrusionOk="0">
                  <a:moveTo>
                    <a:pt x="797" y="852"/>
                  </a:moveTo>
                  <a:cubicBezTo>
                    <a:pt x="634" y="490"/>
                    <a:pt x="362" y="182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9" name="Google Shape;1519;p24"/>
            <p:cNvSpPr/>
            <p:nvPr/>
          </p:nvSpPr>
          <p:spPr>
            <a:xfrm rot="2851161">
              <a:off x="8757392" y="1471752"/>
              <a:ext cx="129629" cy="103244"/>
            </a:xfrm>
            <a:custGeom>
              <a:avLst/>
              <a:gdLst/>
              <a:ahLst/>
              <a:cxnLst/>
              <a:rect l="l" t="t" r="r" b="b"/>
              <a:pathLst>
                <a:path w="791" h="630" extrusionOk="0">
                  <a:moveTo>
                    <a:pt x="465" y="1"/>
                  </a:moveTo>
                  <a:cubicBezTo>
                    <a:pt x="374" y="1"/>
                    <a:pt x="284" y="19"/>
                    <a:pt x="229" y="73"/>
                  </a:cubicBezTo>
                  <a:cubicBezTo>
                    <a:pt x="0" y="270"/>
                    <a:pt x="186" y="629"/>
                    <a:pt x="464" y="629"/>
                  </a:cubicBezTo>
                  <a:cubicBezTo>
                    <a:pt x="494" y="629"/>
                    <a:pt x="524" y="625"/>
                    <a:pt x="555" y="617"/>
                  </a:cubicBezTo>
                  <a:cubicBezTo>
                    <a:pt x="682" y="562"/>
                    <a:pt x="791" y="417"/>
                    <a:pt x="773" y="273"/>
                  </a:cubicBezTo>
                  <a:cubicBezTo>
                    <a:pt x="755" y="110"/>
                    <a:pt x="610" y="1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20" name="Google Shape;1520;p24"/>
            <p:cNvSpPr/>
            <p:nvPr/>
          </p:nvSpPr>
          <p:spPr>
            <a:xfrm rot="2851161">
              <a:off x="8904120" y="1517172"/>
              <a:ext cx="121599" cy="100131"/>
            </a:xfrm>
            <a:custGeom>
              <a:avLst/>
              <a:gdLst/>
              <a:ahLst/>
              <a:cxnLst/>
              <a:rect l="l" t="t" r="r" b="b"/>
              <a:pathLst>
                <a:path w="742" h="611" extrusionOk="0">
                  <a:moveTo>
                    <a:pt x="415" y="0"/>
                  </a:moveTo>
                  <a:cubicBezTo>
                    <a:pt x="343" y="0"/>
                    <a:pt x="252" y="18"/>
                    <a:pt x="180" y="73"/>
                  </a:cubicBezTo>
                  <a:cubicBezTo>
                    <a:pt x="1" y="268"/>
                    <a:pt x="174" y="611"/>
                    <a:pt x="422" y="611"/>
                  </a:cubicBezTo>
                  <a:cubicBezTo>
                    <a:pt x="449" y="611"/>
                    <a:pt x="477" y="607"/>
                    <a:pt x="506" y="598"/>
                  </a:cubicBezTo>
                  <a:cubicBezTo>
                    <a:pt x="651" y="543"/>
                    <a:pt x="741" y="417"/>
                    <a:pt x="705" y="272"/>
                  </a:cubicBezTo>
                  <a:cubicBezTo>
                    <a:pt x="687" y="145"/>
                    <a:pt x="560" y="18"/>
                    <a:pt x="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21" name="Google Shape;1521;p24"/>
            <p:cNvSpPr/>
            <p:nvPr/>
          </p:nvSpPr>
          <p:spPr>
            <a:xfrm rot="2851161">
              <a:off x="8650060" y="1498039"/>
              <a:ext cx="121271" cy="97345"/>
            </a:xfrm>
            <a:custGeom>
              <a:avLst/>
              <a:gdLst/>
              <a:ahLst/>
              <a:cxnLst/>
              <a:rect l="l" t="t" r="r" b="b"/>
              <a:pathLst>
                <a:path w="740" h="594" extrusionOk="0">
                  <a:moveTo>
                    <a:pt x="414" y="1"/>
                  </a:moveTo>
                  <a:cubicBezTo>
                    <a:pt x="359" y="1"/>
                    <a:pt x="269" y="19"/>
                    <a:pt x="196" y="73"/>
                  </a:cubicBezTo>
                  <a:cubicBezTo>
                    <a:pt x="1" y="252"/>
                    <a:pt x="172" y="593"/>
                    <a:pt x="433" y="593"/>
                  </a:cubicBezTo>
                  <a:cubicBezTo>
                    <a:pt x="462" y="593"/>
                    <a:pt x="492" y="589"/>
                    <a:pt x="522" y="580"/>
                  </a:cubicBezTo>
                  <a:cubicBezTo>
                    <a:pt x="649" y="544"/>
                    <a:pt x="740" y="399"/>
                    <a:pt x="721" y="272"/>
                  </a:cubicBezTo>
                  <a:cubicBezTo>
                    <a:pt x="685" y="127"/>
                    <a:pt x="558" y="19"/>
                    <a:pt x="4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22" name="Google Shape;1522;p24"/>
            <p:cNvSpPr/>
            <p:nvPr/>
          </p:nvSpPr>
          <p:spPr>
            <a:xfrm rot="2851161">
              <a:off x="8513263" y="1492826"/>
              <a:ext cx="138806" cy="109144"/>
            </a:xfrm>
            <a:custGeom>
              <a:avLst/>
              <a:gdLst/>
              <a:ahLst/>
              <a:cxnLst/>
              <a:rect l="l" t="t" r="r" b="b"/>
              <a:pathLst>
                <a:path w="847" h="666" extrusionOk="0">
                  <a:moveTo>
                    <a:pt x="484" y="1"/>
                  </a:moveTo>
                  <a:cubicBezTo>
                    <a:pt x="394" y="1"/>
                    <a:pt x="303" y="19"/>
                    <a:pt x="231" y="73"/>
                  </a:cubicBezTo>
                  <a:cubicBezTo>
                    <a:pt x="1" y="287"/>
                    <a:pt x="203" y="665"/>
                    <a:pt x="500" y="665"/>
                  </a:cubicBezTo>
                  <a:cubicBezTo>
                    <a:pt x="530" y="665"/>
                    <a:pt x="561" y="661"/>
                    <a:pt x="593" y="653"/>
                  </a:cubicBezTo>
                  <a:cubicBezTo>
                    <a:pt x="756" y="617"/>
                    <a:pt x="847" y="454"/>
                    <a:pt x="829" y="291"/>
                  </a:cubicBezTo>
                  <a:cubicBezTo>
                    <a:pt x="792" y="128"/>
                    <a:pt x="647" y="19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523" name="Google Shape;1523;p24"/>
          <p:cNvGrpSpPr/>
          <p:nvPr/>
        </p:nvGrpSpPr>
        <p:grpSpPr>
          <a:xfrm rot="-6308795" flipH="1">
            <a:off x="130177" y="5693237"/>
            <a:ext cx="1179331" cy="878651"/>
            <a:chOff x="8054181" y="220421"/>
            <a:chExt cx="884462" cy="658961"/>
          </a:xfrm>
        </p:grpSpPr>
        <p:sp>
          <p:nvSpPr>
            <p:cNvPr id="1524" name="Google Shape;1524;p24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25" name="Google Shape;1525;p24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526" name="Google Shape;1526;p24"/>
          <p:cNvSpPr/>
          <p:nvPr/>
        </p:nvSpPr>
        <p:spPr>
          <a:xfrm rot="1051434" flipH="1">
            <a:off x="11317396" y="1756705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1527" name="Google Shape;1527;p24"/>
          <p:cNvGrpSpPr/>
          <p:nvPr/>
        </p:nvGrpSpPr>
        <p:grpSpPr>
          <a:xfrm rot="-229119">
            <a:off x="10764207" y="280029"/>
            <a:ext cx="1179307" cy="878633"/>
            <a:chOff x="8054181" y="220421"/>
            <a:chExt cx="884462" cy="658961"/>
          </a:xfrm>
        </p:grpSpPr>
        <p:sp>
          <p:nvSpPr>
            <p:cNvPr id="1528" name="Google Shape;1528;p24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29" name="Google Shape;1529;p24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530" name="Google Shape;1530;p24"/>
          <p:cNvSpPr/>
          <p:nvPr/>
        </p:nvSpPr>
        <p:spPr>
          <a:xfrm rot="-1051434">
            <a:off x="11721645" y="4595171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31" name="Google Shape;1531;p24"/>
          <p:cNvSpPr/>
          <p:nvPr/>
        </p:nvSpPr>
        <p:spPr>
          <a:xfrm rot="1051434" flipH="1">
            <a:off x="474696" y="2493305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1532" name="Google Shape;1532;p24"/>
          <p:cNvGrpSpPr/>
          <p:nvPr/>
        </p:nvGrpSpPr>
        <p:grpSpPr>
          <a:xfrm>
            <a:off x="141697" y="4142298"/>
            <a:ext cx="729808" cy="941461"/>
            <a:chOff x="8495548" y="1440711"/>
            <a:chExt cx="547356" cy="706096"/>
          </a:xfrm>
        </p:grpSpPr>
        <p:sp>
          <p:nvSpPr>
            <p:cNvPr id="1533" name="Google Shape;1533;p24"/>
            <p:cNvSpPr/>
            <p:nvPr/>
          </p:nvSpPr>
          <p:spPr>
            <a:xfrm rot="2851161">
              <a:off x="8622832" y="1874937"/>
              <a:ext cx="216813" cy="102097"/>
            </a:xfrm>
            <a:custGeom>
              <a:avLst/>
              <a:gdLst/>
              <a:ahLst/>
              <a:cxnLst/>
              <a:rect l="l" t="t" r="r" b="b"/>
              <a:pathLst>
                <a:path w="1323" h="623" extrusionOk="0">
                  <a:moveTo>
                    <a:pt x="1009" y="1"/>
                  </a:moveTo>
                  <a:cubicBezTo>
                    <a:pt x="848" y="1"/>
                    <a:pt x="653" y="19"/>
                    <a:pt x="598" y="30"/>
                  </a:cubicBezTo>
                  <a:cubicBezTo>
                    <a:pt x="399" y="66"/>
                    <a:pt x="199" y="156"/>
                    <a:pt x="73" y="301"/>
                  </a:cubicBezTo>
                  <a:cubicBezTo>
                    <a:pt x="36" y="356"/>
                    <a:pt x="0" y="428"/>
                    <a:pt x="0" y="482"/>
                  </a:cubicBezTo>
                  <a:cubicBezTo>
                    <a:pt x="36" y="555"/>
                    <a:pt x="91" y="573"/>
                    <a:pt x="163" y="609"/>
                  </a:cubicBezTo>
                  <a:cubicBezTo>
                    <a:pt x="217" y="618"/>
                    <a:pt x="267" y="623"/>
                    <a:pt x="319" y="623"/>
                  </a:cubicBezTo>
                  <a:cubicBezTo>
                    <a:pt x="371" y="623"/>
                    <a:pt x="426" y="618"/>
                    <a:pt x="489" y="609"/>
                  </a:cubicBezTo>
                  <a:cubicBezTo>
                    <a:pt x="634" y="573"/>
                    <a:pt x="797" y="482"/>
                    <a:pt x="942" y="392"/>
                  </a:cubicBezTo>
                  <a:cubicBezTo>
                    <a:pt x="996" y="356"/>
                    <a:pt x="1322" y="156"/>
                    <a:pt x="1232" y="30"/>
                  </a:cubicBezTo>
                  <a:cubicBezTo>
                    <a:pt x="1203" y="8"/>
                    <a:pt x="1113" y="1"/>
                    <a:pt x="100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4" name="Google Shape;1534;p24"/>
            <p:cNvSpPr/>
            <p:nvPr/>
          </p:nvSpPr>
          <p:spPr>
            <a:xfrm rot="2851161">
              <a:off x="8873416" y="1833227"/>
              <a:ext cx="89151" cy="177482"/>
            </a:xfrm>
            <a:custGeom>
              <a:avLst/>
              <a:gdLst/>
              <a:ahLst/>
              <a:cxnLst/>
              <a:rect l="l" t="t" r="r" b="b"/>
              <a:pathLst>
                <a:path w="544" h="1083" extrusionOk="0">
                  <a:moveTo>
                    <a:pt x="343" y="0"/>
                  </a:moveTo>
                  <a:cubicBezTo>
                    <a:pt x="258" y="0"/>
                    <a:pt x="160" y="56"/>
                    <a:pt x="109" y="121"/>
                  </a:cubicBezTo>
                  <a:cubicBezTo>
                    <a:pt x="54" y="211"/>
                    <a:pt x="18" y="356"/>
                    <a:pt x="18" y="465"/>
                  </a:cubicBezTo>
                  <a:cubicBezTo>
                    <a:pt x="18" y="573"/>
                    <a:pt x="0" y="1062"/>
                    <a:pt x="145" y="1080"/>
                  </a:cubicBezTo>
                  <a:cubicBezTo>
                    <a:pt x="151" y="1082"/>
                    <a:pt x="158" y="1083"/>
                    <a:pt x="165" y="1083"/>
                  </a:cubicBezTo>
                  <a:cubicBezTo>
                    <a:pt x="304" y="1083"/>
                    <a:pt x="455" y="732"/>
                    <a:pt x="507" y="646"/>
                  </a:cubicBezTo>
                  <a:cubicBezTo>
                    <a:pt x="525" y="555"/>
                    <a:pt x="543" y="465"/>
                    <a:pt x="543" y="356"/>
                  </a:cubicBezTo>
                  <a:cubicBezTo>
                    <a:pt x="543" y="247"/>
                    <a:pt x="525" y="102"/>
                    <a:pt x="435" y="30"/>
                  </a:cubicBezTo>
                  <a:cubicBezTo>
                    <a:pt x="409" y="9"/>
                    <a:pt x="377" y="0"/>
                    <a:pt x="3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5" name="Google Shape;1535;p24"/>
            <p:cNvSpPr/>
            <p:nvPr/>
          </p:nvSpPr>
          <p:spPr>
            <a:xfrm rot="2851161">
              <a:off x="8671546" y="1799587"/>
              <a:ext cx="219763" cy="317764"/>
            </a:xfrm>
            <a:custGeom>
              <a:avLst/>
              <a:gdLst/>
              <a:ahLst/>
              <a:cxnLst/>
              <a:rect l="l" t="t" r="r" b="b"/>
              <a:pathLst>
                <a:path w="1341" h="1939" fill="none" extrusionOk="0">
                  <a:moveTo>
                    <a:pt x="1340" y="1939"/>
                  </a:moveTo>
                  <a:cubicBezTo>
                    <a:pt x="1232" y="1124"/>
                    <a:pt x="706" y="381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6" name="Google Shape;1536;p24"/>
            <p:cNvSpPr/>
            <p:nvPr/>
          </p:nvSpPr>
          <p:spPr>
            <a:xfrm rot="2851161">
              <a:off x="8569613" y="1658042"/>
              <a:ext cx="270238" cy="77351"/>
            </a:xfrm>
            <a:custGeom>
              <a:avLst/>
              <a:gdLst/>
              <a:ahLst/>
              <a:cxnLst/>
              <a:rect l="l" t="t" r="r" b="b"/>
              <a:pathLst>
                <a:path w="1649" h="472" fill="none" extrusionOk="0">
                  <a:moveTo>
                    <a:pt x="0" y="327"/>
                  </a:moveTo>
                  <a:cubicBezTo>
                    <a:pt x="181" y="454"/>
                    <a:pt x="381" y="472"/>
                    <a:pt x="598" y="472"/>
                  </a:cubicBezTo>
                  <a:cubicBezTo>
                    <a:pt x="996" y="472"/>
                    <a:pt x="1431" y="327"/>
                    <a:pt x="1648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7" name="Google Shape;1537;p24"/>
            <p:cNvSpPr/>
            <p:nvPr/>
          </p:nvSpPr>
          <p:spPr>
            <a:xfrm rot="2851161">
              <a:off x="8670708" y="1661084"/>
              <a:ext cx="199114" cy="47689"/>
            </a:xfrm>
            <a:custGeom>
              <a:avLst/>
              <a:gdLst/>
              <a:ahLst/>
              <a:cxnLst/>
              <a:rect l="l" t="t" r="r" b="b"/>
              <a:pathLst>
                <a:path w="1215" h="291" fill="none" extrusionOk="0">
                  <a:moveTo>
                    <a:pt x="1" y="0"/>
                  </a:moveTo>
                  <a:cubicBezTo>
                    <a:pt x="363" y="200"/>
                    <a:pt x="798" y="290"/>
                    <a:pt x="1214" y="254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8" name="Google Shape;1538;p24"/>
            <p:cNvSpPr/>
            <p:nvPr/>
          </p:nvSpPr>
          <p:spPr>
            <a:xfrm rot="2851161">
              <a:off x="8881873" y="1602579"/>
              <a:ext cx="41789" cy="207800"/>
            </a:xfrm>
            <a:custGeom>
              <a:avLst/>
              <a:gdLst/>
              <a:ahLst/>
              <a:cxnLst/>
              <a:rect l="l" t="t" r="r" b="b"/>
              <a:pathLst>
                <a:path w="255" h="1268" fill="none" extrusionOk="0">
                  <a:moveTo>
                    <a:pt x="55" y="1268"/>
                  </a:moveTo>
                  <a:cubicBezTo>
                    <a:pt x="91" y="1214"/>
                    <a:pt x="127" y="1177"/>
                    <a:pt x="146" y="1105"/>
                  </a:cubicBezTo>
                  <a:cubicBezTo>
                    <a:pt x="254" y="743"/>
                    <a:pt x="218" y="308"/>
                    <a:pt x="1" y="0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9" name="Google Shape;1539;p24"/>
            <p:cNvSpPr/>
            <p:nvPr/>
          </p:nvSpPr>
          <p:spPr>
            <a:xfrm rot="2851161">
              <a:off x="8764335" y="1603002"/>
              <a:ext cx="130776" cy="139626"/>
            </a:xfrm>
            <a:custGeom>
              <a:avLst/>
              <a:gdLst/>
              <a:ahLst/>
              <a:cxnLst/>
              <a:rect l="l" t="t" r="r" b="b"/>
              <a:pathLst>
                <a:path w="798" h="852" fill="none" extrusionOk="0">
                  <a:moveTo>
                    <a:pt x="797" y="852"/>
                  </a:moveTo>
                  <a:cubicBezTo>
                    <a:pt x="634" y="490"/>
                    <a:pt x="362" y="182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0" name="Google Shape;1540;p24"/>
            <p:cNvSpPr/>
            <p:nvPr/>
          </p:nvSpPr>
          <p:spPr>
            <a:xfrm rot="2851161">
              <a:off x="8757392" y="1471752"/>
              <a:ext cx="129629" cy="103244"/>
            </a:xfrm>
            <a:custGeom>
              <a:avLst/>
              <a:gdLst/>
              <a:ahLst/>
              <a:cxnLst/>
              <a:rect l="l" t="t" r="r" b="b"/>
              <a:pathLst>
                <a:path w="791" h="630" extrusionOk="0">
                  <a:moveTo>
                    <a:pt x="465" y="1"/>
                  </a:moveTo>
                  <a:cubicBezTo>
                    <a:pt x="374" y="1"/>
                    <a:pt x="284" y="19"/>
                    <a:pt x="229" y="73"/>
                  </a:cubicBezTo>
                  <a:cubicBezTo>
                    <a:pt x="0" y="270"/>
                    <a:pt x="186" y="629"/>
                    <a:pt x="464" y="629"/>
                  </a:cubicBezTo>
                  <a:cubicBezTo>
                    <a:pt x="494" y="629"/>
                    <a:pt x="524" y="625"/>
                    <a:pt x="555" y="617"/>
                  </a:cubicBezTo>
                  <a:cubicBezTo>
                    <a:pt x="682" y="562"/>
                    <a:pt x="791" y="417"/>
                    <a:pt x="773" y="273"/>
                  </a:cubicBezTo>
                  <a:cubicBezTo>
                    <a:pt x="755" y="110"/>
                    <a:pt x="610" y="1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1" name="Google Shape;1541;p24"/>
            <p:cNvSpPr/>
            <p:nvPr/>
          </p:nvSpPr>
          <p:spPr>
            <a:xfrm rot="2851161">
              <a:off x="8904120" y="1517172"/>
              <a:ext cx="121599" cy="100131"/>
            </a:xfrm>
            <a:custGeom>
              <a:avLst/>
              <a:gdLst/>
              <a:ahLst/>
              <a:cxnLst/>
              <a:rect l="l" t="t" r="r" b="b"/>
              <a:pathLst>
                <a:path w="742" h="611" extrusionOk="0">
                  <a:moveTo>
                    <a:pt x="415" y="0"/>
                  </a:moveTo>
                  <a:cubicBezTo>
                    <a:pt x="343" y="0"/>
                    <a:pt x="252" y="18"/>
                    <a:pt x="180" y="73"/>
                  </a:cubicBezTo>
                  <a:cubicBezTo>
                    <a:pt x="1" y="268"/>
                    <a:pt x="174" y="611"/>
                    <a:pt x="422" y="611"/>
                  </a:cubicBezTo>
                  <a:cubicBezTo>
                    <a:pt x="449" y="611"/>
                    <a:pt x="477" y="607"/>
                    <a:pt x="506" y="598"/>
                  </a:cubicBezTo>
                  <a:cubicBezTo>
                    <a:pt x="651" y="543"/>
                    <a:pt x="741" y="417"/>
                    <a:pt x="705" y="272"/>
                  </a:cubicBezTo>
                  <a:cubicBezTo>
                    <a:pt x="687" y="145"/>
                    <a:pt x="560" y="18"/>
                    <a:pt x="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2" name="Google Shape;1542;p24"/>
            <p:cNvSpPr/>
            <p:nvPr/>
          </p:nvSpPr>
          <p:spPr>
            <a:xfrm rot="2851161">
              <a:off x="8650060" y="1498039"/>
              <a:ext cx="121271" cy="97345"/>
            </a:xfrm>
            <a:custGeom>
              <a:avLst/>
              <a:gdLst/>
              <a:ahLst/>
              <a:cxnLst/>
              <a:rect l="l" t="t" r="r" b="b"/>
              <a:pathLst>
                <a:path w="740" h="594" extrusionOk="0">
                  <a:moveTo>
                    <a:pt x="414" y="1"/>
                  </a:moveTo>
                  <a:cubicBezTo>
                    <a:pt x="359" y="1"/>
                    <a:pt x="269" y="19"/>
                    <a:pt x="196" y="73"/>
                  </a:cubicBezTo>
                  <a:cubicBezTo>
                    <a:pt x="1" y="252"/>
                    <a:pt x="172" y="593"/>
                    <a:pt x="433" y="593"/>
                  </a:cubicBezTo>
                  <a:cubicBezTo>
                    <a:pt x="462" y="593"/>
                    <a:pt x="492" y="589"/>
                    <a:pt x="522" y="580"/>
                  </a:cubicBezTo>
                  <a:cubicBezTo>
                    <a:pt x="649" y="544"/>
                    <a:pt x="740" y="399"/>
                    <a:pt x="721" y="272"/>
                  </a:cubicBezTo>
                  <a:cubicBezTo>
                    <a:pt x="685" y="127"/>
                    <a:pt x="558" y="19"/>
                    <a:pt x="4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3" name="Google Shape;1543;p24"/>
            <p:cNvSpPr/>
            <p:nvPr/>
          </p:nvSpPr>
          <p:spPr>
            <a:xfrm rot="2851161">
              <a:off x="8513263" y="1492826"/>
              <a:ext cx="138806" cy="109144"/>
            </a:xfrm>
            <a:custGeom>
              <a:avLst/>
              <a:gdLst/>
              <a:ahLst/>
              <a:cxnLst/>
              <a:rect l="l" t="t" r="r" b="b"/>
              <a:pathLst>
                <a:path w="847" h="666" extrusionOk="0">
                  <a:moveTo>
                    <a:pt x="484" y="1"/>
                  </a:moveTo>
                  <a:cubicBezTo>
                    <a:pt x="394" y="1"/>
                    <a:pt x="303" y="19"/>
                    <a:pt x="231" y="73"/>
                  </a:cubicBezTo>
                  <a:cubicBezTo>
                    <a:pt x="1" y="287"/>
                    <a:pt x="203" y="665"/>
                    <a:pt x="500" y="665"/>
                  </a:cubicBezTo>
                  <a:cubicBezTo>
                    <a:pt x="530" y="665"/>
                    <a:pt x="561" y="661"/>
                    <a:pt x="593" y="653"/>
                  </a:cubicBezTo>
                  <a:cubicBezTo>
                    <a:pt x="756" y="617"/>
                    <a:pt x="847" y="454"/>
                    <a:pt x="829" y="291"/>
                  </a:cubicBezTo>
                  <a:cubicBezTo>
                    <a:pt x="792" y="128"/>
                    <a:pt x="647" y="19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544" name="Google Shape;1544;p24"/>
          <p:cNvSpPr/>
          <p:nvPr/>
        </p:nvSpPr>
        <p:spPr>
          <a:xfrm rot="-1051434">
            <a:off x="315329" y="1608705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45" name="Google Shape;1545;p24"/>
          <p:cNvSpPr txBox="1">
            <a:spLocks noGrp="1"/>
          </p:cNvSpPr>
          <p:nvPr>
            <p:ph type="title"/>
          </p:nvPr>
        </p:nvSpPr>
        <p:spPr>
          <a:xfrm>
            <a:off x="940767" y="3438708"/>
            <a:ext cx="33200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1546" name="Google Shape;1546;p24"/>
          <p:cNvSpPr txBox="1">
            <a:spLocks noGrp="1"/>
          </p:cNvSpPr>
          <p:nvPr>
            <p:ph type="subTitle" idx="1"/>
          </p:nvPr>
        </p:nvSpPr>
        <p:spPr>
          <a:xfrm>
            <a:off x="940767" y="4001871"/>
            <a:ext cx="3320000" cy="10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7" name="Google Shape;1547;p24"/>
          <p:cNvSpPr txBox="1">
            <a:spLocks noGrp="1"/>
          </p:cNvSpPr>
          <p:nvPr>
            <p:ph type="title" idx="2"/>
          </p:nvPr>
        </p:nvSpPr>
        <p:spPr>
          <a:xfrm>
            <a:off x="4430900" y="3438708"/>
            <a:ext cx="33200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1548" name="Google Shape;1548;p24"/>
          <p:cNvSpPr txBox="1">
            <a:spLocks noGrp="1"/>
          </p:cNvSpPr>
          <p:nvPr>
            <p:ph type="subTitle" idx="3"/>
          </p:nvPr>
        </p:nvSpPr>
        <p:spPr>
          <a:xfrm>
            <a:off x="4430900" y="4001871"/>
            <a:ext cx="3320000" cy="10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9" name="Google Shape;1549;p24"/>
          <p:cNvSpPr txBox="1">
            <a:spLocks noGrp="1"/>
          </p:cNvSpPr>
          <p:nvPr>
            <p:ph type="title" idx="4"/>
          </p:nvPr>
        </p:nvSpPr>
        <p:spPr>
          <a:xfrm>
            <a:off x="7921032" y="3438708"/>
            <a:ext cx="33200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1550" name="Google Shape;1550;p24"/>
          <p:cNvSpPr txBox="1">
            <a:spLocks noGrp="1"/>
          </p:cNvSpPr>
          <p:nvPr>
            <p:ph type="subTitle" idx="5"/>
          </p:nvPr>
        </p:nvSpPr>
        <p:spPr>
          <a:xfrm>
            <a:off x="7921032" y="4001871"/>
            <a:ext cx="3320000" cy="10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1" name="Google Shape;1551;p24"/>
          <p:cNvSpPr txBox="1">
            <a:spLocks noGrp="1"/>
          </p:cNvSpPr>
          <p:nvPr>
            <p:ph type="title" idx="6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pic>
        <p:nvPicPr>
          <p:cNvPr id="61" name="图片 7">
            <a:extLst>
              <a:ext uri="{FF2B5EF4-FFF2-40B4-BE49-F238E27FC236}">
                <a16:creationId xmlns:a16="http://schemas.microsoft.com/office/drawing/2014/main" id="{8380C881-1A79-4EC4-8DE4-A705E9D1F8C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8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2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5" name="Google Shape;2085;p33"/>
          <p:cNvSpPr/>
          <p:nvPr/>
        </p:nvSpPr>
        <p:spPr>
          <a:xfrm>
            <a:off x="34147" y="622832"/>
            <a:ext cx="372117" cy="348736"/>
          </a:xfrm>
          <a:custGeom>
            <a:avLst/>
            <a:gdLst/>
            <a:ahLst/>
            <a:cxnLst/>
            <a:rect l="l" t="t" r="r" b="b"/>
            <a:pathLst>
              <a:path w="1703" h="1596" extrusionOk="0">
                <a:moveTo>
                  <a:pt x="1376" y="0"/>
                </a:moveTo>
                <a:cubicBezTo>
                  <a:pt x="1227" y="0"/>
                  <a:pt x="1087" y="133"/>
                  <a:pt x="997" y="253"/>
                </a:cubicBezTo>
                <a:cubicBezTo>
                  <a:pt x="725" y="652"/>
                  <a:pt x="562" y="1122"/>
                  <a:pt x="182" y="1412"/>
                </a:cubicBezTo>
                <a:cubicBezTo>
                  <a:pt x="109" y="1467"/>
                  <a:pt x="19" y="1503"/>
                  <a:pt x="1" y="1593"/>
                </a:cubicBezTo>
                <a:cubicBezTo>
                  <a:pt x="17" y="1594"/>
                  <a:pt x="34" y="1595"/>
                  <a:pt x="51" y="1595"/>
                </a:cubicBezTo>
                <a:cubicBezTo>
                  <a:pt x="298" y="1595"/>
                  <a:pt x="611" y="1478"/>
                  <a:pt x="797" y="1376"/>
                </a:cubicBezTo>
                <a:cubicBezTo>
                  <a:pt x="1069" y="1213"/>
                  <a:pt x="1268" y="1050"/>
                  <a:pt x="1449" y="833"/>
                </a:cubicBezTo>
                <a:cubicBezTo>
                  <a:pt x="1540" y="706"/>
                  <a:pt x="1648" y="507"/>
                  <a:pt x="1685" y="380"/>
                </a:cubicBezTo>
                <a:cubicBezTo>
                  <a:pt x="1703" y="217"/>
                  <a:pt x="1612" y="54"/>
                  <a:pt x="1467" y="18"/>
                </a:cubicBezTo>
                <a:cubicBezTo>
                  <a:pt x="1437" y="6"/>
                  <a:pt x="1406" y="0"/>
                  <a:pt x="137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2086" name="Google Shape;2086;p33"/>
          <p:cNvGrpSpPr/>
          <p:nvPr/>
        </p:nvGrpSpPr>
        <p:grpSpPr>
          <a:xfrm rot="3251021" flipH="1">
            <a:off x="-502500" y="-208450"/>
            <a:ext cx="1072647" cy="1461799"/>
            <a:chOff x="2203847" y="-2373322"/>
            <a:chExt cx="804491" cy="1096358"/>
          </a:xfrm>
        </p:grpSpPr>
        <p:sp>
          <p:nvSpPr>
            <p:cNvPr id="2087" name="Google Shape;2087;p33"/>
            <p:cNvSpPr/>
            <p:nvPr/>
          </p:nvSpPr>
          <p:spPr>
            <a:xfrm>
              <a:off x="2741050" y="-2373322"/>
              <a:ext cx="267288" cy="283676"/>
            </a:xfrm>
            <a:custGeom>
              <a:avLst/>
              <a:gdLst/>
              <a:ahLst/>
              <a:cxnLst/>
              <a:rect l="l" t="t" r="r" b="b"/>
              <a:pathLst>
                <a:path w="1631" h="1731" extrusionOk="0">
                  <a:moveTo>
                    <a:pt x="1414" y="0"/>
                  </a:moveTo>
                  <a:cubicBezTo>
                    <a:pt x="1389" y="0"/>
                    <a:pt x="1365" y="9"/>
                    <a:pt x="1340" y="26"/>
                  </a:cubicBezTo>
                  <a:cubicBezTo>
                    <a:pt x="1105" y="80"/>
                    <a:pt x="888" y="297"/>
                    <a:pt x="725" y="496"/>
                  </a:cubicBezTo>
                  <a:cubicBezTo>
                    <a:pt x="598" y="678"/>
                    <a:pt x="435" y="877"/>
                    <a:pt x="308" y="1076"/>
                  </a:cubicBezTo>
                  <a:cubicBezTo>
                    <a:pt x="217" y="1221"/>
                    <a:pt x="54" y="1420"/>
                    <a:pt x="0" y="1619"/>
                  </a:cubicBezTo>
                  <a:cubicBezTo>
                    <a:pt x="0" y="1701"/>
                    <a:pt x="28" y="1730"/>
                    <a:pt x="71" y="1730"/>
                  </a:cubicBezTo>
                  <a:cubicBezTo>
                    <a:pt x="160" y="1730"/>
                    <a:pt x="313" y="1602"/>
                    <a:pt x="399" y="1565"/>
                  </a:cubicBezTo>
                  <a:cubicBezTo>
                    <a:pt x="725" y="1329"/>
                    <a:pt x="1051" y="1076"/>
                    <a:pt x="1322" y="786"/>
                  </a:cubicBezTo>
                  <a:cubicBezTo>
                    <a:pt x="1485" y="605"/>
                    <a:pt x="1630" y="388"/>
                    <a:pt x="1576" y="152"/>
                  </a:cubicBezTo>
                  <a:cubicBezTo>
                    <a:pt x="1576" y="116"/>
                    <a:pt x="1539" y="62"/>
                    <a:pt x="1503" y="44"/>
                  </a:cubicBezTo>
                  <a:cubicBezTo>
                    <a:pt x="1473" y="14"/>
                    <a:pt x="1443" y="0"/>
                    <a:pt x="141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8" name="Google Shape;2088;p33"/>
            <p:cNvSpPr/>
            <p:nvPr/>
          </p:nvSpPr>
          <p:spPr>
            <a:xfrm>
              <a:off x="2613386" y="-2041300"/>
              <a:ext cx="353325" cy="132251"/>
            </a:xfrm>
            <a:custGeom>
              <a:avLst/>
              <a:gdLst/>
              <a:ahLst/>
              <a:cxnLst/>
              <a:rect l="l" t="t" r="r" b="b"/>
              <a:pathLst>
                <a:path w="2156" h="807" extrusionOk="0">
                  <a:moveTo>
                    <a:pt x="1890" y="1"/>
                  </a:moveTo>
                  <a:cubicBezTo>
                    <a:pt x="1858" y="1"/>
                    <a:pt x="1825" y="5"/>
                    <a:pt x="1793" y="10"/>
                  </a:cubicBezTo>
                  <a:cubicBezTo>
                    <a:pt x="1467" y="46"/>
                    <a:pt x="1123" y="137"/>
                    <a:pt x="815" y="300"/>
                  </a:cubicBezTo>
                  <a:cubicBezTo>
                    <a:pt x="544" y="444"/>
                    <a:pt x="200" y="589"/>
                    <a:pt x="0" y="807"/>
                  </a:cubicBezTo>
                  <a:cubicBezTo>
                    <a:pt x="562" y="807"/>
                    <a:pt x="1123" y="698"/>
                    <a:pt x="1667" y="517"/>
                  </a:cubicBezTo>
                  <a:cubicBezTo>
                    <a:pt x="1793" y="481"/>
                    <a:pt x="1884" y="462"/>
                    <a:pt x="1974" y="390"/>
                  </a:cubicBezTo>
                  <a:cubicBezTo>
                    <a:pt x="2065" y="318"/>
                    <a:pt x="2155" y="209"/>
                    <a:pt x="2083" y="100"/>
                  </a:cubicBezTo>
                  <a:cubicBezTo>
                    <a:pt x="2044" y="23"/>
                    <a:pt x="1969" y="1"/>
                    <a:pt x="189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9" name="Google Shape;2089;p33"/>
            <p:cNvSpPr/>
            <p:nvPr/>
          </p:nvSpPr>
          <p:spPr>
            <a:xfrm>
              <a:off x="2484084" y="-1799412"/>
              <a:ext cx="375777" cy="163552"/>
            </a:xfrm>
            <a:custGeom>
              <a:avLst/>
              <a:gdLst/>
              <a:ahLst/>
              <a:cxnLst/>
              <a:rect l="l" t="t" r="r" b="b"/>
              <a:pathLst>
                <a:path w="2293" h="998" extrusionOk="0">
                  <a:moveTo>
                    <a:pt x="1985" y="1"/>
                  </a:moveTo>
                  <a:cubicBezTo>
                    <a:pt x="1586" y="55"/>
                    <a:pt x="1188" y="200"/>
                    <a:pt x="880" y="399"/>
                  </a:cubicBezTo>
                  <a:cubicBezTo>
                    <a:pt x="699" y="508"/>
                    <a:pt x="518" y="616"/>
                    <a:pt x="355" y="743"/>
                  </a:cubicBezTo>
                  <a:cubicBezTo>
                    <a:pt x="303" y="795"/>
                    <a:pt x="0" y="998"/>
                    <a:pt x="200" y="998"/>
                  </a:cubicBezTo>
                  <a:cubicBezTo>
                    <a:pt x="209" y="998"/>
                    <a:pt x="218" y="997"/>
                    <a:pt x="228" y="997"/>
                  </a:cubicBezTo>
                  <a:cubicBezTo>
                    <a:pt x="518" y="960"/>
                    <a:pt x="826" y="906"/>
                    <a:pt x="1134" y="852"/>
                  </a:cubicBezTo>
                  <a:cubicBezTo>
                    <a:pt x="1460" y="797"/>
                    <a:pt x="1822" y="707"/>
                    <a:pt x="2093" y="508"/>
                  </a:cubicBezTo>
                  <a:cubicBezTo>
                    <a:pt x="2166" y="435"/>
                    <a:pt x="2238" y="381"/>
                    <a:pt x="2256" y="290"/>
                  </a:cubicBezTo>
                  <a:cubicBezTo>
                    <a:pt x="2293" y="200"/>
                    <a:pt x="2274" y="91"/>
                    <a:pt x="2220" y="55"/>
                  </a:cubicBezTo>
                  <a:cubicBezTo>
                    <a:pt x="2148" y="1"/>
                    <a:pt x="2075" y="1"/>
                    <a:pt x="19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2456060" y="-1539334"/>
              <a:ext cx="338576" cy="135365"/>
            </a:xfrm>
            <a:custGeom>
              <a:avLst/>
              <a:gdLst/>
              <a:ahLst/>
              <a:cxnLst/>
              <a:rect l="l" t="t" r="r" b="b"/>
              <a:pathLst>
                <a:path w="2066" h="826" extrusionOk="0">
                  <a:moveTo>
                    <a:pt x="1798" y="0"/>
                  </a:moveTo>
                  <a:cubicBezTo>
                    <a:pt x="1737" y="0"/>
                    <a:pt x="1672" y="15"/>
                    <a:pt x="1612" y="25"/>
                  </a:cubicBezTo>
                  <a:cubicBezTo>
                    <a:pt x="1051" y="134"/>
                    <a:pt x="453" y="406"/>
                    <a:pt x="1" y="768"/>
                  </a:cubicBezTo>
                  <a:cubicBezTo>
                    <a:pt x="55" y="822"/>
                    <a:pt x="146" y="822"/>
                    <a:pt x="218" y="822"/>
                  </a:cubicBezTo>
                  <a:cubicBezTo>
                    <a:pt x="275" y="824"/>
                    <a:pt x="333" y="826"/>
                    <a:pt x="390" y="826"/>
                  </a:cubicBezTo>
                  <a:cubicBezTo>
                    <a:pt x="785" y="826"/>
                    <a:pt x="1176" y="772"/>
                    <a:pt x="1540" y="677"/>
                  </a:cubicBezTo>
                  <a:cubicBezTo>
                    <a:pt x="1703" y="641"/>
                    <a:pt x="1866" y="569"/>
                    <a:pt x="1956" y="460"/>
                  </a:cubicBezTo>
                  <a:cubicBezTo>
                    <a:pt x="2047" y="333"/>
                    <a:pt x="2065" y="134"/>
                    <a:pt x="1938" y="43"/>
                  </a:cubicBezTo>
                  <a:cubicBezTo>
                    <a:pt x="1897" y="11"/>
                    <a:pt x="1849" y="0"/>
                    <a:pt x="17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2524399" y="-2271225"/>
              <a:ext cx="121763" cy="385937"/>
            </a:xfrm>
            <a:custGeom>
              <a:avLst/>
              <a:gdLst/>
              <a:ahLst/>
              <a:cxnLst/>
              <a:rect l="l" t="t" r="r" b="b"/>
              <a:pathLst>
                <a:path w="743" h="2355" extrusionOk="0">
                  <a:moveTo>
                    <a:pt x="380" y="0"/>
                  </a:moveTo>
                  <a:cubicBezTo>
                    <a:pt x="272" y="0"/>
                    <a:pt x="163" y="91"/>
                    <a:pt x="109" y="181"/>
                  </a:cubicBezTo>
                  <a:cubicBezTo>
                    <a:pt x="0" y="417"/>
                    <a:pt x="0" y="688"/>
                    <a:pt x="36" y="942"/>
                  </a:cubicBezTo>
                  <a:cubicBezTo>
                    <a:pt x="109" y="1177"/>
                    <a:pt x="199" y="1413"/>
                    <a:pt x="272" y="1666"/>
                  </a:cubicBezTo>
                  <a:cubicBezTo>
                    <a:pt x="344" y="1884"/>
                    <a:pt x="362" y="2155"/>
                    <a:pt x="471" y="2354"/>
                  </a:cubicBezTo>
                  <a:cubicBezTo>
                    <a:pt x="634" y="2318"/>
                    <a:pt x="634" y="1902"/>
                    <a:pt x="652" y="1793"/>
                  </a:cubicBezTo>
                  <a:cubicBezTo>
                    <a:pt x="688" y="1540"/>
                    <a:pt x="743" y="1268"/>
                    <a:pt x="743" y="978"/>
                  </a:cubicBezTo>
                  <a:cubicBezTo>
                    <a:pt x="743" y="725"/>
                    <a:pt x="725" y="489"/>
                    <a:pt x="634" y="254"/>
                  </a:cubicBezTo>
                  <a:cubicBezTo>
                    <a:pt x="580" y="145"/>
                    <a:pt x="489" y="36"/>
                    <a:pt x="3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2361173" y="-2003444"/>
              <a:ext cx="151261" cy="358733"/>
            </a:xfrm>
            <a:custGeom>
              <a:avLst/>
              <a:gdLst/>
              <a:ahLst/>
              <a:cxnLst/>
              <a:rect l="l" t="t" r="r" b="b"/>
              <a:pathLst>
                <a:path w="923" h="2189" extrusionOk="0">
                  <a:moveTo>
                    <a:pt x="224" y="1"/>
                  </a:moveTo>
                  <a:cubicBezTo>
                    <a:pt x="199" y="1"/>
                    <a:pt x="172" y="5"/>
                    <a:pt x="145" y="14"/>
                  </a:cubicBezTo>
                  <a:cubicBezTo>
                    <a:pt x="127" y="50"/>
                    <a:pt x="109" y="69"/>
                    <a:pt x="91" y="123"/>
                  </a:cubicBezTo>
                  <a:cubicBezTo>
                    <a:pt x="0" y="286"/>
                    <a:pt x="0" y="521"/>
                    <a:pt x="36" y="720"/>
                  </a:cubicBezTo>
                  <a:cubicBezTo>
                    <a:pt x="91" y="938"/>
                    <a:pt x="181" y="1137"/>
                    <a:pt x="272" y="1318"/>
                  </a:cubicBezTo>
                  <a:cubicBezTo>
                    <a:pt x="399" y="1590"/>
                    <a:pt x="562" y="1879"/>
                    <a:pt x="725" y="2133"/>
                  </a:cubicBezTo>
                  <a:cubicBezTo>
                    <a:pt x="743" y="2151"/>
                    <a:pt x="761" y="2187"/>
                    <a:pt x="815" y="2187"/>
                  </a:cubicBezTo>
                  <a:cubicBezTo>
                    <a:pt x="818" y="2188"/>
                    <a:pt x="820" y="2189"/>
                    <a:pt x="822" y="2189"/>
                  </a:cubicBezTo>
                  <a:cubicBezTo>
                    <a:pt x="923" y="2189"/>
                    <a:pt x="906" y="1461"/>
                    <a:pt x="906" y="1372"/>
                  </a:cubicBezTo>
                  <a:cubicBezTo>
                    <a:pt x="888" y="1119"/>
                    <a:pt x="815" y="811"/>
                    <a:pt x="706" y="521"/>
                  </a:cubicBezTo>
                  <a:cubicBezTo>
                    <a:pt x="616" y="322"/>
                    <a:pt x="489" y="87"/>
                    <a:pt x="290" y="14"/>
                  </a:cubicBezTo>
                  <a:cubicBezTo>
                    <a:pt x="272" y="5"/>
                    <a:pt x="249" y="1"/>
                    <a:pt x="2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203847" y="-1611277"/>
              <a:ext cx="270238" cy="200753"/>
            </a:xfrm>
            <a:custGeom>
              <a:avLst/>
              <a:gdLst/>
              <a:ahLst/>
              <a:cxnLst/>
              <a:rect l="l" t="t" r="r" b="b"/>
              <a:pathLst>
                <a:path w="1649" h="1225" extrusionOk="0">
                  <a:moveTo>
                    <a:pt x="291" y="1"/>
                  </a:moveTo>
                  <a:cubicBezTo>
                    <a:pt x="236" y="1"/>
                    <a:pt x="180" y="13"/>
                    <a:pt x="145" y="48"/>
                  </a:cubicBezTo>
                  <a:cubicBezTo>
                    <a:pt x="0" y="138"/>
                    <a:pt x="0" y="356"/>
                    <a:pt x="73" y="482"/>
                  </a:cubicBezTo>
                  <a:cubicBezTo>
                    <a:pt x="145" y="627"/>
                    <a:pt x="272" y="718"/>
                    <a:pt x="417" y="808"/>
                  </a:cubicBezTo>
                  <a:cubicBezTo>
                    <a:pt x="725" y="1008"/>
                    <a:pt x="1087" y="1225"/>
                    <a:pt x="1467" y="1225"/>
                  </a:cubicBezTo>
                  <a:cubicBezTo>
                    <a:pt x="1648" y="1225"/>
                    <a:pt x="1522" y="1116"/>
                    <a:pt x="1467" y="1044"/>
                  </a:cubicBezTo>
                  <a:cubicBezTo>
                    <a:pt x="1377" y="935"/>
                    <a:pt x="1322" y="827"/>
                    <a:pt x="1250" y="718"/>
                  </a:cubicBezTo>
                  <a:cubicBezTo>
                    <a:pt x="1069" y="464"/>
                    <a:pt x="870" y="283"/>
                    <a:pt x="634" y="120"/>
                  </a:cubicBezTo>
                  <a:cubicBezTo>
                    <a:pt x="580" y="84"/>
                    <a:pt x="489" y="30"/>
                    <a:pt x="381" y="12"/>
                  </a:cubicBezTo>
                  <a:cubicBezTo>
                    <a:pt x="354" y="5"/>
                    <a:pt x="323" y="1"/>
                    <a:pt x="2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4" name="Google Shape;2094;p33"/>
            <p:cNvSpPr/>
            <p:nvPr/>
          </p:nvSpPr>
          <p:spPr>
            <a:xfrm>
              <a:off x="2450160" y="-2102100"/>
              <a:ext cx="311700" cy="825136"/>
            </a:xfrm>
            <a:custGeom>
              <a:avLst/>
              <a:gdLst/>
              <a:ahLst/>
              <a:cxnLst/>
              <a:rect l="l" t="t" r="r" b="b"/>
              <a:pathLst>
                <a:path w="1902" h="5035" fill="none" extrusionOk="0">
                  <a:moveTo>
                    <a:pt x="37" y="5035"/>
                  </a:moveTo>
                  <a:cubicBezTo>
                    <a:pt x="0" y="3206"/>
                    <a:pt x="670" y="1377"/>
                    <a:pt x="1902" y="0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095" name="Google Shape;2095;p33"/>
          <p:cNvGrpSpPr/>
          <p:nvPr/>
        </p:nvGrpSpPr>
        <p:grpSpPr>
          <a:xfrm rot="2132812">
            <a:off x="214960" y="255491"/>
            <a:ext cx="729808" cy="941461"/>
            <a:chOff x="8495548" y="1440711"/>
            <a:chExt cx="547356" cy="706096"/>
          </a:xfrm>
        </p:grpSpPr>
        <p:sp>
          <p:nvSpPr>
            <p:cNvPr id="2096" name="Google Shape;2096;p33"/>
            <p:cNvSpPr/>
            <p:nvPr/>
          </p:nvSpPr>
          <p:spPr>
            <a:xfrm rot="2851161">
              <a:off x="8622832" y="1874937"/>
              <a:ext cx="216813" cy="102097"/>
            </a:xfrm>
            <a:custGeom>
              <a:avLst/>
              <a:gdLst/>
              <a:ahLst/>
              <a:cxnLst/>
              <a:rect l="l" t="t" r="r" b="b"/>
              <a:pathLst>
                <a:path w="1323" h="623" extrusionOk="0">
                  <a:moveTo>
                    <a:pt x="1009" y="1"/>
                  </a:moveTo>
                  <a:cubicBezTo>
                    <a:pt x="848" y="1"/>
                    <a:pt x="653" y="19"/>
                    <a:pt x="598" y="30"/>
                  </a:cubicBezTo>
                  <a:cubicBezTo>
                    <a:pt x="399" y="66"/>
                    <a:pt x="199" y="156"/>
                    <a:pt x="73" y="301"/>
                  </a:cubicBezTo>
                  <a:cubicBezTo>
                    <a:pt x="36" y="356"/>
                    <a:pt x="0" y="428"/>
                    <a:pt x="0" y="482"/>
                  </a:cubicBezTo>
                  <a:cubicBezTo>
                    <a:pt x="36" y="555"/>
                    <a:pt x="91" y="573"/>
                    <a:pt x="163" y="609"/>
                  </a:cubicBezTo>
                  <a:cubicBezTo>
                    <a:pt x="217" y="618"/>
                    <a:pt x="267" y="623"/>
                    <a:pt x="319" y="623"/>
                  </a:cubicBezTo>
                  <a:cubicBezTo>
                    <a:pt x="371" y="623"/>
                    <a:pt x="426" y="618"/>
                    <a:pt x="489" y="609"/>
                  </a:cubicBezTo>
                  <a:cubicBezTo>
                    <a:pt x="634" y="573"/>
                    <a:pt x="797" y="482"/>
                    <a:pt x="942" y="392"/>
                  </a:cubicBezTo>
                  <a:cubicBezTo>
                    <a:pt x="996" y="356"/>
                    <a:pt x="1322" y="156"/>
                    <a:pt x="1232" y="30"/>
                  </a:cubicBezTo>
                  <a:cubicBezTo>
                    <a:pt x="1203" y="8"/>
                    <a:pt x="1113" y="1"/>
                    <a:pt x="100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7" name="Google Shape;2097;p33"/>
            <p:cNvSpPr/>
            <p:nvPr/>
          </p:nvSpPr>
          <p:spPr>
            <a:xfrm rot="2851161">
              <a:off x="8873416" y="1833227"/>
              <a:ext cx="89151" cy="177482"/>
            </a:xfrm>
            <a:custGeom>
              <a:avLst/>
              <a:gdLst/>
              <a:ahLst/>
              <a:cxnLst/>
              <a:rect l="l" t="t" r="r" b="b"/>
              <a:pathLst>
                <a:path w="544" h="1083" extrusionOk="0">
                  <a:moveTo>
                    <a:pt x="343" y="0"/>
                  </a:moveTo>
                  <a:cubicBezTo>
                    <a:pt x="258" y="0"/>
                    <a:pt x="160" y="56"/>
                    <a:pt x="109" y="121"/>
                  </a:cubicBezTo>
                  <a:cubicBezTo>
                    <a:pt x="54" y="211"/>
                    <a:pt x="18" y="356"/>
                    <a:pt x="18" y="465"/>
                  </a:cubicBezTo>
                  <a:cubicBezTo>
                    <a:pt x="18" y="573"/>
                    <a:pt x="0" y="1062"/>
                    <a:pt x="145" y="1080"/>
                  </a:cubicBezTo>
                  <a:cubicBezTo>
                    <a:pt x="151" y="1082"/>
                    <a:pt x="158" y="1083"/>
                    <a:pt x="165" y="1083"/>
                  </a:cubicBezTo>
                  <a:cubicBezTo>
                    <a:pt x="304" y="1083"/>
                    <a:pt x="455" y="732"/>
                    <a:pt x="507" y="646"/>
                  </a:cubicBezTo>
                  <a:cubicBezTo>
                    <a:pt x="525" y="555"/>
                    <a:pt x="543" y="465"/>
                    <a:pt x="543" y="356"/>
                  </a:cubicBezTo>
                  <a:cubicBezTo>
                    <a:pt x="543" y="247"/>
                    <a:pt x="525" y="102"/>
                    <a:pt x="435" y="30"/>
                  </a:cubicBezTo>
                  <a:cubicBezTo>
                    <a:pt x="409" y="9"/>
                    <a:pt x="377" y="0"/>
                    <a:pt x="3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8" name="Google Shape;2098;p33"/>
            <p:cNvSpPr/>
            <p:nvPr/>
          </p:nvSpPr>
          <p:spPr>
            <a:xfrm rot="2851161">
              <a:off x="8671546" y="1799587"/>
              <a:ext cx="219763" cy="317764"/>
            </a:xfrm>
            <a:custGeom>
              <a:avLst/>
              <a:gdLst/>
              <a:ahLst/>
              <a:cxnLst/>
              <a:rect l="l" t="t" r="r" b="b"/>
              <a:pathLst>
                <a:path w="1341" h="1939" fill="none" extrusionOk="0">
                  <a:moveTo>
                    <a:pt x="1340" y="1939"/>
                  </a:moveTo>
                  <a:cubicBezTo>
                    <a:pt x="1232" y="1124"/>
                    <a:pt x="706" y="381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9" name="Google Shape;2099;p33"/>
            <p:cNvSpPr/>
            <p:nvPr/>
          </p:nvSpPr>
          <p:spPr>
            <a:xfrm rot="2851161">
              <a:off x="8569613" y="1658042"/>
              <a:ext cx="270238" cy="77351"/>
            </a:xfrm>
            <a:custGeom>
              <a:avLst/>
              <a:gdLst/>
              <a:ahLst/>
              <a:cxnLst/>
              <a:rect l="l" t="t" r="r" b="b"/>
              <a:pathLst>
                <a:path w="1649" h="472" fill="none" extrusionOk="0">
                  <a:moveTo>
                    <a:pt x="0" y="327"/>
                  </a:moveTo>
                  <a:cubicBezTo>
                    <a:pt x="181" y="454"/>
                    <a:pt x="381" y="472"/>
                    <a:pt x="598" y="472"/>
                  </a:cubicBezTo>
                  <a:cubicBezTo>
                    <a:pt x="996" y="472"/>
                    <a:pt x="1431" y="327"/>
                    <a:pt x="1648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0" name="Google Shape;2100;p33"/>
            <p:cNvSpPr/>
            <p:nvPr/>
          </p:nvSpPr>
          <p:spPr>
            <a:xfrm rot="2851161">
              <a:off x="8670708" y="1661084"/>
              <a:ext cx="199114" cy="47689"/>
            </a:xfrm>
            <a:custGeom>
              <a:avLst/>
              <a:gdLst/>
              <a:ahLst/>
              <a:cxnLst/>
              <a:rect l="l" t="t" r="r" b="b"/>
              <a:pathLst>
                <a:path w="1215" h="291" fill="none" extrusionOk="0">
                  <a:moveTo>
                    <a:pt x="1" y="0"/>
                  </a:moveTo>
                  <a:cubicBezTo>
                    <a:pt x="363" y="200"/>
                    <a:pt x="798" y="290"/>
                    <a:pt x="1214" y="254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1" name="Google Shape;2101;p33"/>
            <p:cNvSpPr/>
            <p:nvPr/>
          </p:nvSpPr>
          <p:spPr>
            <a:xfrm rot="2851161">
              <a:off x="8881873" y="1602579"/>
              <a:ext cx="41789" cy="207800"/>
            </a:xfrm>
            <a:custGeom>
              <a:avLst/>
              <a:gdLst/>
              <a:ahLst/>
              <a:cxnLst/>
              <a:rect l="l" t="t" r="r" b="b"/>
              <a:pathLst>
                <a:path w="255" h="1268" fill="none" extrusionOk="0">
                  <a:moveTo>
                    <a:pt x="55" y="1268"/>
                  </a:moveTo>
                  <a:cubicBezTo>
                    <a:pt x="91" y="1214"/>
                    <a:pt x="127" y="1177"/>
                    <a:pt x="146" y="1105"/>
                  </a:cubicBezTo>
                  <a:cubicBezTo>
                    <a:pt x="254" y="743"/>
                    <a:pt x="218" y="308"/>
                    <a:pt x="1" y="0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2" name="Google Shape;2102;p33"/>
            <p:cNvSpPr/>
            <p:nvPr/>
          </p:nvSpPr>
          <p:spPr>
            <a:xfrm rot="2851161">
              <a:off x="8764335" y="1603002"/>
              <a:ext cx="130776" cy="139626"/>
            </a:xfrm>
            <a:custGeom>
              <a:avLst/>
              <a:gdLst/>
              <a:ahLst/>
              <a:cxnLst/>
              <a:rect l="l" t="t" r="r" b="b"/>
              <a:pathLst>
                <a:path w="798" h="852" fill="none" extrusionOk="0">
                  <a:moveTo>
                    <a:pt x="797" y="852"/>
                  </a:moveTo>
                  <a:cubicBezTo>
                    <a:pt x="634" y="490"/>
                    <a:pt x="362" y="182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3" name="Google Shape;2103;p33"/>
            <p:cNvSpPr/>
            <p:nvPr/>
          </p:nvSpPr>
          <p:spPr>
            <a:xfrm rot="2851161">
              <a:off x="8757392" y="1471752"/>
              <a:ext cx="129629" cy="103244"/>
            </a:xfrm>
            <a:custGeom>
              <a:avLst/>
              <a:gdLst/>
              <a:ahLst/>
              <a:cxnLst/>
              <a:rect l="l" t="t" r="r" b="b"/>
              <a:pathLst>
                <a:path w="791" h="630" extrusionOk="0">
                  <a:moveTo>
                    <a:pt x="465" y="1"/>
                  </a:moveTo>
                  <a:cubicBezTo>
                    <a:pt x="374" y="1"/>
                    <a:pt x="284" y="19"/>
                    <a:pt x="229" y="73"/>
                  </a:cubicBezTo>
                  <a:cubicBezTo>
                    <a:pt x="0" y="270"/>
                    <a:pt x="186" y="629"/>
                    <a:pt x="464" y="629"/>
                  </a:cubicBezTo>
                  <a:cubicBezTo>
                    <a:pt x="494" y="629"/>
                    <a:pt x="524" y="625"/>
                    <a:pt x="555" y="617"/>
                  </a:cubicBezTo>
                  <a:cubicBezTo>
                    <a:pt x="682" y="562"/>
                    <a:pt x="791" y="417"/>
                    <a:pt x="773" y="273"/>
                  </a:cubicBezTo>
                  <a:cubicBezTo>
                    <a:pt x="755" y="110"/>
                    <a:pt x="610" y="1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4" name="Google Shape;2104;p33"/>
            <p:cNvSpPr/>
            <p:nvPr/>
          </p:nvSpPr>
          <p:spPr>
            <a:xfrm rot="2851161">
              <a:off x="8904120" y="1517172"/>
              <a:ext cx="121599" cy="100131"/>
            </a:xfrm>
            <a:custGeom>
              <a:avLst/>
              <a:gdLst/>
              <a:ahLst/>
              <a:cxnLst/>
              <a:rect l="l" t="t" r="r" b="b"/>
              <a:pathLst>
                <a:path w="742" h="611" extrusionOk="0">
                  <a:moveTo>
                    <a:pt x="415" y="0"/>
                  </a:moveTo>
                  <a:cubicBezTo>
                    <a:pt x="343" y="0"/>
                    <a:pt x="252" y="18"/>
                    <a:pt x="180" y="73"/>
                  </a:cubicBezTo>
                  <a:cubicBezTo>
                    <a:pt x="1" y="268"/>
                    <a:pt x="174" y="611"/>
                    <a:pt x="422" y="611"/>
                  </a:cubicBezTo>
                  <a:cubicBezTo>
                    <a:pt x="449" y="611"/>
                    <a:pt x="477" y="607"/>
                    <a:pt x="506" y="598"/>
                  </a:cubicBezTo>
                  <a:cubicBezTo>
                    <a:pt x="651" y="543"/>
                    <a:pt x="741" y="417"/>
                    <a:pt x="705" y="272"/>
                  </a:cubicBezTo>
                  <a:cubicBezTo>
                    <a:pt x="687" y="145"/>
                    <a:pt x="560" y="18"/>
                    <a:pt x="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5" name="Google Shape;2105;p33"/>
            <p:cNvSpPr/>
            <p:nvPr/>
          </p:nvSpPr>
          <p:spPr>
            <a:xfrm rot="2851161">
              <a:off x="8650060" y="1498039"/>
              <a:ext cx="121271" cy="97345"/>
            </a:xfrm>
            <a:custGeom>
              <a:avLst/>
              <a:gdLst/>
              <a:ahLst/>
              <a:cxnLst/>
              <a:rect l="l" t="t" r="r" b="b"/>
              <a:pathLst>
                <a:path w="740" h="594" extrusionOk="0">
                  <a:moveTo>
                    <a:pt x="414" y="1"/>
                  </a:moveTo>
                  <a:cubicBezTo>
                    <a:pt x="359" y="1"/>
                    <a:pt x="269" y="19"/>
                    <a:pt x="196" y="73"/>
                  </a:cubicBezTo>
                  <a:cubicBezTo>
                    <a:pt x="1" y="252"/>
                    <a:pt x="172" y="593"/>
                    <a:pt x="433" y="593"/>
                  </a:cubicBezTo>
                  <a:cubicBezTo>
                    <a:pt x="462" y="593"/>
                    <a:pt x="492" y="589"/>
                    <a:pt x="522" y="580"/>
                  </a:cubicBezTo>
                  <a:cubicBezTo>
                    <a:pt x="649" y="544"/>
                    <a:pt x="740" y="399"/>
                    <a:pt x="721" y="272"/>
                  </a:cubicBezTo>
                  <a:cubicBezTo>
                    <a:pt x="685" y="127"/>
                    <a:pt x="558" y="19"/>
                    <a:pt x="4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6" name="Google Shape;2106;p33"/>
            <p:cNvSpPr/>
            <p:nvPr/>
          </p:nvSpPr>
          <p:spPr>
            <a:xfrm rot="2851161">
              <a:off x="8513263" y="1492826"/>
              <a:ext cx="138806" cy="109144"/>
            </a:xfrm>
            <a:custGeom>
              <a:avLst/>
              <a:gdLst/>
              <a:ahLst/>
              <a:cxnLst/>
              <a:rect l="l" t="t" r="r" b="b"/>
              <a:pathLst>
                <a:path w="847" h="666" extrusionOk="0">
                  <a:moveTo>
                    <a:pt x="484" y="1"/>
                  </a:moveTo>
                  <a:cubicBezTo>
                    <a:pt x="394" y="1"/>
                    <a:pt x="303" y="19"/>
                    <a:pt x="231" y="73"/>
                  </a:cubicBezTo>
                  <a:cubicBezTo>
                    <a:pt x="1" y="287"/>
                    <a:pt x="203" y="665"/>
                    <a:pt x="500" y="665"/>
                  </a:cubicBezTo>
                  <a:cubicBezTo>
                    <a:pt x="530" y="665"/>
                    <a:pt x="561" y="661"/>
                    <a:pt x="593" y="653"/>
                  </a:cubicBezTo>
                  <a:cubicBezTo>
                    <a:pt x="756" y="617"/>
                    <a:pt x="847" y="454"/>
                    <a:pt x="829" y="291"/>
                  </a:cubicBezTo>
                  <a:cubicBezTo>
                    <a:pt x="792" y="128"/>
                    <a:pt x="647" y="19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pic>
        <p:nvPicPr>
          <p:cNvPr id="24" name="图片 7">
            <a:extLst>
              <a:ext uri="{FF2B5EF4-FFF2-40B4-BE49-F238E27FC236}">
                <a16:creationId xmlns:a16="http://schemas.microsoft.com/office/drawing/2014/main" id="{0FF326F3-716C-4C01-A405-E9C4DA70A8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30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2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3" name="Google Shape;2163;p35"/>
          <p:cNvGrpSpPr/>
          <p:nvPr/>
        </p:nvGrpSpPr>
        <p:grpSpPr>
          <a:xfrm rot="437052">
            <a:off x="11294248" y="1207365"/>
            <a:ext cx="839349" cy="882612"/>
            <a:chOff x="782176" y="-1158311"/>
            <a:chExt cx="629467" cy="661912"/>
          </a:xfrm>
        </p:grpSpPr>
        <p:sp>
          <p:nvSpPr>
            <p:cNvPr id="2164" name="Google Shape;2164;p35"/>
            <p:cNvSpPr/>
            <p:nvPr/>
          </p:nvSpPr>
          <p:spPr>
            <a:xfrm>
              <a:off x="782176" y="-1158311"/>
              <a:ext cx="196164" cy="145525"/>
            </a:xfrm>
            <a:custGeom>
              <a:avLst/>
              <a:gdLst/>
              <a:ahLst/>
              <a:cxnLst/>
              <a:rect l="l" t="t" r="r" b="b"/>
              <a:pathLst>
                <a:path w="1197" h="888" extrusionOk="0">
                  <a:moveTo>
                    <a:pt x="218" y="0"/>
                  </a:moveTo>
                  <a:cubicBezTo>
                    <a:pt x="164" y="0"/>
                    <a:pt x="128" y="18"/>
                    <a:pt x="73" y="55"/>
                  </a:cubicBezTo>
                  <a:cubicBezTo>
                    <a:pt x="37" y="91"/>
                    <a:pt x="1" y="145"/>
                    <a:pt x="1" y="218"/>
                  </a:cubicBezTo>
                  <a:cubicBezTo>
                    <a:pt x="1" y="326"/>
                    <a:pt x="73" y="435"/>
                    <a:pt x="200" y="525"/>
                  </a:cubicBezTo>
                  <a:cubicBezTo>
                    <a:pt x="291" y="598"/>
                    <a:pt x="417" y="634"/>
                    <a:pt x="526" y="688"/>
                  </a:cubicBezTo>
                  <a:cubicBezTo>
                    <a:pt x="743" y="761"/>
                    <a:pt x="961" y="815"/>
                    <a:pt x="1160" y="888"/>
                  </a:cubicBezTo>
                  <a:cubicBezTo>
                    <a:pt x="1196" y="888"/>
                    <a:pt x="1106" y="707"/>
                    <a:pt x="1069" y="688"/>
                  </a:cubicBezTo>
                  <a:cubicBezTo>
                    <a:pt x="1033" y="616"/>
                    <a:pt x="979" y="544"/>
                    <a:pt x="924" y="489"/>
                  </a:cubicBezTo>
                  <a:cubicBezTo>
                    <a:pt x="780" y="344"/>
                    <a:pt x="671" y="236"/>
                    <a:pt x="508" y="127"/>
                  </a:cubicBezTo>
                  <a:cubicBezTo>
                    <a:pt x="417" y="55"/>
                    <a:pt x="327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65" name="Google Shape;2165;p35"/>
            <p:cNvSpPr/>
            <p:nvPr/>
          </p:nvSpPr>
          <p:spPr>
            <a:xfrm>
              <a:off x="1055202" y="-1147331"/>
              <a:ext cx="71452" cy="227793"/>
            </a:xfrm>
            <a:custGeom>
              <a:avLst/>
              <a:gdLst/>
              <a:ahLst/>
              <a:cxnLst/>
              <a:rect l="l" t="t" r="r" b="b"/>
              <a:pathLst>
                <a:path w="436" h="1390" extrusionOk="0">
                  <a:moveTo>
                    <a:pt x="196" y="1"/>
                  </a:moveTo>
                  <a:cubicBezTo>
                    <a:pt x="184" y="1"/>
                    <a:pt x="174" y="2"/>
                    <a:pt x="164" y="6"/>
                  </a:cubicBezTo>
                  <a:cubicBezTo>
                    <a:pt x="73" y="60"/>
                    <a:pt x="19" y="169"/>
                    <a:pt x="19" y="259"/>
                  </a:cubicBezTo>
                  <a:cubicBezTo>
                    <a:pt x="1" y="477"/>
                    <a:pt x="19" y="712"/>
                    <a:pt x="73" y="911"/>
                  </a:cubicBezTo>
                  <a:cubicBezTo>
                    <a:pt x="90" y="962"/>
                    <a:pt x="170" y="1389"/>
                    <a:pt x="254" y="1389"/>
                  </a:cubicBezTo>
                  <a:cubicBezTo>
                    <a:pt x="260" y="1389"/>
                    <a:pt x="266" y="1387"/>
                    <a:pt x="273" y="1382"/>
                  </a:cubicBezTo>
                  <a:cubicBezTo>
                    <a:pt x="291" y="1382"/>
                    <a:pt x="309" y="1346"/>
                    <a:pt x="309" y="1291"/>
                  </a:cubicBezTo>
                  <a:cubicBezTo>
                    <a:pt x="363" y="1110"/>
                    <a:pt x="381" y="911"/>
                    <a:pt x="399" y="712"/>
                  </a:cubicBezTo>
                  <a:cubicBezTo>
                    <a:pt x="436" y="567"/>
                    <a:pt x="436" y="440"/>
                    <a:pt x="436" y="295"/>
                  </a:cubicBezTo>
                  <a:cubicBezTo>
                    <a:pt x="436" y="205"/>
                    <a:pt x="399" y="151"/>
                    <a:pt x="363" y="78"/>
                  </a:cubicBezTo>
                  <a:cubicBezTo>
                    <a:pt x="318" y="33"/>
                    <a:pt x="249" y="1"/>
                    <a:pt x="1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66" name="Google Shape;2166;p35"/>
            <p:cNvSpPr/>
            <p:nvPr/>
          </p:nvSpPr>
          <p:spPr>
            <a:xfrm>
              <a:off x="1203679" y="-974273"/>
              <a:ext cx="107014" cy="211077"/>
            </a:xfrm>
            <a:custGeom>
              <a:avLst/>
              <a:gdLst/>
              <a:ahLst/>
              <a:cxnLst/>
              <a:rect l="l" t="t" r="r" b="b"/>
              <a:pathLst>
                <a:path w="653" h="1288" extrusionOk="0">
                  <a:moveTo>
                    <a:pt x="399" y="0"/>
                  </a:moveTo>
                  <a:cubicBezTo>
                    <a:pt x="272" y="18"/>
                    <a:pt x="182" y="145"/>
                    <a:pt x="127" y="290"/>
                  </a:cubicBezTo>
                  <a:cubicBezTo>
                    <a:pt x="37" y="507"/>
                    <a:pt x="0" y="761"/>
                    <a:pt x="0" y="1014"/>
                  </a:cubicBezTo>
                  <a:cubicBezTo>
                    <a:pt x="0" y="1069"/>
                    <a:pt x="0" y="1268"/>
                    <a:pt x="91" y="1286"/>
                  </a:cubicBezTo>
                  <a:cubicBezTo>
                    <a:pt x="96" y="1287"/>
                    <a:pt x="100" y="1287"/>
                    <a:pt x="105" y="1287"/>
                  </a:cubicBezTo>
                  <a:cubicBezTo>
                    <a:pt x="189" y="1287"/>
                    <a:pt x="256" y="1137"/>
                    <a:pt x="290" y="1069"/>
                  </a:cubicBezTo>
                  <a:cubicBezTo>
                    <a:pt x="345" y="960"/>
                    <a:pt x="399" y="869"/>
                    <a:pt x="453" y="779"/>
                  </a:cubicBezTo>
                  <a:cubicBezTo>
                    <a:pt x="526" y="670"/>
                    <a:pt x="580" y="561"/>
                    <a:pt x="616" y="435"/>
                  </a:cubicBezTo>
                  <a:cubicBezTo>
                    <a:pt x="652" y="326"/>
                    <a:pt x="652" y="199"/>
                    <a:pt x="580" y="91"/>
                  </a:cubicBezTo>
                  <a:lnTo>
                    <a:pt x="526" y="18"/>
                  </a:lnTo>
                  <a:cubicBezTo>
                    <a:pt x="489" y="0"/>
                    <a:pt x="453" y="0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67" name="Google Shape;2167;p35"/>
            <p:cNvSpPr/>
            <p:nvPr/>
          </p:nvSpPr>
          <p:spPr>
            <a:xfrm>
              <a:off x="906890" y="-920029"/>
              <a:ext cx="205014" cy="70468"/>
            </a:xfrm>
            <a:custGeom>
              <a:avLst/>
              <a:gdLst/>
              <a:ahLst/>
              <a:cxnLst/>
              <a:rect l="l" t="t" r="r" b="b"/>
              <a:pathLst>
                <a:path w="1251" h="430" extrusionOk="0">
                  <a:moveTo>
                    <a:pt x="490" y="1"/>
                  </a:moveTo>
                  <a:cubicBezTo>
                    <a:pt x="410" y="1"/>
                    <a:pt x="330" y="9"/>
                    <a:pt x="254" y="31"/>
                  </a:cubicBezTo>
                  <a:cubicBezTo>
                    <a:pt x="182" y="49"/>
                    <a:pt x="109" y="67"/>
                    <a:pt x="55" y="122"/>
                  </a:cubicBezTo>
                  <a:cubicBezTo>
                    <a:pt x="19" y="158"/>
                    <a:pt x="0" y="230"/>
                    <a:pt x="19" y="303"/>
                  </a:cubicBezTo>
                  <a:cubicBezTo>
                    <a:pt x="37" y="339"/>
                    <a:pt x="73" y="357"/>
                    <a:pt x="109" y="393"/>
                  </a:cubicBezTo>
                  <a:cubicBezTo>
                    <a:pt x="163" y="421"/>
                    <a:pt x="231" y="430"/>
                    <a:pt x="304" y="430"/>
                  </a:cubicBezTo>
                  <a:cubicBezTo>
                    <a:pt x="376" y="430"/>
                    <a:pt x="453" y="421"/>
                    <a:pt x="526" y="412"/>
                  </a:cubicBezTo>
                  <a:cubicBezTo>
                    <a:pt x="652" y="357"/>
                    <a:pt x="815" y="321"/>
                    <a:pt x="924" y="249"/>
                  </a:cubicBezTo>
                  <a:cubicBezTo>
                    <a:pt x="997" y="230"/>
                    <a:pt x="1250" y="140"/>
                    <a:pt x="1033" y="86"/>
                  </a:cubicBezTo>
                  <a:cubicBezTo>
                    <a:pt x="868" y="48"/>
                    <a:pt x="677" y="1"/>
                    <a:pt x="4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68" name="Google Shape;2168;p35"/>
            <p:cNvSpPr/>
            <p:nvPr/>
          </p:nvSpPr>
          <p:spPr>
            <a:xfrm>
              <a:off x="1022590" y="-779747"/>
              <a:ext cx="184201" cy="75713"/>
            </a:xfrm>
            <a:custGeom>
              <a:avLst/>
              <a:gdLst/>
              <a:ahLst/>
              <a:cxnLst/>
              <a:rect l="l" t="t" r="r" b="b"/>
              <a:pathLst>
                <a:path w="1124" h="462" extrusionOk="0">
                  <a:moveTo>
                    <a:pt x="595" y="1"/>
                  </a:moveTo>
                  <a:cubicBezTo>
                    <a:pt x="488" y="1"/>
                    <a:pt x="380" y="14"/>
                    <a:pt x="291" y="26"/>
                  </a:cubicBezTo>
                  <a:cubicBezTo>
                    <a:pt x="218" y="44"/>
                    <a:pt x="128" y="81"/>
                    <a:pt x="91" y="117"/>
                  </a:cubicBezTo>
                  <a:cubicBezTo>
                    <a:pt x="37" y="171"/>
                    <a:pt x="1" y="226"/>
                    <a:pt x="19" y="298"/>
                  </a:cubicBezTo>
                  <a:cubicBezTo>
                    <a:pt x="19" y="370"/>
                    <a:pt x="91" y="407"/>
                    <a:pt x="146" y="443"/>
                  </a:cubicBezTo>
                  <a:cubicBezTo>
                    <a:pt x="218" y="461"/>
                    <a:pt x="291" y="461"/>
                    <a:pt x="363" y="461"/>
                  </a:cubicBezTo>
                  <a:cubicBezTo>
                    <a:pt x="490" y="443"/>
                    <a:pt x="1124" y="316"/>
                    <a:pt x="1105" y="135"/>
                  </a:cubicBezTo>
                  <a:cubicBezTo>
                    <a:pt x="1105" y="81"/>
                    <a:pt x="779" y="8"/>
                    <a:pt x="725" y="8"/>
                  </a:cubicBezTo>
                  <a:cubicBezTo>
                    <a:pt x="683" y="3"/>
                    <a:pt x="639" y="1"/>
                    <a:pt x="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69" name="Google Shape;2169;p35"/>
            <p:cNvSpPr/>
            <p:nvPr/>
          </p:nvSpPr>
          <p:spPr>
            <a:xfrm>
              <a:off x="1105678" y="-647823"/>
              <a:ext cx="193051" cy="78499"/>
            </a:xfrm>
            <a:custGeom>
              <a:avLst/>
              <a:gdLst/>
              <a:ahLst/>
              <a:cxnLst/>
              <a:rect l="l" t="t" r="r" b="b"/>
              <a:pathLst>
                <a:path w="1178" h="479" extrusionOk="0">
                  <a:moveTo>
                    <a:pt x="399" y="0"/>
                  </a:moveTo>
                  <a:cubicBezTo>
                    <a:pt x="327" y="0"/>
                    <a:pt x="236" y="18"/>
                    <a:pt x="164" y="36"/>
                  </a:cubicBezTo>
                  <a:cubicBezTo>
                    <a:pt x="91" y="91"/>
                    <a:pt x="37" y="145"/>
                    <a:pt x="37" y="217"/>
                  </a:cubicBezTo>
                  <a:cubicBezTo>
                    <a:pt x="1" y="326"/>
                    <a:pt x="128" y="453"/>
                    <a:pt x="236" y="471"/>
                  </a:cubicBezTo>
                  <a:cubicBezTo>
                    <a:pt x="268" y="476"/>
                    <a:pt x="300" y="478"/>
                    <a:pt x="332" y="478"/>
                  </a:cubicBezTo>
                  <a:cubicBezTo>
                    <a:pt x="410" y="478"/>
                    <a:pt x="491" y="466"/>
                    <a:pt x="580" y="453"/>
                  </a:cubicBezTo>
                  <a:cubicBezTo>
                    <a:pt x="707" y="399"/>
                    <a:pt x="888" y="399"/>
                    <a:pt x="1033" y="362"/>
                  </a:cubicBezTo>
                  <a:cubicBezTo>
                    <a:pt x="1178" y="308"/>
                    <a:pt x="1069" y="217"/>
                    <a:pt x="961" y="181"/>
                  </a:cubicBezTo>
                  <a:cubicBezTo>
                    <a:pt x="780" y="91"/>
                    <a:pt x="598" y="18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0" name="Google Shape;2170;p35"/>
            <p:cNvSpPr/>
            <p:nvPr/>
          </p:nvSpPr>
          <p:spPr>
            <a:xfrm>
              <a:off x="1280867" y="-760737"/>
              <a:ext cx="130776" cy="153228"/>
            </a:xfrm>
            <a:custGeom>
              <a:avLst/>
              <a:gdLst/>
              <a:ahLst/>
              <a:cxnLst/>
              <a:rect l="l" t="t" r="r" b="b"/>
              <a:pathLst>
                <a:path w="798" h="935" extrusionOk="0">
                  <a:moveTo>
                    <a:pt x="544" y="1"/>
                  </a:moveTo>
                  <a:cubicBezTo>
                    <a:pt x="381" y="19"/>
                    <a:pt x="272" y="182"/>
                    <a:pt x="199" y="327"/>
                  </a:cubicBezTo>
                  <a:cubicBezTo>
                    <a:pt x="127" y="436"/>
                    <a:pt x="0" y="707"/>
                    <a:pt x="55" y="852"/>
                  </a:cubicBezTo>
                  <a:cubicBezTo>
                    <a:pt x="65" y="912"/>
                    <a:pt x="91" y="935"/>
                    <a:pt x="126" y="935"/>
                  </a:cubicBezTo>
                  <a:cubicBezTo>
                    <a:pt x="218" y="935"/>
                    <a:pt x="369" y="778"/>
                    <a:pt x="435" y="725"/>
                  </a:cubicBezTo>
                  <a:cubicBezTo>
                    <a:pt x="544" y="653"/>
                    <a:pt x="634" y="599"/>
                    <a:pt x="707" y="472"/>
                  </a:cubicBezTo>
                  <a:cubicBezTo>
                    <a:pt x="779" y="363"/>
                    <a:pt x="797" y="236"/>
                    <a:pt x="743" y="110"/>
                  </a:cubicBezTo>
                  <a:cubicBezTo>
                    <a:pt x="725" y="73"/>
                    <a:pt x="670" y="19"/>
                    <a:pt x="6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1" name="Google Shape;2171;p35"/>
            <p:cNvSpPr/>
            <p:nvPr/>
          </p:nvSpPr>
          <p:spPr>
            <a:xfrm>
              <a:off x="954415" y="-1024748"/>
              <a:ext cx="359225" cy="528349"/>
            </a:xfrm>
            <a:custGeom>
              <a:avLst/>
              <a:gdLst/>
              <a:ahLst/>
              <a:cxnLst/>
              <a:rect l="l" t="t" r="r" b="b"/>
              <a:pathLst>
                <a:path w="2192" h="3224" fill="none" extrusionOk="0">
                  <a:moveTo>
                    <a:pt x="2191" y="3224"/>
                  </a:moveTo>
                  <a:cubicBezTo>
                    <a:pt x="1884" y="1938"/>
                    <a:pt x="1087" y="779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172" name="Google Shape;2172;p35"/>
          <p:cNvGrpSpPr/>
          <p:nvPr/>
        </p:nvGrpSpPr>
        <p:grpSpPr>
          <a:xfrm>
            <a:off x="11241048" y="2487548"/>
            <a:ext cx="729808" cy="941461"/>
            <a:chOff x="8495548" y="1440711"/>
            <a:chExt cx="547356" cy="706096"/>
          </a:xfrm>
        </p:grpSpPr>
        <p:sp>
          <p:nvSpPr>
            <p:cNvPr id="2173" name="Google Shape;2173;p35"/>
            <p:cNvSpPr/>
            <p:nvPr/>
          </p:nvSpPr>
          <p:spPr>
            <a:xfrm rot="2851161">
              <a:off x="8622832" y="1874937"/>
              <a:ext cx="216813" cy="102097"/>
            </a:xfrm>
            <a:custGeom>
              <a:avLst/>
              <a:gdLst/>
              <a:ahLst/>
              <a:cxnLst/>
              <a:rect l="l" t="t" r="r" b="b"/>
              <a:pathLst>
                <a:path w="1323" h="623" extrusionOk="0">
                  <a:moveTo>
                    <a:pt x="1009" y="1"/>
                  </a:moveTo>
                  <a:cubicBezTo>
                    <a:pt x="848" y="1"/>
                    <a:pt x="653" y="19"/>
                    <a:pt x="598" y="30"/>
                  </a:cubicBezTo>
                  <a:cubicBezTo>
                    <a:pt x="399" y="66"/>
                    <a:pt x="199" y="156"/>
                    <a:pt x="73" y="301"/>
                  </a:cubicBezTo>
                  <a:cubicBezTo>
                    <a:pt x="36" y="356"/>
                    <a:pt x="0" y="428"/>
                    <a:pt x="0" y="482"/>
                  </a:cubicBezTo>
                  <a:cubicBezTo>
                    <a:pt x="36" y="555"/>
                    <a:pt x="91" y="573"/>
                    <a:pt x="163" y="609"/>
                  </a:cubicBezTo>
                  <a:cubicBezTo>
                    <a:pt x="217" y="618"/>
                    <a:pt x="267" y="623"/>
                    <a:pt x="319" y="623"/>
                  </a:cubicBezTo>
                  <a:cubicBezTo>
                    <a:pt x="371" y="623"/>
                    <a:pt x="426" y="618"/>
                    <a:pt x="489" y="609"/>
                  </a:cubicBezTo>
                  <a:cubicBezTo>
                    <a:pt x="634" y="573"/>
                    <a:pt x="797" y="482"/>
                    <a:pt x="942" y="392"/>
                  </a:cubicBezTo>
                  <a:cubicBezTo>
                    <a:pt x="996" y="356"/>
                    <a:pt x="1322" y="156"/>
                    <a:pt x="1232" y="30"/>
                  </a:cubicBezTo>
                  <a:cubicBezTo>
                    <a:pt x="1203" y="8"/>
                    <a:pt x="1113" y="1"/>
                    <a:pt x="100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4" name="Google Shape;2174;p35"/>
            <p:cNvSpPr/>
            <p:nvPr/>
          </p:nvSpPr>
          <p:spPr>
            <a:xfrm rot="2851161">
              <a:off x="8873416" y="1833227"/>
              <a:ext cx="89151" cy="177482"/>
            </a:xfrm>
            <a:custGeom>
              <a:avLst/>
              <a:gdLst/>
              <a:ahLst/>
              <a:cxnLst/>
              <a:rect l="l" t="t" r="r" b="b"/>
              <a:pathLst>
                <a:path w="544" h="1083" extrusionOk="0">
                  <a:moveTo>
                    <a:pt x="343" y="0"/>
                  </a:moveTo>
                  <a:cubicBezTo>
                    <a:pt x="258" y="0"/>
                    <a:pt x="160" y="56"/>
                    <a:pt x="109" y="121"/>
                  </a:cubicBezTo>
                  <a:cubicBezTo>
                    <a:pt x="54" y="211"/>
                    <a:pt x="18" y="356"/>
                    <a:pt x="18" y="465"/>
                  </a:cubicBezTo>
                  <a:cubicBezTo>
                    <a:pt x="18" y="573"/>
                    <a:pt x="0" y="1062"/>
                    <a:pt x="145" y="1080"/>
                  </a:cubicBezTo>
                  <a:cubicBezTo>
                    <a:pt x="151" y="1082"/>
                    <a:pt x="158" y="1083"/>
                    <a:pt x="165" y="1083"/>
                  </a:cubicBezTo>
                  <a:cubicBezTo>
                    <a:pt x="304" y="1083"/>
                    <a:pt x="455" y="732"/>
                    <a:pt x="507" y="646"/>
                  </a:cubicBezTo>
                  <a:cubicBezTo>
                    <a:pt x="525" y="555"/>
                    <a:pt x="543" y="465"/>
                    <a:pt x="543" y="356"/>
                  </a:cubicBezTo>
                  <a:cubicBezTo>
                    <a:pt x="543" y="247"/>
                    <a:pt x="525" y="102"/>
                    <a:pt x="435" y="30"/>
                  </a:cubicBezTo>
                  <a:cubicBezTo>
                    <a:pt x="409" y="9"/>
                    <a:pt x="377" y="0"/>
                    <a:pt x="3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5" name="Google Shape;2175;p35"/>
            <p:cNvSpPr/>
            <p:nvPr/>
          </p:nvSpPr>
          <p:spPr>
            <a:xfrm rot="2851161">
              <a:off x="8671546" y="1799587"/>
              <a:ext cx="219763" cy="317764"/>
            </a:xfrm>
            <a:custGeom>
              <a:avLst/>
              <a:gdLst/>
              <a:ahLst/>
              <a:cxnLst/>
              <a:rect l="l" t="t" r="r" b="b"/>
              <a:pathLst>
                <a:path w="1341" h="1939" fill="none" extrusionOk="0">
                  <a:moveTo>
                    <a:pt x="1340" y="1939"/>
                  </a:moveTo>
                  <a:cubicBezTo>
                    <a:pt x="1232" y="1124"/>
                    <a:pt x="706" y="381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6" name="Google Shape;2176;p35"/>
            <p:cNvSpPr/>
            <p:nvPr/>
          </p:nvSpPr>
          <p:spPr>
            <a:xfrm rot="2851161">
              <a:off x="8569613" y="1658042"/>
              <a:ext cx="270238" cy="77351"/>
            </a:xfrm>
            <a:custGeom>
              <a:avLst/>
              <a:gdLst/>
              <a:ahLst/>
              <a:cxnLst/>
              <a:rect l="l" t="t" r="r" b="b"/>
              <a:pathLst>
                <a:path w="1649" h="472" fill="none" extrusionOk="0">
                  <a:moveTo>
                    <a:pt x="0" y="327"/>
                  </a:moveTo>
                  <a:cubicBezTo>
                    <a:pt x="181" y="454"/>
                    <a:pt x="381" y="472"/>
                    <a:pt x="598" y="472"/>
                  </a:cubicBezTo>
                  <a:cubicBezTo>
                    <a:pt x="996" y="472"/>
                    <a:pt x="1431" y="327"/>
                    <a:pt x="1648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7" name="Google Shape;2177;p35"/>
            <p:cNvSpPr/>
            <p:nvPr/>
          </p:nvSpPr>
          <p:spPr>
            <a:xfrm rot="2851161">
              <a:off x="8670708" y="1661084"/>
              <a:ext cx="199114" cy="47689"/>
            </a:xfrm>
            <a:custGeom>
              <a:avLst/>
              <a:gdLst/>
              <a:ahLst/>
              <a:cxnLst/>
              <a:rect l="l" t="t" r="r" b="b"/>
              <a:pathLst>
                <a:path w="1215" h="291" fill="none" extrusionOk="0">
                  <a:moveTo>
                    <a:pt x="1" y="0"/>
                  </a:moveTo>
                  <a:cubicBezTo>
                    <a:pt x="363" y="200"/>
                    <a:pt x="798" y="290"/>
                    <a:pt x="1214" y="254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8" name="Google Shape;2178;p35"/>
            <p:cNvSpPr/>
            <p:nvPr/>
          </p:nvSpPr>
          <p:spPr>
            <a:xfrm rot="2851161">
              <a:off x="8881873" y="1602579"/>
              <a:ext cx="41789" cy="207800"/>
            </a:xfrm>
            <a:custGeom>
              <a:avLst/>
              <a:gdLst/>
              <a:ahLst/>
              <a:cxnLst/>
              <a:rect l="l" t="t" r="r" b="b"/>
              <a:pathLst>
                <a:path w="255" h="1268" fill="none" extrusionOk="0">
                  <a:moveTo>
                    <a:pt x="55" y="1268"/>
                  </a:moveTo>
                  <a:cubicBezTo>
                    <a:pt x="91" y="1214"/>
                    <a:pt x="127" y="1177"/>
                    <a:pt x="146" y="1105"/>
                  </a:cubicBezTo>
                  <a:cubicBezTo>
                    <a:pt x="254" y="743"/>
                    <a:pt x="218" y="308"/>
                    <a:pt x="1" y="0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9" name="Google Shape;2179;p35"/>
            <p:cNvSpPr/>
            <p:nvPr/>
          </p:nvSpPr>
          <p:spPr>
            <a:xfrm rot="2851161">
              <a:off x="8764335" y="1603002"/>
              <a:ext cx="130776" cy="139626"/>
            </a:xfrm>
            <a:custGeom>
              <a:avLst/>
              <a:gdLst/>
              <a:ahLst/>
              <a:cxnLst/>
              <a:rect l="l" t="t" r="r" b="b"/>
              <a:pathLst>
                <a:path w="798" h="852" fill="none" extrusionOk="0">
                  <a:moveTo>
                    <a:pt x="797" y="852"/>
                  </a:moveTo>
                  <a:cubicBezTo>
                    <a:pt x="634" y="490"/>
                    <a:pt x="362" y="182"/>
                    <a:pt x="0" y="1"/>
                  </a:cubicBezTo>
                </a:path>
              </a:pathLst>
            </a:custGeom>
            <a:noFill/>
            <a:ln w="2725" cap="flat" cmpd="sng">
              <a:solidFill>
                <a:schemeClr val="lt1"/>
              </a:solidFill>
              <a:prstDash val="solid"/>
              <a:miter lim="1810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80" name="Google Shape;2180;p35"/>
            <p:cNvSpPr/>
            <p:nvPr/>
          </p:nvSpPr>
          <p:spPr>
            <a:xfrm rot="2851161">
              <a:off x="8757392" y="1471752"/>
              <a:ext cx="129629" cy="103244"/>
            </a:xfrm>
            <a:custGeom>
              <a:avLst/>
              <a:gdLst/>
              <a:ahLst/>
              <a:cxnLst/>
              <a:rect l="l" t="t" r="r" b="b"/>
              <a:pathLst>
                <a:path w="791" h="630" extrusionOk="0">
                  <a:moveTo>
                    <a:pt x="465" y="1"/>
                  </a:moveTo>
                  <a:cubicBezTo>
                    <a:pt x="374" y="1"/>
                    <a:pt x="284" y="19"/>
                    <a:pt x="229" y="73"/>
                  </a:cubicBezTo>
                  <a:cubicBezTo>
                    <a:pt x="0" y="270"/>
                    <a:pt x="186" y="629"/>
                    <a:pt x="464" y="629"/>
                  </a:cubicBezTo>
                  <a:cubicBezTo>
                    <a:pt x="494" y="629"/>
                    <a:pt x="524" y="625"/>
                    <a:pt x="555" y="617"/>
                  </a:cubicBezTo>
                  <a:cubicBezTo>
                    <a:pt x="682" y="562"/>
                    <a:pt x="791" y="417"/>
                    <a:pt x="773" y="273"/>
                  </a:cubicBezTo>
                  <a:cubicBezTo>
                    <a:pt x="755" y="110"/>
                    <a:pt x="610" y="1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81" name="Google Shape;2181;p35"/>
            <p:cNvSpPr/>
            <p:nvPr/>
          </p:nvSpPr>
          <p:spPr>
            <a:xfrm rot="2851161">
              <a:off x="8904120" y="1517172"/>
              <a:ext cx="121599" cy="100131"/>
            </a:xfrm>
            <a:custGeom>
              <a:avLst/>
              <a:gdLst/>
              <a:ahLst/>
              <a:cxnLst/>
              <a:rect l="l" t="t" r="r" b="b"/>
              <a:pathLst>
                <a:path w="742" h="611" extrusionOk="0">
                  <a:moveTo>
                    <a:pt x="415" y="0"/>
                  </a:moveTo>
                  <a:cubicBezTo>
                    <a:pt x="343" y="0"/>
                    <a:pt x="252" y="18"/>
                    <a:pt x="180" y="73"/>
                  </a:cubicBezTo>
                  <a:cubicBezTo>
                    <a:pt x="1" y="268"/>
                    <a:pt x="174" y="611"/>
                    <a:pt x="422" y="611"/>
                  </a:cubicBezTo>
                  <a:cubicBezTo>
                    <a:pt x="449" y="611"/>
                    <a:pt x="477" y="607"/>
                    <a:pt x="506" y="598"/>
                  </a:cubicBezTo>
                  <a:cubicBezTo>
                    <a:pt x="651" y="543"/>
                    <a:pt x="741" y="417"/>
                    <a:pt x="705" y="272"/>
                  </a:cubicBezTo>
                  <a:cubicBezTo>
                    <a:pt x="687" y="145"/>
                    <a:pt x="560" y="18"/>
                    <a:pt x="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82" name="Google Shape;2182;p35"/>
            <p:cNvSpPr/>
            <p:nvPr/>
          </p:nvSpPr>
          <p:spPr>
            <a:xfrm rot="2851161">
              <a:off x="8650060" y="1498039"/>
              <a:ext cx="121271" cy="97345"/>
            </a:xfrm>
            <a:custGeom>
              <a:avLst/>
              <a:gdLst/>
              <a:ahLst/>
              <a:cxnLst/>
              <a:rect l="l" t="t" r="r" b="b"/>
              <a:pathLst>
                <a:path w="740" h="594" extrusionOk="0">
                  <a:moveTo>
                    <a:pt x="414" y="1"/>
                  </a:moveTo>
                  <a:cubicBezTo>
                    <a:pt x="359" y="1"/>
                    <a:pt x="269" y="19"/>
                    <a:pt x="196" y="73"/>
                  </a:cubicBezTo>
                  <a:cubicBezTo>
                    <a:pt x="1" y="252"/>
                    <a:pt x="172" y="593"/>
                    <a:pt x="433" y="593"/>
                  </a:cubicBezTo>
                  <a:cubicBezTo>
                    <a:pt x="462" y="593"/>
                    <a:pt x="492" y="589"/>
                    <a:pt x="522" y="580"/>
                  </a:cubicBezTo>
                  <a:cubicBezTo>
                    <a:pt x="649" y="544"/>
                    <a:pt x="740" y="399"/>
                    <a:pt x="721" y="272"/>
                  </a:cubicBezTo>
                  <a:cubicBezTo>
                    <a:pt x="685" y="127"/>
                    <a:pt x="558" y="19"/>
                    <a:pt x="4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83" name="Google Shape;2183;p35"/>
            <p:cNvSpPr/>
            <p:nvPr/>
          </p:nvSpPr>
          <p:spPr>
            <a:xfrm rot="2851161">
              <a:off x="8513263" y="1492826"/>
              <a:ext cx="138806" cy="109144"/>
            </a:xfrm>
            <a:custGeom>
              <a:avLst/>
              <a:gdLst/>
              <a:ahLst/>
              <a:cxnLst/>
              <a:rect l="l" t="t" r="r" b="b"/>
              <a:pathLst>
                <a:path w="847" h="666" extrusionOk="0">
                  <a:moveTo>
                    <a:pt x="484" y="1"/>
                  </a:moveTo>
                  <a:cubicBezTo>
                    <a:pt x="394" y="1"/>
                    <a:pt x="303" y="19"/>
                    <a:pt x="231" y="73"/>
                  </a:cubicBezTo>
                  <a:cubicBezTo>
                    <a:pt x="1" y="287"/>
                    <a:pt x="203" y="665"/>
                    <a:pt x="500" y="665"/>
                  </a:cubicBezTo>
                  <a:cubicBezTo>
                    <a:pt x="530" y="665"/>
                    <a:pt x="561" y="661"/>
                    <a:pt x="593" y="653"/>
                  </a:cubicBezTo>
                  <a:cubicBezTo>
                    <a:pt x="756" y="617"/>
                    <a:pt x="847" y="454"/>
                    <a:pt x="829" y="291"/>
                  </a:cubicBezTo>
                  <a:cubicBezTo>
                    <a:pt x="792" y="128"/>
                    <a:pt x="647" y="19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184" name="Google Shape;2184;p35"/>
          <p:cNvGrpSpPr/>
          <p:nvPr/>
        </p:nvGrpSpPr>
        <p:grpSpPr>
          <a:xfrm rot="5528602">
            <a:off x="43857" y="1580957"/>
            <a:ext cx="1179283" cy="878615"/>
            <a:chOff x="8054181" y="220421"/>
            <a:chExt cx="884462" cy="658961"/>
          </a:xfrm>
        </p:grpSpPr>
        <p:sp>
          <p:nvSpPr>
            <p:cNvPr id="2185" name="Google Shape;2185;p35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86" name="Google Shape;2186;p35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187" name="Google Shape;2187;p35"/>
          <p:cNvSpPr/>
          <p:nvPr/>
        </p:nvSpPr>
        <p:spPr>
          <a:xfrm rot="-1051434">
            <a:off x="434312" y="5373305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2188" name="Google Shape;2188;p35"/>
          <p:cNvGrpSpPr/>
          <p:nvPr/>
        </p:nvGrpSpPr>
        <p:grpSpPr>
          <a:xfrm rot="7672559">
            <a:off x="11184589" y="5695667"/>
            <a:ext cx="680920" cy="984447"/>
            <a:chOff x="8499282" y="3580082"/>
            <a:chExt cx="510652" cy="738280"/>
          </a:xfrm>
        </p:grpSpPr>
        <p:sp>
          <p:nvSpPr>
            <p:cNvPr id="2189" name="Google Shape;2189;p35"/>
            <p:cNvSpPr/>
            <p:nvPr/>
          </p:nvSpPr>
          <p:spPr>
            <a:xfrm>
              <a:off x="8831634" y="3580082"/>
              <a:ext cx="89315" cy="213208"/>
            </a:xfrm>
            <a:custGeom>
              <a:avLst/>
              <a:gdLst/>
              <a:ahLst/>
              <a:cxnLst/>
              <a:rect l="l" t="t" r="r" b="b"/>
              <a:pathLst>
                <a:path w="545" h="1301" extrusionOk="0">
                  <a:moveTo>
                    <a:pt x="327" y="0"/>
                  </a:moveTo>
                  <a:cubicBezTo>
                    <a:pt x="295" y="0"/>
                    <a:pt x="263" y="5"/>
                    <a:pt x="236" y="14"/>
                  </a:cubicBezTo>
                  <a:cubicBezTo>
                    <a:pt x="109" y="68"/>
                    <a:pt x="55" y="177"/>
                    <a:pt x="19" y="285"/>
                  </a:cubicBezTo>
                  <a:cubicBezTo>
                    <a:pt x="1" y="394"/>
                    <a:pt x="1" y="539"/>
                    <a:pt x="19" y="647"/>
                  </a:cubicBezTo>
                  <a:cubicBezTo>
                    <a:pt x="55" y="865"/>
                    <a:pt x="73" y="1082"/>
                    <a:pt x="91" y="1299"/>
                  </a:cubicBezTo>
                  <a:cubicBezTo>
                    <a:pt x="91" y="1300"/>
                    <a:pt x="92" y="1301"/>
                    <a:pt x="93" y="1301"/>
                  </a:cubicBezTo>
                  <a:cubicBezTo>
                    <a:pt x="108" y="1301"/>
                    <a:pt x="236" y="1172"/>
                    <a:pt x="236" y="1155"/>
                  </a:cubicBezTo>
                  <a:cubicBezTo>
                    <a:pt x="272" y="1082"/>
                    <a:pt x="327" y="992"/>
                    <a:pt x="363" y="919"/>
                  </a:cubicBezTo>
                  <a:cubicBezTo>
                    <a:pt x="417" y="792"/>
                    <a:pt x="453" y="611"/>
                    <a:pt x="508" y="448"/>
                  </a:cubicBezTo>
                  <a:cubicBezTo>
                    <a:pt x="526" y="340"/>
                    <a:pt x="544" y="213"/>
                    <a:pt x="508" y="122"/>
                  </a:cubicBezTo>
                  <a:cubicBezTo>
                    <a:pt x="472" y="86"/>
                    <a:pt x="453" y="32"/>
                    <a:pt x="417" y="14"/>
                  </a:cubicBezTo>
                  <a:cubicBezTo>
                    <a:pt x="390" y="5"/>
                    <a:pt x="358" y="0"/>
                    <a:pt x="3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0" name="Google Shape;2190;p35"/>
            <p:cNvSpPr/>
            <p:nvPr/>
          </p:nvSpPr>
          <p:spPr>
            <a:xfrm>
              <a:off x="8784108" y="3838194"/>
              <a:ext cx="225827" cy="119469"/>
            </a:xfrm>
            <a:custGeom>
              <a:avLst/>
              <a:gdLst/>
              <a:ahLst/>
              <a:cxnLst/>
              <a:rect l="l" t="t" r="r" b="b"/>
              <a:pathLst>
                <a:path w="1378" h="729" extrusionOk="0">
                  <a:moveTo>
                    <a:pt x="1212" y="1"/>
                  </a:moveTo>
                  <a:cubicBezTo>
                    <a:pt x="1165" y="1"/>
                    <a:pt x="1115" y="14"/>
                    <a:pt x="1069" y="32"/>
                  </a:cubicBezTo>
                  <a:cubicBezTo>
                    <a:pt x="852" y="87"/>
                    <a:pt x="653" y="177"/>
                    <a:pt x="454" y="340"/>
                  </a:cubicBezTo>
                  <a:cubicBezTo>
                    <a:pt x="399" y="376"/>
                    <a:pt x="1" y="666"/>
                    <a:pt x="92" y="720"/>
                  </a:cubicBezTo>
                  <a:cubicBezTo>
                    <a:pt x="98" y="726"/>
                    <a:pt x="108" y="728"/>
                    <a:pt x="120" y="728"/>
                  </a:cubicBezTo>
                  <a:cubicBezTo>
                    <a:pt x="144" y="728"/>
                    <a:pt x="176" y="720"/>
                    <a:pt x="200" y="720"/>
                  </a:cubicBezTo>
                  <a:cubicBezTo>
                    <a:pt x="399" y="684"/>
                    <a:pt x="580" y="612"/>
                    <a:pt x="798" y="557"/>
                  </a:cubicBezTo>
                  <a:cubicBezTo>
                    <a:pt x="925" y="521"/>
                    <a:pt x="1069" y="503"/>
                    <a:pt x="1178" y="431"/>
                  </a:cubicBezTo>
                  <a:cubicBezTo>
                    <a:pt x="1251" y="376"/>
                    <a:pt x="1305" y="340"/>
                    <a:pt x="1359" y="268"/>
                  </a:cubicBezTo>
                  <a:cubicBezTo>
                    <a:pt x="1377" y="195"/>
                    <a:pt x="1377" y="87"/>
                    <a:pt x="1341" y="50"/>
                  </a:cubicBezTo>
                  <a:cubicBezTo>
                    <a:pt x="1305" y="14"/>
                    <a:pt x="1260" y="1"/>
                    <a:pt x="12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1" name="Google Shape;2191;p35"/>
            <p:cNvSpPr/>
            <p:nvPr/>
          </p:nvSpPr>
          <p:spPr>
            <a:xfrm>
              <a:off x="8707084" y="4065988"/>
              <a:ext cx="225663" cy="81448"/>
            </a:xfrm>
            <a:custGeom>
              <a:avLst/>
              <a:gdLst/>
              <a:ahLst/>
              <a:cxnLst/>
              <a:rect l="l" t="t" r="r" b="b"/>
              <a:pathLst>
                <a:path w="1377" h="497" extrusionOk="0">
                  <a:moveTo>
                    <a:pt x="942" y="0"/>
                  </a:moveTo>
                  <a:cubicBezTo>
                    <a:pt x="688" y="0"/>
                    <a:pt x="453" y="55"/>
                    <a:pt x="236" y="127"/>
                  </a:cubicBezTo>
                  <a:cubicBezTo>
                    <a:pt x="181" y="145"/>
                    <a:pt x="0" y="218"/>
                    <a:pt x="18" y="308"/>
                  </a:cubicBezTo>
                  <a:cubicBezTo>
                    <a:pt x="18" y="399"/>
                    <a:pt x="217" y="417"/>
                    <a:pt x="290" y="417"/>
                  </a:cubicBezTo>
                  <a:cubicBezTo>
                    <a:pt x="399" y="453"/>
                    <a:pt x="507" y="453"/>
                    <a:pt x="634" y="471"/>
                  </a:cubicBezTo>
                  <a:cubicBezTo>
                    <a:pt x="711" y="484"/>
                    <a:pt x="797" y="497"/>
                    <a:pt x="885" y="497"/>
                  </a:cubicBezTo>
                  <a:cubicBezTo>
                    <a:pt x="922" y="497"/>
                    <a:pt x="959" y="495"/>
                    <a:pt x="996" y="489"/>
                  </a:cubicBezTo>
                  <a:cubicBezTo>
                    <a:pt x="1105" y="489"/>
                    <a:pt x="1232" y="417"/>
                    <a:pt x="1304" y="326"/>
                  </a:cubicBezTo>
                  <a:cubicBezTo>
                    <a:pt x="1322" y="308"/>
                    <a:pt x="1358" y="254"/>
                    <a:pt x="1358" y="236"/>
                  </a:cubicBezTo>
                  <a:cubicBezTo>
                    <a:pt x="1376" y="200"/>
                    <a:pt x="1358" y="145"/>
                    <a:pt x="1322" y="127"/>
                  </a:cubicBezTo>
                  <a:cubicBezTo>
                    <a:pt x="1232" y="19"/>
                    <a:pt x="1087" y="0"/>
                    <a:pt x="9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2" name="Google Shape;2192;p35"/>
            <p:cNvSpPr/>
            <p:nvPr/>
          </p:nvSpPr>
          <p:spPr>
            <a:xfrm>
              <a:off x="8677422" y="3790997"/>
              <a:ext cx="105047" cy="167485"/>
            </a:xfrm>
            <a:custGeom>
              <a:avLst/>
              <a:gdLst/>
              <a:ahLst/>
              <a:cxnLst/>
              <a:rect l="l" t="t" r="r" b="b"/>
              <a:pathLst>
                <a:path w="641" h="1022" extrusionOk="0">
                  <a:moveTo>
                    <a:pt x="169" y="0"/>
                  </a:moveTo>
                  <a:cubicBezTo>
                    <a:pt x="130" y="0"/>
                    <a:pt x="86" y="9"/>
                    <a:pt x="54" y="31"/>
                  </a:cubicBezTo>
                  <a:cubicBezTo>
                    <a:pt x="36" y="67"/>
                    <a:pt x="18" y="103"/>
                    <a:pt x="18" y="157"/>
                  </a:cubicBezTo>
                  <a:cubicBezTo>
                    <a:pt x="0" y="284"/>
                    <a:pt x="54" y="429"/>
                    <a:pt x="145" y="538"/>
                  </a:cubicBezTo>
                  <a:lnTo>
                    <a:pt x="417" y="882"/>
                  </a:lnTo>
                  <a:cubicBezTo>
                    <a:pt x="452" y="929"/>
                    <a:pt x="540" y="1021"/>
                    <a:pt x="593" y="1021"/>
                  </a:cubicBezTo>
                  <a:cubicBezTo>
                    <a:pt x="622" y="1021"/>
                    <a:pt x="640" y="994"/>
                    <a:pt x="634" y="918"/>
                  </a:cubicBezTo>
                  <a:cubicBezTo>
                    <a:pt x="580" y="646"/>
                    <a:pt x="543" y="375"/>
                    <a:pt x="380" y="157"/>
                  </a:cubicBezTo>
                  <a:cubicBezTo>
                    <a:pt x="362" y="85"/>
                    <a:pt x="308" y="31"/>
                    <a:pt x="235" y="12"/>
                  </a:cubicBezTo>
                  <a:cubicBezTo>
                    <a:pt x="220" y="5"/>
                    <a:pt x="196" y="0"/>
                    <a:pt x="16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3" name="Google Shape;2193;p35"/>
            <p:cNvSpPr/>
            <p:nvPr/>
          </p:nvSpPr>
          <p:spPr>
            <a:xfrm>
              <a:off x="8591220" y="3951764"/>
              <a:ext cx="116027" cy="163552"/>
            </a:xfrm>
            <a:custGeom>
              <a:avLst/>
              <a:gdLst/>
              <a:ahLst/>
              <a:cxnLst/>
              <a:rect l="l" t="t" r="r" b="b"/>
              <a:pathLst>
                <a:path w="708" h="998" extrusionOk="0">
                  <a:moveTo>
                    <a:pt x="166" y="0"/>
                  </a:moveTo>
                  <a:cubicBezTo>
                    <a:pt x="132" y="0"/>
                    <a:pt x="100" y="9"/>
                    <a:pt x="73" y="27"/>
                  </a:cubicBezTo>
                  <a:cubicBezTo>
                    <a:pt x="19" y="46"/>
                    <a:pt x="1" y="154"/>
                    <a:pt x="1" y="209"/>
                  </a:cubicBezTo>
                  <a:cubicBezTo>
                    <a:pt x="1" y="281"/>
                    <a:pt x="19" y="353"/>
                    <a:pt x="73" y="426"/>
                  </a:cubicBezTo>
                  <a:cubicBezTo>
                    <a:pt x="107" y="526"/>
                    <a:pt x="418" y="997"/>
                    <a:pt x="594" y="997"/>
                  </a:cubicBezTo>
                  <a:cubicBezTo>
                    <a:pt x="609" y="997"/>
                    <a:pt x="622" y="994"/>
                    <a:pt x="635" y="987"/>
                  </a:cubicBezTo>
                  <a:cubicBezTo>
                    <a:pt x="707" y="933"/>
                    <a:pt x="635" y="625"/>
                    <a:pt x="617" y="553"/>
                  </a:cubicBezTo>
                  <a:cubicBezTo>
                    <a:pt x="562" y="408"/>
                    <a:pt x="526" y="281"/>
                    <a:pt x="435" y="172"/>
                  </a:cubicBezTo>
                  <a:cubicBezTo>
                    <a:pt x="381" y="118"/>
                    <a:pt x="345" y="46"/>
                    <a:pt x="273" y="27"/>
                  </a:cubicBezTo>
                  <a:cubicBezTo>
                    <a:pt x="236" y="9"/>
                    <a:pt x="200" y="0"/>
                    <a:pt x="1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4" name="Google Shape;2194;p35"/>
            <p:cNvSpPr/>
            <p:nvPr/>
          </p:nvSpPr>
          <p:spPr>
            <a:xfrm>
              <a:off x="8499282" y="4078443"/>
              <a:ext cx="95050" cy="168469"/>
            </a:xfrm>
            <a:custGeom>
              <a:avLst/>
              <a:gdLst/>
              <a:ahLst/>
              <a:cxnLst/>
              <a:rect l="l" t="t" r="r" b="b"/>
              <a:pathLst>
                <a:path w="580" h="1028" extrusionOk="0">
                  <a:moveTo>
                    <a:pt x="237" y="0"/>
                  </a:moveTo>
                  <a:cubicBezTo>
                    <a:pt x="217" y="0"/>
                    <a:pt x="197" y="4"/>
                    <a:pt x="182" y="15"/>
                  </a:cubicBezTo>
                  <a:cubicBezTo>
                    <a:pt x="55" y="51"/>
                    <a:pt x="0" y="196"/>
                    <a:pt x="19" y="305"/>
                  </a:cubicBezTo>
                  <a:cubicBezTo>
                    <a:pt x="37" y="413"/>
                    <a:pt x="109" y="522"/>
                    <a:pt x="182" y="613"/>
                  </a:cubicBezTo>
                  <a:cubicBezTo>
                    <a:pt x="272" y="739"/>
                    <a:pt x="326" y="884"/>
                    <a:pt x="453" y="975"/>
                  </a:cubicBezTo>
                  <a:cubicBezTo>
                    <a:pt x="485" y="1012"/>
                    <a:pt x="509" y="1027"/>
                    <a:pt x="527" y="1027"/>
                  </a:cubicBezTo>
                  <a:cubicBezTo>
                    <a:pt x="571" y="1027"/>
                    <a:pt x="580" y="938"/>
                    <a:pt x="580" y="848"/>
                  </a:cubicBezTo>
                  <a:cubicBezTo>
                    <a:pt x="580" y="649"/>
                    <a:pt x="580" y="432"/>
                    <a:pt x="508" y="250"/>
                  </a:cubicBezTo>
                  <a:cubicBezTo>
                    <a:pt x="489" y="160"/>
                    <a:pt x="471" y="106"/>
                    <a:pt x="399" y="51"/>
                  </a:cubicBezTo>
                  <a:cubicBezTo>
                    <a:pt x="348" y="26"/>
                    <a:pt x="287" y="0"/>
                    <a:pt x="2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5" name="Google Shape;2195;p35"/>
            <p:cNvSpPr/>
            <p:nvPr/>
          </p:nvSpPr>
          <p:spPr>
            <a:xfrm>
              <a:off x="8579420" y="4232000"/>
              <a:ext cx="193051" cy="82759"/>
            </a:xfrm>
            <a:custGeom>
              <a:avLst/>
              <a:gdLst/>
              <a:ahLst/>
              <a:cxnLst/>
              <a:rect l="l" t="t" r="r" b="b"/>
              <a:pathLst>
                <a:path w="1178" h="505" extrusionOk="0">
                  <a:moveTo>
                    <a:pt x="561" y="0"/>
                  </a:moveTo>
                  <a:cubicBezTo>
                    <a:pt x="411" y="0"/>
                    <a:pt x="241" y="9"/>
                    <a:pt x="163" y="74"/>
                  </a:cubicBezTo>
                  <a:cubicBezTo>
                    <a:pt x="0" y="183"/>
                    <a:pt x="363" y="309"/>
                    <a:pt x="453" y="364"/>
                  </a:cubicBezTo>
                  <a:cubicBezTo>
                    <a:pt x="562" y="400"/>
                    <a:pt x="689" y="472"/>
                    <a:pt x="797" y="491"/>
                  </a:cubicBezTo>
                  <a:cubicBezTo>
                    <a:pt x="825" y="500"/>
                    <a:pt x="856" y="504"/>
                    <a:pt x="887" y="504"/>
                  </a:cubicBezTo>
                  <a:cubicBezTo>
                    <a:pt x="977" y="504"/>
                    <a:pt x="1074" y="467"/>
                    <a:pt x="1141" y="400"/>
                  </a:cubicBezTo>
                  <a:cubicBezTo>
                    <a:pt x="1159" y="382"/>
                    <a:pt x="1178" y="309"/>
                    <a:pt x="1178" y="273"/>
                  </a:cubicBezTo>
                  <a:cubicBezTo>
                    <a:pt x="1178" y="219"/>
                    <a:pt x="1178" y="201"/>
                    <a:pt x="1159" y="183"/>
                  </a:cubicBezTo>
                  <a:cubicBezTo>
                    <a:pt x="1069" y="38"/>
                    <a:pt x="888" y="2"/>
                    <a:pt x="725" y="2"/>
                  </a:cubicBezTo>
                  <a:cubicBezTo>
                    <a:pt x="678" y="2"/>
                    <a:pt x="621" y="0"/>
                    <a:pt x="5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6" name="Google Shape;2196;p35"/>
            <p:cNvSpPr/>
            <p:nvPr/>
          </p:nvSpPr>
          <p:spPr>
            <a:xfrm>
              <a:off x="8505182" y="3778050"/>
              <a:ext cx="341526" cy="540312"/>
            </a:xfrm>
            <a:custGeom>
              <a:avLst/>
              <a:gdLst/>
              <a:ahLst/>
              <a:cxnLst/>
              <a:rect l="l" t="t" r="r" b="b"/>
              <a:pathLst>
                <a:path w="2084" h="3297" fill="none" extrusionOk="0">
                  <a:moveTo>
                    <a:pt x="1" y="3297"/>
                  </a:moveTo>
                  <a:cubicBezTo>
                    <a:pt x="1069" y="2500"/>
                    <a:pt x="1812" y="1305"/>
                    <a:pt x="2083" y="1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197" name="Google Shape;2197;p35"/>
          <p:cNvSpPr/>
          <p:nvPr/>
        </p:nvSpPr>
        <p:spPr>
          <a:xfrm rot="-1051434">
            <a:off x="10848145" y="277438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98" name="Google Shape;2198;p35"/>
          <p:cNvSpPr/>
          <p:nvPr/>
        </p:nvSpPr>
        <p:spPr>
          <a:xfrm rot="1051434" flipH="1">
            <a:off x="10250445" y="6236387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2199" name="Google Shape;2199;p35"/>
          <p:cNvGrpSpPr/>
          <p:nvPr/>
        </p:nvGrpSpPr>
        <p:grpSpPr>
          <a:xfrm rot="1515800" flipH="1">
            <a:off x="1200792" y="278037"/>
            <a:ext cx="839331" cy="882592"/>
            <a:chOff x="782176" y="-1158311"/>
            <a:chExt cx="629467" cy="661912"/>
          </a:xfrm>
        </p:grpSpPr>
        <p:sp>
          <p:nvSpPr>
            <p:cNvPr id="2200" name="Google Shape;2200;p35"/>
            <p:cNvSpPr/>
            <p:nvPr/>
          </p:nvSpPr>
          <p:spPr>
            <a:xfrm>
              <a:off x="782176" y="-1158311"/>
              <a:ext cx="196164" cy="145525"/>
            </a:xfrm>
            <a:custGeom>
              <a:avLst/>
              <a:gdLst/>
              <a:ahLst/>
              <a:cxnLst/>
              <a:rect l="l" t="t" r="r" b="b"/>
              <a:pathLst>
                <a:path w="1197" h="888" extrusionOk="0">
                  <a:moveTo>
                    <a:pt x="218" y="0"/>
                  </a:moveTo>
                  <a:cubicBezTo>
                    <a:pt x="164" y="0"/>
                    <a:pt x="128" y="18"/>
                    <a:pt x="73" y="55"/>
                  </a:cubicBezTo>
                  <a:cubicBezTo>
                    <a:pt x="37" y="91"/>
                    <a:pt x="1" y="145"/>
                    <a:pt x="1" y="218"/>
                  </a:cubicBezTo>
                  <a:cubicBezTo>
                    <a:pt x="1" y="326"/>
                    <a:pt x="73" y="435"/>
                    <a:pt x="200" y="525"/>
                  </a:cubicBezTo>
                  <a:cubicBezTo>
                    <a:pt x="291" y="598"/>
                    <a:pt x="417" y="634"/>
                    <a:pt x="526" y="688"/>
                  </a:cubicBezTo>
                  <a:cubicBezTo>
                    <a:pt x="743" y="761"/>
                    <a:pt x="961" y="815"/>
                    <a:pt x="1160" y="888"/>
                  </a:cubicBezTo>
                  <a:cubicBezTo>
                    <a:pt x="1196" y="888"/>
                    <a:pt x="1106" y="707"/>
                    <a:pt x="1069" y="688"/>
                  </a:cubicBezTo>
                  <a:cubicBezTo>
                    <a:pt x="1033" y="616"/>
                    <a:pt x="979" y="544"/>
                    <a:pt x="924" y="489"/>
                  </a:cubicBezTo>
                  <a:cubicBezTo>
                    <a:pt x="780" y="344"/>
                    <a:pt x="671" y="236"/>
                    <a:pt x="508" y="127"/>
                  </a:cubicBezTo>
                  <a:cubicBezTo>
                    <a:pt x="417" y="55"/>
                    <a:pt x="327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1" name="Google Shape;2201;p35"/>
            <p:cNvSpPr/>
            <p:nvPr/>
          </p:nvSpPr>
          <p:spPr>
            <a:xfrm>
              <a:off x="1055202" y="-1147331"/>
              <a:ext cx="71452" cy="227793"/>
            </a:xfrm>
            <a:custGeom>
              <a:avLst/>
              <a:gdLst/>
              <a:ahLst/>
              <a:cxnLst/>
              <a:rect l="l" t="t" r="r" b="b"/>
              <a:pathLst>
                <a:path w="436" h="1390" extrusionOk="0">
                  <a:moveTo>
                    <a:pt x="196" y="1"/>
                  </a:moveTo>
                  <a:cubicBezTo>
                    <a:pt x="184" y="1"/>
                    <a:pt x="174" y="2"/>
                    <a:pt x="164" y="6"/>
                  </a:cubicBezTo>
                  <a:cubicBezTo>
                    <a:pt x="73" y="60"/>
                    <a:pt x="19" y="169"/>
                    <a:pt x="19" y="259"/>
                  </a:cubicBezTo>
                  <a:cubicBezTo>
                    <a:pt x="1" y="477"/>
                    <a:pt x="19" y="712"/>
                    <a:pt x="73" y="911"/>
                  </a:cubicBezTo>
                  <a:cubicBezTo>
                    <a:pt x="90" y="962"/>
                    <a:pt x="170" y="1389"/>
                    <a:pt x="254" y="1389"/>
                  </a:cubicBezTo>
                  <a:cubicBezTo>
                    <a:pt x="260" y="1389"/>
                    <a:pt x="266" y="1387"/>
                    <a:pt x="273" y="1382"/>
                  </a:cubicBezTo>
                  <a:cubicBezTo>
                    <a:pt x="291" y="1382"/>
                    <a:pt x="309" y="1346"/>
                    <a:pt x="309" y="1291"/>
                  </a:cubicBezTo>
                  <a:cubicBezTo>
                    <a:pt x="363" y="1110"/>
                    <a:pt x="381" y="911"/>
                    <a:pt x="399" y="712"/>
                  </a:cubicBezTo>
                  <a:cubicBezTo>
                    <a:pt x="436" y="567"/>
                    <a:pt x="436" y="440"/>
                    <a:pt x="436" y="295"/>
                  </a:cubicBezTo>
                  <a:cubicBezTo>
                    <a:pt x="436" y="205"/>
                    <a:pt x="399" y="151"/>
                    <a:pt x="363" y="78"/>
                  </a:cubicBezTo>
                  <a:cubicBezTo>
                    <a:pt x="318" y="33"/>
                    <a:pt x="249" y="1"/>
                    <a:pt x="1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2" name="Google Shape;2202;p35"/>
            <p:cNvSpPr/>
            <p:nvPr/>
          </p:nvSpPr>
          <p:spPr>
            <a:xfrm>
              <a:off x="1203679" y="-974273"/>
              <a:ext cx="107014" cy="211077"/>
            </a:xfrm>
            <a:custGeom>
              <a:avLst/>
              <a:gdLst/>
              <a:ahLst/>
              <a:cxnLst/>
              <a:rect l="l" t="t" r="r" b="b"/>
              <a:pathLst>
                <a:path w="653" h="1288" extrusionOk="0">
                  <a:moveTo>
                    <a:pt x="399" y="0"/>
                  </a:moveTo>
                  <a:cubicBezTo>
                    <a:pt x="272" y="18"/>
                    <a:pt x="182" y="145"/>
                    <a:pt x="127" y="290"/>
                  </a:cubicBezTo>
                  <a:cubicBezTo>
                    <a:pt x="37" y="507"/>
                    <a:pt x="0" y="761"/>
                    <a:pt x="0" y="1014"/>
                  </a:cubicBezTo>
                  <a:cubicBezTo>
                    <a:pt x="0" y="1069"/>
                    <a:pt x="0" y="1268"/>
                    <a:pt x="91" y="1286"/>
                  </a:cubicBezTo>
                  <a:cubicBezTo>
                    <a:pt x="96" y="1287"/>
                    <a:pt x="100" y="1287"/>
                    <a:pt x="105" y="1287"/>
                  </a:cubicBezTo>
                  <a:cubicBezTo>
                    <a:pt x="189" y="1287"/>
                    <a:pt x="256" y="1137"/>
                    <a:pt x="290" y="1069"/>
                  </a:cubicBezTo>
                  <a:cubicBezTo>
                    <a:pt x="345" y="960"/>
                    <a:pt x="399" y="869"/>
                    <a:pt x="453" y="779"/>
                  </a:cubicBezTo>
                  <a:cubicBezTo>
                    <a:pt x="526" y="670"/>
                    <a:pt x="580" y="561"/>
                    <a:pt x="616" y="435"/>
                  </a:cubicBezTo>
                  <a:cubicBezTo>
                    <a:pt x="652" y="326"/>
                    <a:pt x="652" y="199"/>
                    <a:pt x="580" y="91"/>
                  </a:cubicBezTo>
                  <a:lnTo>
                    <a:pt x="526" y="18"/>
                  </a:lnTo>
                  <a:cubicBezTo>
                    <a:pt x="489" y="0"/>
                    <a:pt x="453" y="0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3" name="Google Shape;2203;p35"/>
            <p:cNvSpPr/>
            <p:nvPr/>
          </p:nvSpPr>
          <p:spPr>
            <a:xfrm>
              <a:off x="906890" y="-920029"/>
              <a:ext cx="205014" cy="70468"/>
            </a:xfrm>
            <a:custGeom>
              <a:avLst/>
              <a:gdLst/>
              <a:ahLst/>
              <a:cxnLst/>
              <a:rect l="l" t="t" r="r" b="b"/>
              <a:pathLst>
                <a:path w="1251" h="430" extrusionOk="0">
                  <a:moveTo>
                    <a:pt x="490" y="1"/>
                  </a:moveTo>
                  <a:cubicBezTo>
                    <a:pt x="410" y="1"/>
                    <a:pt x="330" y="9"/>
                    <a:pt x="254" y="31"/>
                  </a:cubicBezTo>
                  <a:cubicBezTo>
                    <a:pt x="182" y="49"/>
                    <a:pt x="109" y="67"/>
                    <a:pt x="55" y="122"/>
                  </a:cubicBezTo>
                  <a:cubicBezTo>
                    <a:pt x="19" y="158"/>
                    <a:pt x="0" y="230"/>
                    <a:pt x="19" y="303"/>
                  </a:cubicBezTo>
                  <a:cubicBezTo>
                    <a:pt x="37" y="339"/>
                    <a:pt x="73" y="357"/>
                    <a:pt x="109" y="393"/>
                  </a:cubicBezTo>
                  <a:cubicBezTo>
                    <a:pt x="163" y="421"/>
                    <a:pt x="231" y="430"/>
                    <a:pt x="304" y="430"/>
                  </a:cubicBezTo>
                  <a:cubicBezTo>
                    <a:pt x="376" y="430"/>
                    <a:pt x="453" y="421"/>
                    <a:pt x="526" y="412"/>
                  </a:cubicBezTo>
                  <a:cubicBezTo>
                    <a:pt x="652" y="357"/>
                    <a:pt x="815" y="321"/>
                    <a:pt x="924" y="249"/>
                  </a:cubicBezTo>
                  <a:cubicBezTo>
                    <a:pt x="997" y="230"/>
                    <a:pt x="1250" y="140"/>
                    <a:pt x="1033" y="86"/>
                  </a:cubicBezTo>
                  <a:cubicBezTo>
                    <a:pt x="868" y="48"/>
                    <a:pt x="677" y="1"/>
                    <a:pt x="4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4" name="Google Shape;2204;p35"/>
            <p:cNvSpPr/>
            <p:nvPr/>
          </p:nvSpPr>
          <p:spPr>
            <a:xfrm>
              <a:off x="1022590" y="-779747"/>
              <a:ext cx="184201" cy="75713"/>
            </a:xfrm>
            <a:custGeom>
              <a:avLst/>
              <a:gdLst/>
              <a:ahLst/>
              <a:cxnLst/>
              <a:rect l="l" t="t" r="r" b="b"/>
              <a:pathLst>
                <a:path w="1124" h="462" extrusionOk="0">
                  <a:moveTo>
                    <a:pt x="595" y="1"/>
                  </a:moveTo>
                  <a:cubicBezTo>
                    <a:pt x="488" y="1"/>
                    <a:pt x="380" y="14"/>
                    <a:pt x="291" y="26"/>
                  </a:cubicBezTo>
                  <a:cubicBezTo>
                    <a:pt x="218" y="44"/>
                    <a:pt x="128" y="81"/>
                    <a:pt x="91" y="117"/>
                  </a:cubicBezTo>
                  <a:cubicBezTo>
                    <a:pt x="37" y="171"/>
                    <a:pt x="1" y="226"/>
                    <a:pt x="19" y="298"/>
                  </a:cubicBezTo>
                  <a:cubicBezTo>
                    <a:pt x="19" y="370"/>
                    <a:pt x="91" y="407"/>
                    <a:pt x="146" y="443"/>
                  </a:cubicBezTo>
                  <a:cubicBezTo>
                    <a:pt x="218" y="461"/>
                    <a:pt x="291" y="461"/>
                    <a:pt x="363" y="461"/>
                  </a:cubicBezTo>
                  <a:cubicBezTo>
                    <a:pt x="490" y="443"/>
                    <a:pt x="1124" y="316"/>
                    <a:pt x="1105" y="135"/>
                  </a:cubicBezTo>
                  <a:cubicBezTo>
                    <a:pt x="1105" y="81"/>
                    <a:pt x="779" y="8"/>
                    <a:pt x="725" y="8"/>
                  </a:cubicBezTo>
                  <a:cubicBezTo>
                    <a:pt x="683" y="3"/>
                    <a:pt x="639" y="1"/>
                    <a:pt x="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5" name="Google Shape;2205;p35"/>
            <p:cNvSpPr/>
            <p:nvPr/>
          </p:nvSpPr>
          <p:spPr>
            <a:xfrm>
              <a:off x="1105678" y="-647823"/>
              <a:ext cx="193051" cy="78499"/>
            </a:xfrm>
            <a:custGeom>
              <a:avLst/>
              <a:gdLst/>
              <a:ahLst/>
              <a:cxnLst/>
              <a:rect l="l" t="t" r="r" b="b"/>
              <a:pathLst>
                <a:path w="1178" h="479" extrusionOk="0">
                  <a:moveTo>
                    <a:pt x="399" y="0"/>
                  </a:moveTo>
                  <a:cubicBezTo>
                    <a:pt x="327" y="0"/>
                    <a:pt x="236" y="18"/>
                    <a:pt x="164" y="36"/>
                  </a:cubicBezTo>
                  <a:cubicBezTo>
                    <a:pt x="91" y="91"/>
                    <a:pt x="37" y="145"/>
                    <a:pt x="37" y="217"/>
                  </a:cubicBezTo>
                  <a:cubicBezTo>
                    <a:pt x="1" y="326"/>
                    <a:pt x="128" y="453"/>
                    <a:pt x="236" y="471"/>
                  </a:cubicBezTo>
                  <a:cubicBezTo>
                    <a:pt x="268" y="476"/>
                    <a:pt x="300" y="478"/>
                    <a:pt x="332" y="478"/>
                  </a:cubicBezTo>
                  <a:cubicBezTo>
                    <a:pt x="410" y="478"/>
                    <a:pt x="491" y="466"/>
                    <a:pt x="580" y="453"/>
                  </a:cubicBezTo>
                  <a:cubicBezTo>
                    <a:pt x="707" y="399"/>
                    <a:pt x="888" y="399"/>
                    <a:pt x="1033" y="362"/>
                  </a:cubicBezTo>
                  <a:cubicBezTo>
                    <a:pt x="1178" y="308"/>
                    <a:pt x="1069" y="217"/>
                    <a:pt x="961" y="181"/>
                  </a:cubicBezTo>
                  <a:cubicBezTo>
                    <a:pt x="780" y="91"/>
                    <a:pt x="598" y="18"/>
                    <a:pt x="3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6" name="Google Shape;2206;p35"/>
            <p:cNvSpPr/>
            <p:nvPr/>
          </p:nvSpPr>
          <p:spPr>
            <a:xfrm>
              <a:off x="1280867" y="-760737"/>
              <a:ext cx="130776" cy="153228"/>
            </a:xfrm>
            <a:custGeom>
              <a:avLst/>
              <a:gdLst/>
              <a:ahLst/>
              <a:cxnLst/>
              <a:rect l="l" t="t" r="r" b="b"/>
              <a:pathLst>
                <a:path w="798" h="935" extrusionOk="0">
                  <a:moveTo>
                    <a:pt x="544" y="1"/>
                  </a:moveTo>
                  <a:cubicBezTo>
                    <a:pt x="381" y="19"/>
                    <a:pt x="272" y="182"/>
                    <a:pt x="199" y="327"/>
                  </a:cubicBezTo>
                  <a:cubicBezTo>
                    <a:pt x="127" y="436"/>
                    <a:pt x="0" y="707"/>
                    <a:pt x="55" y="852"/>
                  </a:cubicBezTo>
                  <a:cubicBezTo>
                    <a:pt x="65" y="912"/>
                    <a:pt x="91" y="935"/>
                    <a:pt x="126" y="935"/>
                  </a:cubicBezTo>
                  <a:cubicBezTo>
                    <a:pt x="218" y="935"/>
                    <a:pt x="369" y="778"/>
                    <a:pt x="435" y="725"/>
                  </a:cubicBezTo>
                  <a:cubicBezTo>
                    <a:pt x="544" y="653"/>
                    <a:pt x="634" y="599"/>
                    <a:pt x="707" y="472"/>
                  </a:cubicBezTo>
                  <a:cubicBezTo>
                    <a:pt x="779" y="363"/>
                    <a:pt x="797" y="236"/>
                    <a:pt x="743" y="110"/>
                  </a:cubicBezTo>
                  <a:cubicBezTo>
                    <a:pt x="725" y="73"/>
                    <a:pt x="670" y="19"/>
                    <a:pt x="6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7" name="Google Shape;2207;p35"/>
            <p:cNvSpPr/>
            <p:nvPr/>
          </p:nvSpPr>
          <p:spPr>
            <a:xfrm>
              <a:off x="954415" y="-1024748"/>
              <a:ext cx="359225" cy="528349"/>
            </a:xfrm>
            <a:custGeom>
              <a:avLst/>
              <a:gdLst/>
              <a:ahLst/>
              <a:cxnLst/>
              <a:rect l="l" t="t" r="r" b="b"/>
              <a:pathLst>
                <a:path w="2192" h="3224" fill="none" extrusionOk="0">
                  <a:moveTo>
                    <a:pt x="2191" y="3224"/>
                  </a:moveTo>
                  <a:cubicBezTo>
                    <a:pt x="1884" y="1938"/>
                    <a:pt x="1087" y="779"/>
                    <a:pt x="0" y="0"/>
                  </a:cubicBezTo>
                </a:path>
              </a:pathLst>
            </a:custGeom>
            <a:noFill/>
            <a:ln w="2725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208" name="Google Shape;2208;p35"/>
          <p:cNvGrpSpPr/>
          <p:nvPr/>
        </p:nvGrpSpPr>
        <p:grpSpPr>
          <a:xfrm rot="-1521948">
            <a:off x="528888" y="3706506"/>
            <a:ext cx="388075" cy="1333780"/>
            <a:chOff x="3815292" y="-2054574"/>
            <a:chExt cx="291053" cy="1000325"/>
          </a:xfrm>
        </p:grpSpPr>
        <p:sp>
          <p:nvSpPr>
            <p:cNvPr id="2209" name="Google Shape;2209;p35"/>
            <p:cNvSpPr/>
            <p:nvPr/>
          </p:nvSpPr>
          <p:spPr>
            <a:xfrm>
              <a:off x="3815292" y="-1725174"/>
              <a:ext cx="136676" cy="670925"/>
            </a:xfrm>
            <a:custGeom>
              <a:avLst/>
              <a:gdLst/>
              <a:ahLst/>
              <a:cxnLst/>
              <a:rect l="l" t="t" r="r" b="b"/>
              <a:pathLst>
                <a:path w="834" h="4094" fill="none" extrusionOk="0">
                  <a:moveTo>
                    <a:pt x="834" y="0"/>
                  </a:moveTo>
                  <a:cubicBezTo>
                    <a:pt x="218" y="1268"/>
                    <a:pt x="1" y="2717"/>
                    <a:pt x="218" y="4093"/>
                  </a:cubicBezTo>
                </a:path>
              </a:pathLst>
            </a:custGeom>
            <a:solidFill>
              <a:schemeClr val="lt2"/>
            </a:solidFill>
            <a:ln w="27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10" name="Google Shape;2210;p35"/>
            <p:cNvSpPr/>
            <p:nvPr/>
          </p:nvSpPr>
          <p:spPr>
            <a:xfrm>
              <a:off x="4038007" y="-2054574"/>
              <a:ext cx="68338" cy="62438"/>
            </a:xfrm>
            <a:custGeom>
              <a:avLst/>
              <a:gdLst/>
              <a:ahLst/>
              <a:cxnLst/>
              <a:rect l="l" t="t" r="r" b="b"/>
              <a:pathLst>
                <a:path w="417" h="381" extrusionOk="0">
                  <a:moveTo>
                    <a:pt x="254" y="0"/>
                  </a:moveTo>
                  <a:cubicBezTo>
                    <a:pt x="217" y="0"/>
                    <a:pt x="181" y="0"/>
                    <a:pt x="163" y="18"/>
                  </a:cubicBezTo>
                  <a:cubicBezTo>
                    <a:pt x="109" y="73"/>
                    <a:pt x="0" y="199"/>
                    <a:pt x="18" y="254"/>
                  </a:cubicBezTo>
                  <a:cubicBezTo>
                    <a:pt x="54" y="308"/>
                    <a:pt x="235" y="381"/>
                    <a:pt x="308" y="381"/>
                  </a:cubicBezTo>
                  <a:lnTo>
                    <a:pt x="362" y="381"/>
                  </a:lnTo>
                  <a:cubicBezTo>
                    <a:pt x="380" y="381"/>
                    <a:pt x="380" y="362"/>
                    <a:pt x="380" y="362"/>
                  </a:cubicBezTo>
                  <a:cubicBezTo>
                    <a:pt x="398" y="308"/>
                    <a:pt x="417" y="254"/>
                    <a:pt x="417" y="181"/>
                  </a:cubicBezTo>
                  <a:cubicBezTo>
                    <a:pt x="417" y="109"/>
                    <a:pt x="398" y="36"/>
                    <a:pt x="344" y="18"/>
                  </a:cubicBezTo>
                  <a:cubicBezTo>
                    <a:pt x="290" y="0"/>
                    <a:pt x="272" y="0"/>
                    <a:pt x="2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11" name="Google Shape;2211;p35"/>
            <p:cNvSpPr/>
            <p:nvPr/>
          </p:nvSpPr>
          <p:spPr>
            <a:xfrm>
              <a:off x="3880681" y="-2014915"/>
              <a:ext cx="222713" cy="307767"/>
            </a:xfrm>
            <a:custGeom>
              <a:avLst/>
              <a:gdLst/>
              <a:ahLst/>
              <a:cxnLst/>
              <a:rect l="l" t="t" r="r" b="b"/>
              <a:pathLst>
                <a:path w="1359" h="1878" extrusionOk="0">
                  <a:moveTo>
                    <a:pt x="1044" y="1"/>
                  </a:moveTo>
                  <a:cubicBezTo>
                    <a:pt x="911" y="1"/>
                    <a:pt x="759" y="135"/>
                    <a:pt x="634" y="229"/>
                  </a:cubicBezTo>
                  <a:cubicBezTo>
                    <a:pt x="344" y="501"/>
                    <a:pt x="73" y="845"/>
                    <a:pt x="36" y="1243"/>
                  </a:cubicBezTo>
                  <a:cubicBezTo>
                    <a:pt x="0" y="1406"/>
                    <a:pt x="55" y="1587"/>
                    <a:pt x="145" y="1696"/>
                  </a:cubicBezTo>
                  <a:cubicBezTo>
                    <a:pt x="272" y="1841"/>
                    <a:pt x="489" y="1877"/>
                    <a:pt x="670" y="1877"/>
                  </a:cubicBezTo>
                  <a:cubicBezTo>
                    <a:pt x="851" y="1877"/>
                    <a:pt x="1032" y="1823"/>
                    <a:pt x="1159" y="1678"/>
                  </a:cubicBezTo>
                  <a:cubicBezTo>
                    <a:pt x="1340" y="1497"/>
                    <a:pt x="1358" y="1207"/>
                    <a:pt x="1358" y="935"/>
                  </a:cubicBezTo>
                  <a:lnTo>
                    <a:pt x="1358" y="519"/>
                  </a:lnTo>
                  <a:cubicBezTo>
                    <a:pt x="1358" y="338"/>
                    <a:pt x="1304" y="84"/>
                    <a:pt x="1105" y="12"/>
                  </a:cubicBezTo>
                  <a:cubicBezTo>
                    <a:pt x="1085" y="4"/>
                    <a:pt x="1065" y="1"/>
                    <a:pt x="10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212" name="Google Shape;2212;p35"/>
          <p:cNvSpPr/>
          <p:nvPr/>
        </p:nvSpPr>
        <p:spPr>
          <a:xfrm rot="1051434" flipH="1">
            <a:off x="589412" y="6163221"/>
            <a:ext cx="267016" cy="411231"/>
          </a:xfrm>
          <a:custGeom>
            <a:avLst/>
            <a:gdLst/>
            <a:ahLst/>
            <a:cxnLst/>
            <a:rect l="l" t="t" r="r" b="b"/>
            <a:pathLst>
              <a:path w="1222" h="1882" extrusionOk="0">
                <a:moveTo>
                  <a:pt x="332" y="1"/>
                </a:moveTo>
                <a:cubicBezTo>
                  <a:pt x="1" y="1"/>
                  <a:pt x="95" y="684"/>
                  <a:pt x="189" y="904"/>
                </a:cubicBezTo>
                <a:cubicBezTo>
                  <a:pt x="316" y="1175"/>
                  <a:pt x="497" y="1411"/>
                  <a:pt x="696" y="1610"/>
                </a:cubicBezTo>
                <a:cubicBezTo>
                  <a:pt x="823" y="1737"/>
                  <a:pt x="1059" y="1845"/>
                  <a:pt x="1222" y="1882"/>
                </a:cubicBezTo>
                <a:cubicBezTo>
                  <a:pt x="1131" y="1664"/>
                  <a:pt x="1059" y="1447"/>
                  <a:pt x="1004" y="1248"/>
                </a:cubicBezTo>
                <a:cubicBezTo>
                  <a:pt x="950" y="958"/>
                  <a:pt x="896" y="650"/>
                  <a:pt x="787" y="379"/>
                </a:cubicBezTo>
                <a:cubicBezTo>
                  <a:pt x="715" y="252"/>
                  <a:pt x="642" y="107"/>
                  <a:pt x="515" y="53"/>
                </a:cubicBezTo>
                <a:cubicBezTo>
                  <a:pt x="443" y="17"/>
                  <a:pt x="383" y="1"/>
                  <a:pt x="3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2213" name="Google Shape;2213;p35"/>
          <p:cNvGrpSpPr/>
          <p:nvPr/>
        </p:nvGrpSpPr>
        <p:grpSpPr>
          <a:xfrm rot="5528602">
            <a:off x="11016307" y="4075890"/>
            <a:ext cx="1179283" cy="878615"/>
            <a:chOff x="8054181" y="220421"/>
            <a:chExt cx="884462" cy="658961"/>
          </a:xfrm>
        </p:grpSpPr>
        <p:sp>
          <p:nvSpPr>
            <p:cNvPr id="2214" name="Google Shape;2214;p35"/>
            <p:cNvSpPr/>
            <p:nvPr/>
          </p:nvSpPr>
          <p:spPr>
            <a:xfrm>
              <a:off x="8054181" y="220421"/>
              <a:ext cx="869711" cy="658961"/>
            </a:xfrm>
            <a:custGeom>
              <a:avLst/>
              <a:gdLst/>
              <a:ahLst/>
              <a:cxnLst/>
              <a:rect l="l" t="t" r="r" b="b"/>
              <a:pathLst>
                <a:path w="5307" h="4021" extrusionOk="0">
                  <a:moveTo>
                    <a:pt x="1428" y="0"/>
                  </a:moveTo>
                  <a:cubicBezTo>
                    <a:pt x="1323" y="0"/>
                    <a:pt x="1218" y="45"/>
                    <a:pt x="1195" y="149"/>
                  </a:cubicBezTo>
                  <a:cubicBezTo>
                    <a:pt x="1123" y="312"/>
                    <a:pt x="1322" y="512"/>
                    <a:pt x="1231" y="675"/>
                  </a:cubicBezTo>
                  <a:cubicBezTo>
                    <a:pt x="1213" y="693"/>
                    <a:pt x="1195" y="711"/>
                    <a:pt x="1141" y="747"/>
                  </a:cubicBezTo>
                  <a:cubicBezTo>
                    <a:pt x="1097" y="766"/>
                    <a:pt x="1050" y="774"/>
                    <a:pt x="1003" y="774"/>
                  </a:cubicBezTo>
                  <a:cubicBezTo>
                    <a:pt x="915" y="774"/>
                    <a:pt x="825" y="746"/>
                    <a:pt x="743" y="711"/>
                  </a:cubicBezTo>
                  <a:cubicBezTo>
                    <a:pt x="598" y="656"/>
                    <a:pt x="471" y="584"/>
                    <a:pt x="326" y="584"/>
                  </a:cubicBezTo>
                  <a:cubicBezTo>
                    <a:pt x="199" y="584"/>
                    <a:pt x="36" y="656"/>
                    <a:pt x="18" y="783"/>
                  </a:cubicBezTo>
                  <a:cubicBezTo>
                    <a:pt x="0" y="892"/>
                    <a:pt x="54" y="982"/>
                    <a:pt x="127" y="1073"/>
                  </a:cubicBezTo>
                  <a:cubicBezTo>
                    <a:pt x="235" y="1218"/>
                    <a:pt x="398" y="1308"/>
                    <a:pt x="561" y="1381"/>
                  </a:cubicBezTo>
                  <a:cubicBezTo>
                    <a:pt x="652" y="1417"/>
                    <a:pt x="779" y="1435"/>
                    <a:pt x="815" y="1562"/>
                  </a:cubicBezTo>
                  <a:cubicBezTo>
                    <a:pt x="851" y="1671"/>
                    <a:pt x="743" y="1779"/>
                    <a:pt x="652" y="1852"/>
                  </a:cubicBezTo>
                  <a:cubicBezTo>
                    <a:pt x="561" y="1924"/>
                    <a:pt x="453" y="2033"/>
                    <a:pt x="471" y="2141"/>
                  </a:cubicBezTo>
                  <a:cubicBezTo>
                    <a:pt x="471" y="2232"/>
                    <a:pt x="561" y="2286"/>
                    <a:pt x="634" y="2304"/>
                  </a:cubicBezTo>
                  <a:cubicBezTo>
                    <a:pt x="652" y="2310"/>
                    <a:pt x="674" y="2312"/>
                    <a:pt x="698" y="2312"/>
                  </a:cubicBezTo>
                  <a:cubicBezTo>
                    <a:pt x="747" y="2312"/>
                    <a:pt x="803" y="2304"/>
                    <a:pt x="851" y="2304"/>
                  </a:cubicBezTo>
                  <a:lnTo>
                    <a:pt x="1539" y="2232"/>
                  </a:lnTo>
                  <a:cubicBezTo>
                    <a:pt x="1666" y="2232"/>
                    <a:pt x="1847" y="2232"/>
                    <a:pt x="1902" y="2377"/>
                  </a:cubicBezTo>
                  <a:cubicBezTo>
                    <a:pt x="1938" y="2504"/>
                    <a:pt x="1829" y="2612"/>
                    <a:pt x="1720" y="2703"/>
                  </a:cubicBezTo>
                  <a:cubicBezTo>
                    <a:pt x="1594" y="2793"/>
                    <a:pt x="1485" y="2920"/>
                    <a:pt x="1539" y="3047"/>
                  </a:cubicBezTo>
                  <a:cubicBezTo>
                    <a:pt x="1557" y="3101"/>
                    <a:pt x="1576" y="3119"/>
                    <a:pt x="1630" y="3137"/>
                  </a:cubicBezTo>
                  <a:cubicBezTo>
                    <a:pt x="1693" y="3183"/>
                    <a:pt x="1770" y="3201"/>
                    <a:pt x="1852" y="3201"/>
                  </a:cubicBezTo>
                  <a:cubicBezTo>
                    <a:pt x="1933" y="3201"/>
                    <a:pt x="2019" y="3183"/>
                    <a:pt x="2101" y="3156"/>
                  </a:cubicBezTo>
                  <a:cubicBezTo>
                    <a:pt x="2391" y="3101"/>
                    <a:pt x="2680" y="3011"/>
                    <a:pt x="2988" y="2974"/>
                  </a:cubicBezTo>
                  <a:cubicBezTo>
                    <a:pt x="3115" y="2974"/>
                    <a:pt x="3278" y="3011"/>
                    <a:pt x="3314" y="3137"/>
                  </a:cubicBezTo>
                  <a:cubicBezTo>
                    <a:pt x="3368" y="3282"/>
                    <a:pt x="3224" y="3391"/>
                    <a:pt x="3097" y="3463"/>
                  </a:cubicBezTo>
                  <a:cubicBezTo>
                    <a:pt x="2952" y="3518"/>
                    <a:pt x="2807" y="3608"/>
                    <a:pt x="2807" y="3753"/>
                  </a:cubicBezTo>
                  <a:cubicBezTo>
                    <a:pt x="2807" y="3862"/>
                    <a:pt x="2898" y="3952"/>
                    <a:pt x="2988" y="4007"/>
                  </a:cubicBezTo>
                  <a:cubicBezTo>
                    <a:pt x="3033" y="4016"/>
                    <a:pt x="3083" y="4020"/>
                    <a:pt x="3135" y="4020"/>
                  </a:cubicBezTo>
                  <a:cubicBezTo>
                    <a:pt x="3187" y="4020"/>
                    <a:pt x="3242" y="4016"/>
                    <a:pt x="3296" y="4007"/>
                  </a:cubicBezTo>
                  <a:cubicBezTo>
                    <a:pt x="3839" y="3880"/>
                    <a:pt x="4383" y="3590"/>
                    <a:pt x="4944" y="3391"/>
                  </a:cubicBezTo>
                  <a:cubicBezTo>
                    <a:pt x="5306" y="3210"/>
                    <a:pt x="5234" y="2413"/>
                    <a:pt x="5197" y="2069"/>
                  </a:cubicBezTo>
                  <a:cubicBezTo>
                    <a:pt x="5179" y="1960"/>
                    <a:pt x="5143" y="1834"/>
                    <a:pt x="5053" y="1743"/>
                  </a:cubicBezTo>
                  <a:cubicBezTo>
                    <a:pt x="4995" y="1685"/>
                    <a:pt x="4915" y="1642"/>
                    <a:pt x="4841" y="1642"/>
                  </a:cubicBezTo>
                  <a:cubicBezTo>
                    <a:pt x="4799" y="1642"/>
                    <a:pt x="4759" y="1656"/>
                    <a:pt x="4727" y="1689"/>
                  </a:cubicBezTo>
                  <a:cubicBezTo>
                    <a:pt x="4654" y="1761"/>
                    <a:pt x="4654" y="1870"/>
                    <a:pt x="4600" y="1960"/>
                  </a:cubicBezTo>
                  <a:cubicBezTo>
                    <a:pt x="4569" y="2039"/>
                    <a:pt x="4497" y="2130"/>
                    <a:pt x="4419" y="2130"/>
                  </a:cubicBezTo>
                  <a:cubicBezTo>
                    <a:pt x="4407" y="2130"/>
                    <a:pt x="4395" y="2128"/>
                    <a:pt x="4383" y="2123"/>
                  </a:cubicBezTo>
                  <a:cubicBezTo>
                    <a:pt x="4328" y="2105"/>
                    <a:pt x="4310" y="2033"/>
                    <a:pt x="4292" y="1960"/>
                  </a:cubicBezTo>
                  <a:cubicBezTo>
                    <a:pt x="4256" y="1761"/>
                    <a:pt x="4256" y="1580"/>
                    <a:pt x="4256" y="1381"/>
                  </a:cubicBezTo>
                  <a:cubicBezTo>
                    <a:pt x="4256" y="1164"/>
                    <a:pt x="4201" y="964"/>
                    <a:pt x="4057" y="838"/>
                  </a:cubicBezTo>
                  <a:cubicBezTo>
                    <a:pt x="4008" y="776"/>
                    <a:pt x="3925" y="732"/>
                    <a:pt x="3849" y="732"/>
                  </a:cubicBezTo>
                  <a:cubicBezTo>
                    <a:pt x="3813" y="732"/>
                    <a:pt x="3778" y="742"/>
                    <a:pt x="3749" y="765"/>
                  </a:cubicBezTo>
                  <a:cubicBezTo>
                    <a:pt x="3604" y="838"/>
                    <a:pt x="3640" y="1019"/>
                    <a:pt x="3640" y="1164"/>
                  </a:cubicBezTo>
                  <a:cubicBezTo>
                    <a:pt x="3640" y="1254"/>
                    <a:pt x="3622" y="1345"/>
                    <a:pt x="3550" y="1417"/>
                  </a:cubicBezTo>
                  <a:cubicBezTo>
                    <a:pt x="3497" y="1456"/>
                    <a:pt x="3436" y="1486"/>
                    <a:pt x="3371" y="1486"/>
                  </a:cubicBezTo>
                  <a:cubicBezTo>
                    <a:pt x="3347" y="1486"/>
                    <a:pt x="3321" y="1481"/>
                    <a:pt x="3296" y="1471"/>
                  </a:cubicBezTo>
                  <a:cubicBezTo>
                    <a:pt x="3187" y="1417"/>
                    <a:pt x="3169" y="1290"/>
                    <a:pt x="3133" y="1145"/>
                  </a:cubicBezTo>
                  <a:cubicBezTo>
                    <a:pt x="3133" y="946"/>
                    <a:pt x="3097" y="765"/>
                    <a:pt x="3042" y="584"/>
                  </a:cubicBezTo>
                  <a:cubicBezTo>
                    <a:pt x="3024" y="421"/>
                    <a:pt x="2952" y="258"/>
                    <a:pt x="2843" y="167"/>
                  </a:cubicBezTo>
                  <a:cubicBezTo>
                    <a:pt x="2795" y="128"/>
                    <a:pt x="2723" y="105"/>
                    <a:pt x="2652" y="105"/>
                  </a:cubicBezTo>
                  <a:cubicBezTo>
                    <a:pt x="2562" y="105"/>
                    <a:pt x="2475" y="141"/>
                    <a:pt x="2445" y="222"/>
                  </a:cubicBezTo>
                  <a:cubicBezTo>
                    <a:pt x="2391" y="330"/>
                    <a:pt x="2409" y="439"/>
                    <a:pt x="2445" y="566"/>
                  </a:cubicBezTo>
                  <a:cubicBezTo>
                    <a:pt x="2463" y="675"/>
                    <a:pt x="2463" y="801"/>
                    <a:pt x="2354" y="856"/>
                  </a:cubicBezTo>
                  <a:cubicBezTo>
                    <a:pt x="2336" y="860"/>
                    <a:pt x="2317" y="862"/>
                    <a:pt x="2297" y="862"/>
                  </a:cubicBezTo>
                  <a:cubicBezTo>
                    <a:pt x="2238" y="862"/>
                    <a:pt x="2173" y="842"/>
                    <a:pt x="2119" y="801"/>
                  </a:cubicBezTo>
                  <a:cubicBezTo>
                    <a:pt x="1992" y="711"/>
                    <a:pt x="1938" y="566"/>
                    <a:pt x="1865" y="421"/>
                  </a:cubicBezTo>
                  <a:cubicBezTo>
                    <a:pt x="1811" y="294"/>
                    <a:pt x="1739" y="131"/>
                    <a:pt x="1594" y="41"/>
                  </a:cubicBezTo>
                  <a:cubicBezTo>
                    <a:pt x="1548" y="15"/>
                    <a:pt x="1488" y="0"/>
                    <a:pt x="1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15" name="Google Shape;2215;p35"/>
            <p:cNvSpPr/>
            <p:nvPr/>
          </p:nvSpPr>
          <p:spPr>
            <a:xfrm>
              <a:off x="8261818" y="419864"/>
              <a:ext cx="676824" cy="415764"/>
            </a:xfrm>
            <a:custGeom>
              <a:avLst/>
              <a:gdLst/>
              <a:ahLst/>
              <a:cxnLst/>
              <a:rect l="l" t="t" r="r" b="b"/>
              <a:pathLst>
                <a:path w="4130" h="2537" fill="none" extrusionOk="0">
                  <a:moveTo>
                    <a:pt x="4130" y="2536"/>
                  </a:moveTo>
                  <a:cubicBezTo>
                    <a:pt x="2916" y="1450"/>
                    <a:pt x="1504" y="580"/>
                    <a:pt x="1" y="1"/>
                  </a:cubicBezTo>
                </a:path>
              </a:pathLst>
            </a:custGeom>
            <a:noFill/>
            <a:ln w="27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pic>
        <p:nvPicPr>
          <p:cNvPr id="55" name="图片 7">
            <a:extLst>
              <a:ext uri="{FF2B5EF4-FFF2-40B4-BE49-F238E27FC236}">
                <a16:creationId xmlns:a16="http://schemas.microsoft.com/office/drawing/2014/main" id="{A1CE2BAE-B415-4D86-B036-35134A065D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19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>
            <a:extLst>
              <a:ext uri="{FF2B5EF4-FFF2-40B4-BE49-F238E27FC236}">
                <a16:creationId xmlns:a16="http://schemas.microsoft.com/office/drawing/2014/main" id="{C3E66538-0E93-458A-9DB0-C160660A72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98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544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0A4CCF-815C-4195-8D23-9CF3EA66166E}"/>
              </a:ext>
            </a:extLst>
          </p:cNvPr>
          <p:cNvSpPr/>
          <p:nvPr userDrawn="1"/>
        </p:nvSpPr>
        <p:spPr>
          <a:xfrm>
            <a:off x="143934" y="143934"/>
            <a:ext cx="11904133" cy="65701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32093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E0A4CCF-815C-4195-8D23-9CF3EA66166E}"/>
              </a:ext>
            </a:extLst>
          </p:cNvPr>
          <p:cNvSpPr/>
          <p:nvPr userDrawn="1"/>
        </p:nvSpPr>
        <p:spPr>
          <a:xfrm>
            <a:off x="82971" y="71967"/>
            <a:ext cx="12026060" cy="6714067"/>
          </a:xfrm>
          <a:prstGeom prst="roundRect">
            <a:avLst>
              <a:gd name="adj" fmla="val 7904"/>
            </a:avLst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1925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ags" Target="../tags/tag2.xml"/><Relationship Id="rId5" Type="http://schemas.openxmlformats.org/officeDocument/2006/relationships/tags" Target="../tags/tag1.xml"/><Relationship Id="rId4" Type="http://schemas.openxmlformats.org/officeDocument/2006/relationships/theme" Target="../theme/theme2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und pink label with white text and a black background&#10;&#10;Description automatically generated">
            <a:extLst>
              <a:ext uri="{FF2B5EF4-FFF2-40B4-BE49-F238E27FC236}">
                <a16:creationId xmlns:a16="http://schemas.microsoft.com/office/drawing/2014/main" id="{309E8F54-7965-426D-9B43-5BBC61A6C81C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3903" y="-76560"/>
            <a:ext cx="1687269" cy="168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28352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9Slide.vn - 2019">
            <a:extLst>
              <a:ext uri="{FF2B5EF4-FFF2-40B4-BE49-F238E27FC236}">
                <a16:creationId xmlns:a16="http://schemas.microsoft.com/office/drawing/2014/main" id="{941C54A5-C256-40C7-9BEB-64FED257C1B6}"/>
              </a:ext>
            </a:extLst>
          </p:cNvPr>
          <p:cNvSpPr txBox="1"/>
          <p:nvPr userDrawn="1"/>
        </p:nvSpPr>
        <p:spPr>
          <a:xfrm>
            <a:off x="0" y="-2016442"/>
            <a:ext cx="12192000" cy="4616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US" sz="2400">
                <a:solidFill>
                  <a:srgbClr val="CFCFCF"/>
                </a:solidFill>
              </a:rPr>
              <a:t>www.9slide.vn</a:t>
            </a:r>
          </a:p>
        </p:txBody>
      </p:sp>
      <p:sp>
        <p:nvSpPr>
          <p:cNvPr id="7" name="文本框 6"/>
          <p:cNvSpPr txBox="1"/>
          <p:nvPr userDrawn="1"/>
        </p:nvSpPr>
        <p:spPr>
          <a:xfrm>
            <a:off x="4318000" y="2971801"/>
            <a:ext cx="3556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0CB13444-0C5F-43AF-BB80-22986DD2BE6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7BD96C3-2F57-4AA2-8996-8C2EBCE649BB}"/>
              </a:ext>
            </a:extLst>
          </p:cNvPr>
          <p:cNvSpPr>
            <a:spLocks noChangeAspect="1"/>
          </p:cNvSpPr>
          <p:nvPr userDrawn="1">
            <p:custDataLst>
              <p:tags r:id="rId5"/>
            </p:custDataLst>
          </p:nvPr>
        </p:nvSpPr>
        <p:spPr>
          <a:xfrm>
            <a:off x="-3437467" y="-2651443"/>
            <a:ext cx="1286933" cy="1270000"/>
          </a:xfrm>
          <a:prstGeom prst="ellipse">
            <a:avLst/>
          </a:prstGeom>
          <a:blipFill dpi="0" rotWithShape="0">
            <a:blip r:embed="rId8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67" b="-667"/>
            </a:stretch>
          </a:blip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1A83182-1AED-45F0-B523-5EA75FA18B45}"/>
              </a:ext>
            </a:extLst>
          </p:cNvPr>
          <p:cNvSpPr>
            <a:spLocks noChangeAspect="1"/>
          </p:cNvSpPr>
          <p:nvPr userDrawn="1">
            <p:custDataLst>
              <p:tags r:id="rId6"/>
            </p:custDataLst>
          </p:nvPr>
        </p:nvSpPr>
        <p:spPr>
          <a:xfrm>
            <a:off x="13343467" y="8382000"/>
            <a:ext cx="1286933" cy="1270000"/>
          </a:xfrm>
          <a:prstGeom prst="ellipse">
            <a:avLst/>
          </a:prstGeom>
          <a:blipFill dpi="0" rotWithShape="0">
            <a:blip r:embed="rId8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67" b="-667"/>
            </a:stretch>
          </a:blip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2" name="Picture 1" descr="A round pink label with white text and a black background&#10;&#10;Description automatically generated">
            <a:extLst>
              <a:ext uri="{FF2B5EF4-FFF2-40B4-BE49-F238E27FC236}">
                <a16:creationId xmlns:a16="http://schemas.microsoft.com/office/drawing/2014/main" id="{C753F5B8-4F9B-2917-12A1-87EAF99FB53B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3903" y="-76560"/>
            <a:ext cx="1687269" cy="168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79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3" Type="http://schemas.openxmlformats.org/officeDocument/2006/relationships/image" Target="../media/image2.pn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7">
            <a:extLst>
              <a:ext uri="{FF2B5EF4-FFF2-40B4-BE49-F238E27FC236}">
                <a16:creationId xmlns:a16="http://schemas.microsoft.com/office/drawing/2014/main" id="{2DBDB548-A77C-4D65-90C8-79E032C6CD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46" name="Picture 2">
            <a:extLst>
              <a:ext uri="{FF2B5EF4-FFF2-40B4-BE49-F238E27FC236}">
                <a16:creationId xmlns:a16="http://schemas.microsoft.com/office/drawing/2014/main" id="{B6F45E03-ADEC-4013-AE65-2ECC4EE65D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1">
            <a:off x="289012" y="1872540"/>
            <a:ext cx="2334771" cy="4693005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33AC27-77D7-12CE-2649-7C293971F25A}"/>
              </a:ext>
            </a:extLst>
          </p:cNvPr>
          <p:cNvSpPr/>
          <p:nvPr/>
        </p:nvSpPr>
        <p:spPr>
          <a:xfrm>
            <a:off x="2349910" y="432620"/>
            <a:ext cx="8780206" cy="1071716"/>
          </a:xfrm>
          <a:prstGeom prst="roundRect">
            <a:avLst>
              <a:gd name="adj" fmla="val 4700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>
                <a:solidFill>
                  <a:schemeClr val="accent6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Trên thế giới có 6 châu lục là</a:t>
            </a:r>
            <a:r>
              <a:rPr lang="en-US" sz="4000" b="1" dirty="0">
                <a:solidFill>
                  <a:schemeClr val="accent6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lang="en-US" sz="4000" dirty="0">
              <a:solidFill>
                <a:schemeClr val="accent6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 descr="A map of different colors of the world&#10;&#10;Description automatically generated">
            <a:extLst>
              <a:ext uri="{FF2B5EF4-FFF2-40B4-BE49-F238E27FC236}">
                <a16:creationId xmlns:a16="http://schemas.microsoft.com/office/drawing/2014/main" id="{3C058B1E-DC59-63D4-2990-9E43063430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507" y="2202426"/>
            <a:ext cx="1421463" cy="86523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8931ED1-711F-E256-1E9F-4E6B80E39C99}"/>
              </a:ext>
            </a:extLst>
          </p:cNvPr>
          <p:cNvSpPr/>
          <p:nvPr/>
        </p:nvSpPr>
        <p:spPr>
          <a:xfrm>
            <a:off x="8921074" y="2125994"/>
            <a:ext cx="2867804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r>
              <a:rPr lang="en-US" sz="48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Châu Á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90231B7-042F-02D4-CCDE-3BE26F940098}"/>
              </a:ext>
            </a:extLst>
          </p:cNvPr>
          <p:cNvSpPr/>
          <p:nvPr/>
        </p:nvSpPr>
        <p:spPr>
          <a:xfrm>
            <a:off x="4339241" y="2204653"/>
            <a:ext cx="2867804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r>
              <a:rPr lang="en-US" sz="48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Châu </a:t>
            </a:r>
            <a:r>
              <a:rPr lang="en-US" sz="4800" b="1" kern="0" dirty="0" err="1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Mĩ</a:t>
            </a:r>
            <a:endParaRPr lang="en-US" sz="4800" b="1" kern="0" dirty="0">
              <a:solidFill>
                <a:srgbClr val="CD5E62"/>
              </a:solidFill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sp>
        <p:nvSpPr>
          <p:cNvPr id="9" name="Freeform 3">
            <a:extLst>
              <a:ext uri="{FF2B5EF4-FFF2-40B4-BE49-F238E27FC236}">
                <a16:creationId xmlns:a16="http://schemas.microsoft.com/office/drawing/2014/main" id="{F38587B3-CC55-C0A9-296D-C872EDA843B8}"/>
              </a:ext>
            </a:extLst>
          </p:cNvPr>
          <p:cNvSpPr/>
          <p:nvPr/>
        </p:nvSpPr>
        <p:spPr>
          <a:xfrm>
            <a:off x="3382298" y="2104103"/>
            <a:ext cx="826890" cy="988927"/>
          </a:xfrm>
          <a:custGeom>
            <a:avLst/>
            <a:gdLst/>
            <a:ahLst/>
            <a:cxnLst/>
            <a:rect l="l" t="t" r="r" b="b"/>
            <a:pathLst>
              <a:path w="2173500" h="3024000">
                <a:moveTo>
                  <a:pt x="0" y="0"/>
                </a:moveTo>
                <a:lnTo>
                  <a:pt x="2173500" y="0"/>
                </a:lnTo>
                <a:lnTo>
                  <a:pt x="21735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BC73BC9-69AA-D376-22C2-0DF8265D07F2}"/>
              </a:ext>
            </a:extLst>
          </p:cNvPr>
          <p:cNvSpPr/>
          <p:nvPr/>
        </p:nvSpPr>
        <p:spPr>
          <a:xfrm>
            <a:off x="4565384" y="4770872"/>
            <a:ext cx="2867804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r>
              <a:rPr lang="en-US" sz="48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Châu </a:t>
            </a:r>
            <a:r>
              <a:rPr lang="en-US" sz="4800" b="1" kern="0" dirty="0" err="1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Âu</a:t>
            </a:r>
            <a:endParaRPr lang="en-US" sz="4800" b="1" kern="0" dirty="0">
              <a:solidFill>
                <a:srgbClr val="CD5E62"/>
              </a:solidFill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sp>
        <p:nvSpPr>
          <p:cNvPr id="12" name="Freeform 2">
            <a:extLst>
              <a:ext uri="{FF2B5EF4-FFF2-40B4-BE49-F238E27FC236}">
                <a16:creationId xmlns:a16="http://schemas.microsoft.com/office/drawing/2014/main" id="{EA41AED0-5679-BB5A-6631-81492266767A}"/>
              </a:ext>
            </a:extLst>
          </p:cNvPr>
          <p:cNvSpPr/>
          <p:nvPr/>
        </p:nvSpPr>
        <p:spPr>
          <a:xfrm>
            <a:off x="3323304" y="4778478"/>
            <a:ext cx="1132745" cy="870940"/>
          </a:xfrm>
          <a:custGeom>
            <a:avLst/>
            <a:gdLst/>
            <a:ahLst/>
            <a:cxnLst/>
            <a:rect l="l" t="t" r="r" b="b"/>
            <a:pathLst>
              <a:path w="4200000" h="3024000">
                <a:moveTo>
                  <a:pt x="0" y="0"/>
                </a:moveTo>
                <a:lnTo>
                  <a:pt x="4200000" y="0"/>
                </a:lnTo>
                <a:lnTo>
                  <a:pt x="42000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AF0531D-2631-8838-FE04-79F9F70B8645}"/>
              </a:ext>
            </a:extLst>
          </p:cNvPr>
          <p:cNvSpPr/>
          <p:nvPr/>
        </p:nvSpPr>
        <p:spPr>
          <a:xfrm>
            <a:off x="4526053" y="3473014"/>
            <a:ext cx="2867804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r>
              <a:rPr lang="en-US" sz="48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Châu Phi</a:t>
            </a:r>
          </a:p>
        </p:txBody>
      </p:sp>
      <p:sp>
        <p:nvSpPr>
          <p:cNvPr id="18" name="Freeform 4">
            <a:extLst>
              <a:ext uri="{FF2B5EF4-FFF2-40B4-BE49-F238E27FC236}">
                <a16:creationId xmlns:a16="http://schemas.microsoft.com/office/drawing/2014/main" id="{BBF861A1-93F3-B250-CA98-39049121525C}"/>
              </a:ext>
            </a:extLst>
          </p:cNvPr>
          <p:cNvSpPr/>
          <p:nvPr/>
        </p:nvSpPr>
        <p:spPr>
          <a:xfrm>
            <a:off x="3340885" y="3467535"/>
            <a:ext cx="1083631" cy="1025806"/>
          </a:xfrm>
          <a:custGeom>
            <a:avLst/>
            <a:gdLst/>
            <a:ahLst/>
            <a:cxnLst/>
            <a:rect l="l" t="t" r="r" b="b"/>
            <a:pathLst>
              <a:path w="2540160" h="3024000">
                <a:moveTo>
                  <a:pt x="0" y="0"/>
                </a:moveTo>
                <a:lnTo>
                  <a:pt x="2540160" y="0"/>
                </a:lnTo>
                <a:lnTo>
                  <a:pt x="254016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5F8D35E-C93C-A5B1-3C47-2614CE8C80BD}"/>
              </a:ext>
            </a:extLst>
          </p:cNvPr>
          <p:cNvSpPr/>
          <p:nvPr/>
        </p:nvSpPr>
        <p:spPr>
          <a:xfrm>
            <a:off x="8891577" y="3286202"/>
            <a:ext cx="2867804" cy="115797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r>
              <a:rPr lang="en-US" sz="40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Châu </a:t>
            </a:r>
          </a:p>
          <a:p>
            <a:pPr algn="ctr" defTabSz="1219170">
              <a:buClr>
                <a:srgbClr val="000000"/>
              </a:buClr>
            </a:pPr>
            <a:r>
              <a:rPr lang="en-US" sz="4000" b="1" kern="0" dirty="0" err="1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Đại</a:t>
            </a:r>
            <a:r>
              <a:rPr lang="en-US" sz="40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Dương</a:t>
            </a:r>
            <a:endParaRPr lang="en-US" sz="4000" b="1" kern="0" dirty="0">
              <a:solidFill>
                <a:srgbClr val="CD5E62"/>
              </a:solidFill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2C6EE624-BF9D-7D56-A719-957B826D0A99}"/>
              </a:ext>
            </a:extLst>
          </p:cNvPr>
          <p:cNvSpPr/>
          <p:nvPr/>
        </p:nvSpPr>
        <p:spPr>
          <a:xfrm>
            <a:off x="7885471" y="3460955"/>
            <a:ext cx="892423" cy="784891"/>
          </a:xfrm>
          <a:custGeom>
            <a:avLst/>
            <a:gdLst/>
            <a:ahLst/>
            <a:cxnLst/>
            <a:rect l="l" t="t" r="r" b="b"/>
            <a:pathLst>
              <a:path w="1915505" h="1759871">
                <a:moveTo>
                  <a:pt x="0" y="0"/>
                </a:moveTo>
                <a:lnTo>
                  <a:pt x="1915505" y="0"/>
                </a:lnTo>
                <a:lnTo>
                  <a:pt x="1915505" y="1759870"/>
                </a:lnTo>
                <a:lnTo>
                  <a:pt x="0" y="175987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D2A1071-18A5-DAC9-794F-47586C208394}"/>
              </a:ext>
            </a:extLst>
          </p:cNvPr>
          <p:cNvSpPr/>
          <p:nvPr/>
        </p:nvSpPr>
        <p:spPr>
          <a:xfrm>
            <a:off x="8842416" y="4721712"/>
            <a:ext cx="2867804" cy="115797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r>
              <a:rPr lang="en-US" sz="40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Châu </a:t>
            </a:r>
          </a:p>
          <a:p>
            <a:pPr algn="ctr" defTabSz="1219170">
              <a:buClr>
                <a:srgbClr val="000000"/>
              </a:buClr>
            </a:pPr>
            <a:r>
              <a:rPr lang="en-US" sz="40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Nam </a:t>
            </a:r>
            <a:r>
              <a:rPr lang="en-US" sz="4000" b="1" kern="0" dirty="0" err="1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Cực</a:t>
            </a:r>
            <a:endParaRPr lang="en-US" sz="4000" b="1" kern="0" dirty="0">
              <a:solidFill>
                <a:srgbClr val="CD5E62"/>
              </a:solidFill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pic>
        <p:nvPicPr>
          <p:cNvPr id="2050" name="Picture 2" descr="Hình ảnh Nam Cực PNG, Vector, PSD, và biểu tượng để tải về miễn phí |  pngtree">
            <a:extLst>
              <a:ext uri="{FF2B5EF4-FFF2-40B4-BE49-F238E27FC236}">
                <a16:creationId xmlns:a16="http://schemas.microsoft.com/office/drawing/2014/main" id="{790F4EC0-C30B-4D47-D312-6BCBFE6FF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947" y="4827639"/>
            <a:ext cx="1125794" cy="112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9" grpId="0" animBg="1"/>
      <p:bldP spid="10" grpId="0" animBg="1"/>
      <p:bldP spid="12" grpId="0" animBg="1"/>
      <p:bldP spid="16" grpId="0" animBg="1"/>
      <p:bldP spid="18" grpId="0" animBg="1"/>
      <p:bldP spid="19" grpId="0" animBg="1"/>
      <p:bldP spid="21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7">
            <a:extLst>
              <a:ext uri="{FF2B5EF4-FFF2-40B4-BE49-F238E27FC236}">
                <a16:creationId xmlns:a16="http://schemas.microsoft.com/office/drawing/2014/main" id="{2DBDB548-A77C-4D65-90C8-79E032C6CD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46" name="Picture 2">
            <a:extLst>
              <a:ext uri="{FF2B5EF4-FFF2-40B4-BE49-F238E27FC236}">
                <a16:creationId xmlns:a16="http://schemas.microsoft.com/office/drawing/2014/main" id="{B6F45E03-ADEC-4013-AE65-2ECC4EE65D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1">
            <a:off x="289012" y="1872540"/>
            <a:ext cx="2334771" cy="4693005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33AC27-77D7-12CE-2649-7C293971F25A}"/>
              </a:ext>
            </a:extLst>
          </p:cNvPr>
          <p:cNvSpPr/>
          <p:nvPr/>
        </p:nvSpPr>
        <p:spPr>
          <a:xfrm>
            <a:off x="2349910" y="432620"/>
            <a:ext cx="8780206" cy="1071716"/>
          </a:xfrm>
          <a:prstGeom prst="roundRect">
            <a:avLst>
              <a:gd name="adj" fmla="val 4700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Trên thế giới có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5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đại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dương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 </a:t>
            </a:r>
            <a:r>
              <a:rPr kumimoji="0" lang="vi-V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là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: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90231B7-042F-02D4-CCDE-3BE26F940098}"/>
              </a:ext>
            </a:extLst>
          </p:cNvPr>
          <p:cNvSpPr/>
          <p:nvPr/>
        </p:nvSpPr>
        <p:spPr>
          <a:xfrm>
            <a:off x="3008670" y="2204653"/>
            <a:ext cx="4316361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buClr>
                <a:srgbClr val="000000"/>
              </a:buClr>
            </a:pPr>
            <a:r>
              <a:rPr lang="vi-VN" sz="40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Thái Bình Dương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CD5E62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26E84BB-FF94-343B-2672-B5406D960B0A}"/>
              </a:ext>
            </a:extLst>
          </p:cNvPr>
          <p:cNvSpPr/>
          <p:nvPr/>
        </p:nvSpPr>
        <p:spPr>
          <a:xfrm>
            <a:off x="3047999" y="3384524"/>
            <a:ext cx="4316361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buClr>
                <a:srgbClr val="000000"/>
              </a:buClr>
            </a:pPr>
            <a:r>
              <a:rPr lang="vi-VN" sz="4000" b="1" kern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Đại Tây Dương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CD5E62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63E7DF2-5659-0561-257E-067FDE5FF07B}"/>
              </a:ext>
            </a:extLst>
          </p:cNvPr>
          <p:cNvSpPr/>
          <p:nvPr/>
        </p:nvSpPr>
        <p:spPr>
          <a:xfrm>
            <a:off x="3067663" y="4534898"/>
            <a:ext cx="4316361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buClr>
                <a:srgbClr val="000000"/>
              </a:buClr>
            </a:pPr>
            <a:r>
              <a:rPr lang="vi-VN" sz="40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Ấn Độ Dương 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CD5E62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CEDD07-029F-9203-03EF-DA4E359CECCE}"/>
              </a:ext>
            </a:extLst>
          </p:cNvPr>
          <p:cNvSpPr/>
          <p:nvPr/>
        </p:nvSpPr>
        <p:spPr>
          <a:xfrm>
            <a:off x="7737987" y="2165324"/>
            <a:ext cx="4139379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buClr>
                <a:srgbClr val="000000"/>
              </a:buClr>
            </a:pPr>
            <a:r>
              <a:rPr lang="vi-VN" sz="4000" b="1" kern="0" dirty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Bắc Băng Dương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CD5E62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A2E5660-57CC-1742-1D77-310F4EC2E45C}"/>
              </a:ext>
            </a:extLst>
          </p:cNvPr>
          <p:cNvSpPr/>
          <p:nvPr/>
        </p:nvSpPr>
        <p:spPr>
          <a:xfrm>
            <a:off x="7767484" y="3335363"/>
            <a:ext cx="4139379" cy="8476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buClr>
                <a:srgbClr val="000000"/>
              </a:buClr>
            </a:pPr>
            <a:r>
              <a:rPr lang="vi-VN" sz="4000" b="1" kern="0">
                <a:solidFill>
                  <a:srgbClr val="CD5E62"/>
                </a:solidFill>
                <a:latin typeface="Cambria" panose="02040503050406030204" pitchFamily="18" charset="0"/>
                <a:ea typeface="Cambria" panose="02040503050406030204" pitchFamily="18" charset="0"/>
                <a:sym typeface="Arial"/>
              </a:rPr>
              <a:t>Nam Đại Dương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CD5E62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0640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2" grpId="0" animBg="1"/>
      <p:bldP spid="4" grpId="0" animBg="1"/>
      <p:bldP spid="7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rtoon of a person in a yellow dress&#10;&#10;Description automatically generated">
            <a:extLst>
              <a:ext uri="{FF2B5EF4-FFF2-40B4-BE49-F238E27FC236}">
                <a16:creationId xmlns:a16="http://schemas.microsoft.com/office/drawing/2014/main" id="{1E0B0421-CB6F-AAE7-A2E9-3C5816B70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9601" y="1658429"/>
            <a:ext cx="3690477" cy="50679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A64CF5-C84F-5FC6-53DE-3E1F68015C78}"/>
              </a:ext>
            </a:extLst>
          </p:cNvPr>
          <p:cNvSpPr txBox="1"/>
          <p:nvPr/>
        </p:nvSpPr>
        <p:spPr>
          <a:xfrm>
            <a:off x="2330513" y="159246"/>
            <a:ext cx="9586184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 defTabSz="1219170">
              <a:buClr>
                <a:srgbClr val="000000"/>
              </a:buClr>
            </a:pPr>
            <a:r>
              <a:rPr lang="vi-VN" sz="2800" kern="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sym typeface="Arial"/>
              </a:rPr>
              <a:t>Đọc thông tin trong SGK trang, quan sát hình 1 và bảng 1, em hãy thảo luận nhóm, thực hiện 2 yêu cầu sau:</a:t>
            </a:r>
          </a:p>
          <a:p>
            <a:pPr marL="457200" indent="-457200" algn="just" defTabSz="121917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vi-VN" sz="2800" b="1" kern="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sym typeface="Arial"/>
              </a:rPr>
              <a:t>Xác định vị trí địa lí của các châu lục trên bản đồ.</a:t>
            </a:r>
          </a:p>
          <a:p>
            <a:pPr marL="457200" indent="-457200" algn="just" defTabSz="121917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vi-VN" sz="2800" b="1" kern="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sym typeface="Arial"/>
              </a:rPr>
              <a:t>So sánh diện tích của các châu lục trên thế giới.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2BD1EC-7937-DE14-8411-233C309F8C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2134" y="2187215"/>
            <a:ext cx="8801100" cy="19526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A5A016-79ED-BDBA-35D7-8FE3350194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4891" y="4049328"/>
            <a:ext cx="3500130" cy="252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4751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A695FA-BD6F-B56C-6A44-58BC08001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782" y="1188140"/>
            <a:ext cx="5220798" cy="37673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1971D7-4B7F-1B82-3CB6-D4918C03B742}"/>
              </a:ext>
            </a:extLst>
          </p:cNvPr>
          <p:cNvSpPr txBox="1"/>
          <p:nvPr/>
        </p:nvSpPr>
        <p:spPr>
          <a:xfrm>
            <a:off x="5565058" y="445060"/>
            <a:ext cx="6233653" cy="2965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defTabSz="121917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vi-VN" sz="2667" b="1" i="1" kern="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sym typeface="Arial"/>
              </a:rPr>
              <a:t>Trên thế giới có 6 châu lục. Nếu như châu Á và châu Âu tiếp giáp nhau tạo thành lục địa Á-Âu thì châu Mỹ nằm hoàn toàn ở tây bán cầu và bốn phía đều giáp với các đại dương. Châu Đại Dương thì nằm cách biệt hẳn với châu lục khác. </a:t>
            </a:r>
            <a:endParaRPr lang="en-US" sz="2667" b="1" i="1" kern="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D40A1D-BE06-6092-3AF6-697AED9EDA65}"/>
              </a:ext>
            </a:extLst>
          </p:cNvPr>
          <p:cNvSpPr txBox="1"/>
          <p:nvPr/>
        </p:nvSpPr>
        <p:spPr>
          <a:xfrm>
            <a:off x="5653548" y="3473396"/>
            <a:ext cx="6021001" cy="2554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defTabSz="121917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vi-VN" sz="2667" b="1" i="1" kern="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sym typeface="Arial"/>
              </a:rPr>
              <a:t>Trong đó, châu Âu và phần lớn châu Á nằm ở bán cầu Bắc; châu Nam Cực và phần lớn châu Đại Dương nằm ở bản cầu Nam; châu Mỹ, châu Phi nằm ở cả bàn cầu Bắc và bán cầu Nam</a:t>
            </a:r>
            <a:r>
              <a:rPr lang="en-US" sz="2667" b="1" i="1" kern="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sym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557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LL" val="a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LL" val="a1"/>
</p:tagLst>
</file>

<file path=ppt/theme/theme1.xml><?xml version="1.0" encoding="utf-8"?>
<a:theme xmlns:a="http://schemas.openxmlformats.org/drawingml/2006/main" name="Welcome Winter! by Slidesgo">
  <a:themeElements>
    <a:clrScheme name="Simple Light">
      <a:dk1>
        <a:srgbClr val="212D35"/>
      </a:dk1>
      <a:lt1>
        <a:srgbClr val="567185"/>
      </a:lt1>
      <a:dk2>
        <a:srgbClr val="8BB6C5"/>
      </a:dk2>
      <a:lt2>
        <a:srgbClr val="BDD5DC"/>
      </a:lt2>
      <a:accent1>
        <a:srgbClr val="CD5E62"/>
      </a:accent1>
      <a:accent2>
        <a:srgbClr val="FFFFFF"/>
      </a:accent2>
      <a:accent3>
        <a:srgbClr val="D1C4B0"/>
      </a:accent3>
      <a:accent4>
        <a:srgbClr val="EAF9FD"/>
      </a:accent4>
      <a:accent5>
        <a:srgbClr val="FFFFFF"/>
      </a:accent5>
      <a:accent6>
        <a:srgbClr val="FFFFFF"/>
      </a:accent6>
      <a:hlink>
        <a:srgbClr val="212D35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204</Words>
  <Application>Microsoft Office PowerPoint</Application>
  <PresentationFormat>Widescreen</PresentationFormat>
  <Paragraphs>20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微软雅黑</vt:lpstr>
      <vt:lpstr>Arial</vt:lpstr>
      <vt:lpstr>Calibri</vt:lpstr>
      <vt:lpstr>Cambria</vt:lpstr>
      <vt:lpstr>Darker Grotesque SemiBold</vt:lpstr>
      <vt:lpstr>Welcome Winter! by Slidesgo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Địa lí</dc:title>
  <dc:creator>Thao Tran</dc:creator>
  <cp:lastModifiedBy>Trung Vu Duc</cp:lastModifiedBy>
  <cp:revision>56</cp:revision>
  <dcterms:created xsi:type="dcterms:W3CDTF">2024-07-20T01:34:41Z</dcterms:created>
  <dcterms:modified xsi:type="dcterms:W3CDTF">2026-03-27T01:31:14Z</dcterms:modified>
</cp:coreProperties>
</file>