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283" r:id="rId2"/>
    <p:sldId id="200757728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EBECCC-71EF-ED0B-D9EF-0AA7374F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6F78F26-5A08-83DD-44AF-EEB9FA750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45BF7F-A731-35C5-4A0F-FFF5C35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056533-FD7E-66E3-A31C-BD4C5C99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DD696E-C7E5-0507-81D8-2F3A696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EE9DC-0AF3-463E-4F55-B4AE3190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A6B2E9-00E7-2022-A01F-A96BD454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AD77BC-400C-63AC-3D55-605B3523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FABADB-D2F6-2858-08A0-E2F2FAAF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9E30B1-F211-A9C3-600D-F78B6D16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6A01F96-BB89-ECD7-EC01-8C5F453F9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DEFD61C-816E-55B8-4B1A-4009EE8E8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5702D1-E117-535E-DC17-68931FCD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CBF703-77C2-DEDA-D347-E6DE5793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EC3720-5BB7-CC20-9A1D-D4B204CC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DC9C6D-E9B4-5272-8BC3-73BA3F51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3FBF6A5-CE90-713E-B9F9-49C5266B1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6113694-48E2-1896-7650-07D33090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B07219-33CB-758A-08B4-21ACE093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29AE3F-A4DF-B287-4E2A-3D34971E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9C1B56-C832-CB4A-049D-294CAF06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7C4388-F9C2-5542-A6EB-3F7B7774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9A154D-8CB3-1E56-00D1-2EE30D9E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220AB9-F4DC-1B24-43A3-CF21F09C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C3739A-3426-1737-347A-5DDDBCE8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FC671D-7250-11E0-A35D-48AFB645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123A69-42B8-2999-AD98-0B2D91A6D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5132F1C-F6DB-110A-AA48-77E84ED5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39E558-BEC8-841C-3931-AE0125D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43AEEC-4B08-9F2B-AAE1-AD199A16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56673D-237B-31FC-7E79-52A49DC9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A0ADEA-8219-4411-3BAC-B4743B5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D5BE6D-7AA6-8BA5-1D88-1658078A5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270F431-8D83-2131-033D-C23D561E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3893149-5655-B18E-7D08-E6C8F59E1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8AE1ED6-FE8C-B323-8494-6ABC2FF39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435E0E-F82F-825B-8366-FC17FDE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7AAF335-D13C-12E2-A625-FA0BA1DF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033B660-2E09-BA05-80EC-360897B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91B4D8-1AAF-B750-7275-AE73707C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918A7EB-71F1-1A3F-55EA-CF703EE0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308D772-D004-BB33-F599-9621E02C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E21DA13-9C6A-9BEE-5C17-78DB4B2B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027537E-AFC3-B97B-CDE9-F77CB8C7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CBB2ED4-AB91-9CCA-A2B5-C1089534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3E8CDDE-3D6A-D986-587B-8A26FDA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E829C4-C212-057A-48E9-9DA0C74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8F8FE0-FDF0-F567-7A32-D8402574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3E03B3-7ADC-C60F-58A0-22E7E7896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D132AB-A249-2616-B3DC-3AA24568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FF8F23-6A76-5984-1D53-55D9BCB4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EC838C-F1F4-C91F-2D63-F4646D57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407889-7525-551A-DDAC-FEE31B53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2A7F05B-D37B-B462-F774-792235542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4892272-CC1D-3BAC-67EE-50FD88296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BC5A96-4316-0BFB-5F1D-82C248AB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016EFE-32B0-D2F8-A02D-3EC29847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715338-83C3-134C-696B-76C91B76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419DC0B-F380-5A78-3985-88F52BFA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399387E-1C7F-6674-03DF-7E1733BE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886590-A63E-79D6-CB8C-4AA8EA0F0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4843-E0F2-41F1-9E3D-63C4846084F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5CD298-A2D1-27E4-1E07-136A05376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8D3DA1-0A5A-EEB3-B9AF-40EA11C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D236-D116-4F4E-88EC-2D358B67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F1F5-7339-4AB6-9B71-F8BD74DEF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E5C1BB9-B96C-2E9A-24CD-B84FF594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8177" cy="6879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D93ED02-DDDD-3BC5-4181-05CCD53BB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6" y="90286"/>
            <a:ext cx="6397711" cy="535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D7ADD22-CAE8-99BE-C9CF-5ED98FFA75CA}"/>
              </a:ext>
            </a:extLst>
          </p:cNvPr>
          <p:cNvSpPr txBox="1"/>
          <p:nvPr/>
        </p:nvSpPr>
        <p:spPr>
          <a:xfrm>
            <a:off x="5348177" y="5699051"/>
            <a:ext cx="6918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Anh hùng Phạm Tuân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Viktor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Gorbatko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FB8C8-CA42-D120-29AD-F232C458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minh họa đường đi">
            <a:hlinkClick r:id="" action="ppaction://media"/>
            <a:extLst>
              <a:ext uri="{FF2B5EF4-FFF2-40B4-BE49-F238E27FC236}">
                <a16:creationId xmlns:a16="http://schemas.microsoft.com/office/drawing/2014/main" id="{F02B755D-8F2E-9B85-A345-F4F3B413E0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66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Trung Vu Duc</cp:lastModifiedBy>
  <cp:revision>3</cp:revision>
  <dcterms:created xsi:type="dcterms:W3CDTF">2026-03-26T14:20:49Z</dcterms:created>
  <dcterms:modified xsi:type="dcterms:W3CDTF">2026-03-27T01:36:09Z</dcterms:modified>
</cp:coreProperties>
</file>