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46" d="100"/>
          <a:sy n="46" d="100"/>
        </p:scale>
        <p:origin x="878" y="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460</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AN VUONG COMPUTER</cp:lastModifiedBy>
  <cp:revision>26</cp:revision>
  <dcterms:created xsi:type="dcterms:W3CDTF">2022-11-10T14:07:48Z</dcterms:created>
  <dcterms:modified xsi:type="dcterms:W3CDTF">2026-03-04T16:27:15Z</dcterms:modified>
</cp:coreProperties>
</file>