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83" r:id="rId2"/>
  </p:sldMasterIdLst>
  <p:notesMasterIdLst>
    <p:notesMasterId r:id="rId7"/>
  </p:notesMasterIdLst>
  <p:sldIdLst>
    <p:sldId id="301" r:id="rId3"/>
    <p:sldId id="304" r:id="rId4"/>
    <p:sldId id="325" r:id="rId5"/>
    <p:sldId id="396" r:id="rId6"/>
  </p:sldIdLst>
  <p:sldSz cx="12192000" cy="6858000"/>
  <p:notesSz cx="6858000" cy="9144000"/>
  <p:custDataLst>
    <p:tags r:id="rId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67" d="100"/>
          <a:sy n="67" d="100"/>
        </p:scale>
        <p:origin x="12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1.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4/16/2026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92D7AC8F-31E0-612E-A2EB-F285BD7E7AE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8.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6.png"/><Relationship Id="rId5" Type="http://schemas.openxmlformats.org/officeDocument/2006/relationships/image" Target="../media/image18.svg"/><Relationship Id="rId15" Type="http://schemas.openxmlformats.org/officeDocument/2006/relationships/image" Target="../media/image28.png"/><Relationship Id="rId23" Type="http://schemas.openxmlformats.org/officeDocument/2006/relationships/image" Target="../media/image35.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sv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40.svg"/><Relationship Id="rId2" Type="http://schemas.openxmlformats.org/officeDocument/2006/relationships/audio" Target="../media/audio1.wav"/><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9.png"/><Relationship Id="rId5" Type="http://schemas.openxmlformats.org/officeDocument/2006/relationships/image" Target="../media/image18.svg"/><Relationship Id="rId15" Type="http://schemas.openxmlformats.org/officeDocument/2006/relationships/image" Target="../media/image28.png"/><Relationship Id="rId23" Type="http://schemas.openxmlformats.org/officeDocument/2006/relationships/image" Target="../media/image35.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svg"/><Relationship Id="rId2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56782A0-AED9-4604-A4F6-02E42CDDC699}"/>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2" name="Picture 21" descr="A cartoon of kids holding balloons&#10;&#10;Description automatically generated">
            <a:extLst>
              <a:ext uri="{FF2B5EF4-FFF2-40B4-BE49-F238E27FC236}">
                <a16:creationId xmlns:a16="http://schemas.microsoft.com/office/drawing/2014/main" id="{13531F99-5BC9-48CF-88F5-AA478C165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24" y="2850608"/>
            <a:ext cx="4862351" cy="4862351"/>
          </a:xfrm>
          <a:prstGeom prst="rect">
            <a:avLst/>
          </a:prstGeom>
        </p:spPr>
      </p:pic>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113</Words>
  <Application>Microsoft Office PowerPoint</Application>
  <PresentationFormat>Widescreen</PresentationFormat>
  <Paragraphs>9</Paragraphs>
  <Slides>4</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vt:i4>
      </vt:variant>
    </vt:vector>
  </HeadingPairs>
  <TitlesOfParts>
    <vt:vector size="11" baseType="lpstr">
      <vt:lpstr>DengXian</vt:lpstr>
      <vt:lpstr>Arial</vt:lpstr>
      <vt:lpstr>Calibri</vt:lpstr>
      <vt:lpstr>Calibri Light</vt:lpstr>
      <vt:lpstr>字魂27号-布丁体</vt:lpstr>
      <vt:lpstr>Office 主题</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Trung Vu Duc</cp:lastModifiedBy>
  <cp:revision>55</cp:revision>
  <dcterms:created xsi:type="dcterms:W3CDTF">2022-08-06T15:41:25Z</dcterms:created>
  <dcterms:modified xsi:type="dcterms:W3CDTF">2026-04-16T15:47:27Z</dcterms:modified>
</cp:coreProperties>
</file>