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445" r:id="rId3"/>
    <p:sldId id="446" r:id="rId4"/>
    <p:sldId id="374" r:id="rId5"/>
    <p:sldId id="447" r:id="rId6"/>
    <p:sldId id="448" r:id="rId7"/>
    <p:sldId id="377" r:id="rId8"/>
    <p:sldId id="260" r:id="rId9"/>
    <p:sldId id="449" r:id="rId10"/>
    <p:sldId id="450" r:id="rId11"/>
    <p:sldId id="451" r:id="rId12"/>
    <p:sldId id="453" r:id="rId13"/>
    <p:sldId id="454" r:id="rId14"/>
    <p:sldId id="455" r:id="rId15"/>
    <p:sldId id="4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59" d="100"/>
          <a:sy n="59" d="100"/>
        </p:scale>
        <p:origin x="105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11</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4/16/2026</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4/16/2026</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1218</TotalTime>
  <Words>743</Words>
  <Application>Microsoft Office PowerPoint</Application>
  <PresentationFormat>Widescreen</PresentationFormat>
  <Paragraphs>58</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Trung Vu Duc</cp:lastModifiedBy>
  <cp:revision>18</cp:revision>
  <dcterms:created xsi:type="dcterms:W3CDTF">2023-07-25T08:01:24Z</dcterms:created>
  <dcterms:modified xsi:type="dcterms:W3CDTF">2026-04-16T15:43:24Z</dcterms:modified>
</cp:coreProperties>
</file>