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97" r:id="rId5"/>
    <p:sldId id="298" r:id="rId6"/>
    <p:sldId id="299" r:id="rId7"/>
    <p:sldId id="263" r:id="rId8"/>
    <p:sldId id="28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81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AE177D"/>
    <a:srgbClr val="CCFFCC"/>
    <a:srgbClr val="FBD9F5"/>
    <a:srgbClr val="70767A"/>
    <a:srgbClr val="FFCCFF"/>
    <a:srgbClr val="CCFF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744" autoAdjust="0"/>
  </p:normalViewPr>
  <p:slideViewPr>
    <p:cSldViewPr snapToGrid="0">
      <p:cViewPr varScale="1">
        <p:scale>
          <a:sx n="50" d="100"/>
          <a:sy n="50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54D160-65AF-ACF8-2CAA-CA647633FE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4401879" y="130628"/>
            <a:ext cx="7668823" cy="3480319"/>
          </a:xfrm>
          <a:custGeom>
            <a:avLst/>
            <a:gdLst>
              <a:gd name="connsiteX0" fmla="*/ 0 w 7668823"/>
              <a:gd name="connsiteY0" fmla="*/ 580065 h 3480319"/>
              <a:gd name="connsiteX1" fmla="*/ 580065 w 7668823"/>
              <a:gd name="connsiteY1" fmla="*/ 0 h 3480319"/>
              <a:gd name="connsiteX2" fmla="*/ 7088758 w 7668823"/>
              <a:gd name="connsiteY2" fmla="*/ 0 h 3480319"/>
              <a:gd name="connsiteX3" fmla="*/ 7668823 w 7668823"/>
              <a:gd name="connsiteY3" fmla="*/ 580065 h 3480319"/>
              <a:gd name="connsiteX4" fmla="*/ 7668823 w 7668823"/>
              <a:gd name="connsiteY4" fmla="*/ 2900254 h 3480319"/>
              <a:gd name="connsiteX5" fmla="*/ 7088758 w 7668823"/>
              <a:gd name="connsiteY5" fmla="*/ 3480319 h 3480319"/>
              <a:gd name="connsiteX6" fmla="*/ 580065 w 7668823"/>
              <a:gd name="connsiteY6" fmla="*/ 3480319 h 3480319"/>
              <a:gd name="connsiteX7" fmla="*/ 0 w 7668823"/>
              <a:gd name="connsiteY7" fmla="*/ 2900254 h 3480319"/>
              <a:gd name="connsiteX8" fmla="*/ 0 w 7668823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8823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2440012" y="72427"/>
                  <a:pt x="4126420" y="61419"/>
                  <a:pt x="7088758" y="0"/>
                </a:cubicBezTo>
                <a:cubicBezTo>
                  <a:pt x="7405003" y="-28337"/>
                  <a:pt x="7657915" y="256404"/>
                  <a:pt x="7668823" y="580065"/>
                </a:cubicBezTo>
                <a:cubicBezTo>
                  <a:pt x="7769699" y="1275662"/>
                  <a:pt x="7561510" y="1792752"/>
                  <a:pt x="7668823" y="2900254"/>
                </a:cubicBezTo>
                <a:cubicBezTo>
                  <a:pt x="7673831" y="3195196"/>
                  <a:pt x="7380001" y="3447678"/>
                  <a:pt x="7088758" y="3480319"/>
                </a:cubicBezTo>
                <a:cubicBezTo>
                  <a:pt x="6032383" y="3510146"/>
                  <a:pt x="2636290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7668823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3117433" y="123000"/>
                  <a:pt x="4262690" y="-96860"/>
                  <a:pt x="7088758" y="0"/>
                </a:cubicBezTo>
                <a:cubicBezTo>
                  <a:pt x="7404333" y="-3647"/>
                  <a:pt x="7676539" y="244148"/>
                  <a:pt x="7668823" y="580065"/>
                </a:cubicBezTo>
                <a:cubicBezTo>
                  <a:pt x="7671996" y="1607325"/>
                  <a:pt x="7763090" y="2295014"/>
                  <a:pt x="7668823" y="2900254"/>
                </a:cubicBezTo>
                <a:cubicBezTo>
                  <a:pt x="7640722" y="3230796"/>
                  <a:pt x="7392351" y="3477575"/>
                  <a:pt x="7088758" y="3480319"/>
                </a:cubicBezTo>
                <a:cubicBezTo>
                  <a:pt x="3885370" y="3319612"/>
                  <a:pt x="2208326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08005-77BF-4BE0-BB88-05AF7FB4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551" y="701219"/>
            <a:ext cx="1786283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78941-90CF-5E66-7B1F-D330CB91E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412" y="1019866"/>
            <a:ext cx="2804403" cy="184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59937B-94A0-62B4-5B9A-73DE1FB5A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994" y="1619607"/>
            <a:ext cx="7120745" cy="198137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0F4524-9A38-3B6A-350E-0E0C79117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  <p:pic>
        <p:nvPicPr>
          <p:cNvPr id="25" name="Picture 2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5D5142-EAE9-7ED7-7861-21F28C924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787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105 362 480 có giá trị là 300 000;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83 965 724 có giá trị là 3 000 000;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121 783 907 có giá trị là 3 000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E4E117-C014-F55C-AC34-1A1E04A6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186398"/>
              </p:ext>
            </p:extLst>
          </p:nvPr>
        </p:nvGraphicFramePr>
        <p:xfrm>
          <a:off x="763772" y="2763665"/>
          <a:ext cx="10515600" cy="1095954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6902692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605037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6423934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58267906"/>
                    </a:ext>
                  </a:extLst>
                </a:gridCol>
              </a:tblGrid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184464"/>
                  </a:ext>
                </a:extLst>
              </a:tr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83 966 000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121 784 000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6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7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1200329"/>
            <a:chOff x="449784" y="157588"/>
            <a:chExt cx="11511610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81 063, 40 725, 507 689, 2 640 530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BA257D-4C3E-FA89-C3C5-78A6A9B31E51}"/>
              </a:ext>
            </a:extLst>
          </p:cNvPr>
          <p:cNvSpPr/>
          <p:nvPr/>
        </p:nvSpPr>
        <p:spPr>
          <a:xfrm>
            <a:off x="2647507" y="1775637"/>
            <a:ext cx="7017488" cy="701749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Mẫu: 81 063 = 80 000 + 1 000 + 60 + 3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00341-5365-1E54-D756-2A78C9258049}"/>
              </a:ext>
            </a:extLst>
          </p:cNvPr>
          <p:cNvSpPr txBox="1"/>
          <p:nvPr/>
        </p:nvSpPr>
        <p:spPr>
          <a:xfrm>
            <a:off x="967563" y="3030279"/>
            <a:ext cx="10175358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40 725 = 40 000 + 700 + 20 + 5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507 689 = 500 000 + 7 000 + 600 + 80 + 9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2 640 530 = 2 000 000 + 600 000 + 40 000 + 500 + 30</a:t>
            </a:r>
          </a:p>
        </p:txBody>
      </p:sp>
    </p:spTree>
    <p:extLst>
      <p:ext uri="{BB962C8B-B14F-4D97-AF65-F5344CB8AC3E}">
        <p14:creationId xmlns:p14="http://schemas.microsoft.com/office/powerpoint/2010/main" val="29686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57AEC2-1911-834A-558E-DC761761B71C}"/>
              </a:ext>
            </a:extLst>
          </p:cNvPr>
          <p:cNvSpPr txBox="1"/>
          <p:nvPr/>
        </p:nvSpPr>
        <p:spPr>
          <a:xfrm>
            <a:off x="903767" y="1509823"/>
            <a:ext cx="1023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50 000 + 7 000 + 300 +         + 6 = 57 346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BBFA5-951B-4439-A92B-B7FD2C3455DD}"/>
              </a:ext>
            </a:extLst>
          </p:cNvPr>
          <p:cNvSpPr txBox="1"/>
          <p:nvPr/>
        </p:nvSpPr>
        <p:spPr>
          <a:xfrm>
            <a:off x="903767" y="2753832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800 000 + 40 000 +              + 200 + 90  = 843 290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16BDDA-67B1-18AD-EC38-BD09881D812D}"/>
              </a:ext>
            </a:extLst>
          </p:cNvPr>
          <p:cNvSpPr/>
          <p:nvPr/>
        </p:nvSpPr>
        <p:spPr>
          <a:xfrm>
            <a:off x="6134986" y="1605516"/>
            <a:ext cx="76554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38478-E357-03A9-08D5-1166280608AF}"/>
              </a:ext>
            </a:extLst>
          </p:cNvPr>
          <p:cNvSpPr/>
          <p:nvPr/>
        </p:nvSpPr>
        <p:spPr>
          <a:xfrm>
            <a:off x="5337543" y="2753832"/>
            <a:ext cx="124400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77AA7-86EB-5ED2-0122-D7E1D873FE80}"/>
              </a:ext>
            </a:extLst>
          </p:cNvPr>
          <p:cNvSpPr/>
          <p:nvPr/>
        </p:nvSpPr>
        <p:spPr>
          <a:xfrm>
            <a:off x="6124353" y="1609060"/>
            <a:ext cx="79035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51A7F-AF06-2447-A777-B66FBBD4ABA9}"/>
              </a:ext>
            </a:extLst>
          </p:cNvPr>
          <p:cNvSpPr/>
          <p:nvPr/>
        </p:nvSpPr>
        <p:spPr>
          <a:xfrm>
            <a:off x="5273747" y="2768009"/>
            <a:ext cx="140349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847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047802-8796-4211-8096-F9635016B9D4}"/>
              </a:ext>
            </a:extLst>
          </p:cNvPr>
          <p:cNvSpPr txBox="1"/>
          <p:nvPr/>
        </p:nvSpPr>
        <p:spPr>
          <a:xfrm>
            <a:off x="776177" y="1424763"/>
            <a:ext cx="10749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Bốn số nào dưới đây tạo thành bốn số tự nhiên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999; 1 000; 1 002; 1 003   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1 958; 1 959; 1 960; 1 961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4 080; 4 081; 4 082; 4 084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2 587; 2 589; 2 590; 2 591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Bốn số nào dưới đây tạo thành bốn số tự nhiên lẻ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5 643; 5 645; 5 647; 5 651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8 009; 8 011; 8 015; 8 017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7 497; 7 499; 7 501; 7 503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6 525; 6 529; 6 531; 6 533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EA9E3F-AEAB-758C-4A9E-FA7EAF5C48FC}"/>
              </a:ext>
            </a:extLst>
          </p:cNvPr>
          <p:cNvSpPr/>
          <p:nvPr/>
        </p:nvSpPr>
        <p:spPr>
          <a:xfrm>
            <a:off x="5858539" y="1850065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D10A66-FF99-641D-5479-A0B2C821A82B}"/>
              </a:ext>
            </a:extLst>
          </p:cNvPr>
          <p:cNvSpPr/>
          <p:nvPr/>
        </p:nvSpPr>
        <p:spPr>
          <a:xfrm>
            <a:off x="723013" y="3615070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264636"/>
            <a:ext cx="11586964" cy="2677656"/>
            <a:chOff x="449784" y="19365"/>
            <a:chExt cx="11427719" cy="26776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10816" y="19365"/>
              <a:ext cx="1066668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biết số dân vào giữa năm 2021 của một số nước Đông Nam Á (theo Niên giám thống kê năm 2021)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 Nam: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98 500 000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In-đô-nê-xi-a: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275 100 000 người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Xin-ga-po: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5 700 000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Phi-líp-pin: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110 200 000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B4EEEF-FFD4-C257-3382-81CD6644E030}"/>
              </a:ext>
            </a:extLst>
          </p:cNvPr>
          <p:cNvSpPr txBox="1"/>
          <p:nvPr/>
        </p:nvSpPr>
        <p:spPr>
          <a:xfrm>
            <a:off x="404036" y="3370521"/>
            <a:ext cx="11483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Trong các nước trên, nước nào có số dân ít nhất, nước nào có số dân nhiều nhất?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Viết tên các nước trên theo thứ tự có số dân từ nhiều nhất đến ít nhất.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7A0F9-40FD-B773-BFD9-2466A42E18A8}"/>
              </a:ext>
            </a:extLst>
          </p:cNvPr>
          <p:cNvSpPr txBox="1"/>
          <p:nvPr/>
        </p:nvSpPr>
        <p:spPr>
          <a:xfrm>
            <a:off x="925033" y="4263656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ít nhất là Xin-ga-po.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nhiều nhất là In-đô-nê-xia.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05A1D-D162-EB60-3B03-F160281E55C9}"/>
              </a:ext>
            </a:extLst>
          </p:cNvPr>
          <p:cNvSpPr txBox="1"/>
          <p:nvPr/>
        </p:nvSpPr>
        <p:spPr>
          <a:xfrm>
            <a:off x="935666" y="5571460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Các nước theo thứ tự có số dân từ nhiều nhất đến ít nhất là: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In-đô-nê-xi-a; Phi-líp-pin; Việt Nam; Xin-ga-po</a:t>
            </a:r>
          </a:p>
        </p:txBody>
      </p:sp>
    </p:spTree>
    <p:extLst>
      <p:ext uri="{BB962C8B-B14F-4D97-AF65-F5344CB8AC3E}">
        <p14:creationId xmlns:p14="http://schemas.microsoft.com/office/powerpoint/2010/main" val="41720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597596" cy="718519"/>
            <a:chOff x="449784" y="157588"/>
            <a:chExt cx="11438205" cy="71851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21302" y="168221"/>
              <a:ext cx="1066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lang="en-US" sz="4000" b="1" dirty="0">
                  <a:solidFill>
                    <a:srgbClr val="3131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1A6559-DC84-DE13-19EC-C5C6FC8BDCD6}"/>
              </a:ext>
            </a:extLst>
          </p:cNvPr>
          <p:cNvSpPr txBox="1"/>
          <p:nvPr/>
        </p:nvSpPr>
        <p:spPr>
          <a:xfrm>
            <a:off x="754912" y="1467293"/>
            <a:ext cx="1086647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C1C848-08A9-0400-0B70-F2A16E610AE3}"/>
              </a:ext>
            </a:extLst>
          </p:cNvPr>
          <p:cNvSpPr/>
          <p:nvPr/>
        </p:nvSpPr>
        <p:spPr>
          <a:xfrm>
            <a:off x="5135526" y="1669312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DDF91-DBD0-A381-5590-DED1ABE3EF1F}"/>
              </a:ext>
            </a:extLst>
          </p:cNvPr>
          <p:cNvSpPr/>
          <p:nvPr/>
        </p:nvSpPr>
        <p:spPr>
          <a:xfrm>
            <a:off x="8123274" y="2402958"/>
            <a:ext cx="170120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FFCA8-73B5-6357-32AE-446C7B8A5F3B}"/>
              </a:ext>
            </a:extLst>
          </p:cNvPr>
          <p:cNvSpPr/>
          <p:nvPr/>
        </p:nvSpPr>
        <p:spPr>
          <a:xfrm>
            <a:off x="7899992" y="3157870"/>
            <a:ext cx="1467292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4D9C88-F8EA-5432-9695-5B1B7E6D1D7D}"/>
              </a:ext>
            </a:extLst>
          </p:cNvPr>
          <p:cNvSpPr/>
          <p:nvPr/>
        </p:nvSpPr>
        <p:spPr>
          <a:xfrm>
            <a:off x="8782494" y="3838354"/>
            <a:ext cx="199891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FBBCAD-ABC4-5A01-2FD7-ACD8A49ECDED}"/>
              </a:ext>
            </a:extLst>
          </p:cNvPr>
          <p:cNvSpPr/>
          <p:nvPr/>
        </p:nvSpPr>
        <p:spPr>
          <a:xfrm>
            <a:off x="5139071" y="1672856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281157-B764-71DB-59C6-9AFDC4E915E5}"/>
              </a:ext>
            </a:extLst>
          </p:cNvPr>
          <p:cNvSpPr/>
          <p:nvPr/>
        </p:nvSpPr>
        <p:spPr>
          <a:xfrm>
            <a:off x="8116186" y="2406503"/>
            <a:ext cx="1687033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9 876 543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4CBCC-FFD6-59E9-B357-18DFA4C31947}"/>
              </a:ext>
            </a:extLst>
          </p:cNvPr>
          <p:cNvSpPr/>
          <p:nvPr/>
        </p:nvSpPr>
        <p:spPr>
          <a:xfrm>
            <a:off x="7892903" y="3150782"/>
            <a:ext cx="1474381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102 345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9A416A-E67B-11F0-65B8-0DB608251195}"/>
              </a:ext>
            </a:extLst>
          </p:cNvPr>
          <p:cNvSpPr/>
          <p:nvPr/>
        </p:nvSpPr>
        <p:spPr>
          <a:xfrm>
            <a:off x="8764773" y="3852531"/>
            <a:ext cx="203790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10 000 000</a:t>
            </a:r>
          </a:p>
        </p:txBody>
      </p:sp>
    </p:spTree>
    <p:extLst>
      <p:ext uri="{BB962C8B-B14F-4D97-AF65-F5344CB8AC3E}">
        <p14:creationId xmlns:p14="http://schemas.microsoft.com/office/powerpoint/2010/main" val="19684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F7A1A-C693-C39C-F351-50B0E484E1F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D1DE6-33AF-661C-45BB-AB3F2DC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E4EC2-8644-922D-57CA-C63ECD090A99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515EF-2F87-5DC5-8350-8355D6D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DAA31-103B-1074-E151-19D3B371DCB8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4FB818-6EC0-FE58-1905-3B226E37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C8C079-337E-8D10-9094-6AB6F74A5540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A9AB44-E31B-79AA-D267-8113DBCC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570707-2AB5-D1FA-CFB6-4036F6A97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685" y="507691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2DBE90FC-7BEB-736F-188F-9F0F51E8D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8" y="1580085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78747" y="2272431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325339" y="3867565"/>
            <a:ext cx="11605118" cy="2001607"/>
            <a:chOff x="383137" y="858794"/>
            <a:chExt cx="12764169" cy="6142603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6142603"/>
            </a:xfrm>
            <a:custGeom>
              <a:avLst/>
              <a:gdLst>
                <a:gd name="connsiteX0" fmla="*/ 0 w 12764169"/>
                <a:gd name="connsiteY0" fmla="*/ 1023788 h 6142603"/>
                <a:gd name="connsiteX1" fmla="*/ 1023788 w 12764169"/>
                <a:gd name="connsiteY1" fmla="*/ 0 h 6142603"/>
                <a:gd name="connsiteX2" fmla="*/ 11740381 w 12764169"/>
                <a:gd name="connsiteY2" fmla="*/ 0 h 6142603"/>
                <a:gd name="connsiteX3" fmla="*/ 12764169 w 12764169"/>
                <a:gd name="connsiteY3" fmla="*/ 1023788 h 6142603"/>
                <a:gd name="connsiteX4" fmla="*/ 12764169 w 12764169"/>
                <a:gd name="connsiteY4" fmla="*/ 5118815 h 6142603"/>
                <a:gd name="connsiteX5" fmla="*/ 11740381 w 12764169"/>
                <a:gd name="connsiteY5" fmla="*/ 6142603 h 6142603"/>
                <a:gd name="connsiteX6" fmla="*/ 1023788 w 12764169"/>
                <a:gd name="connsiteY6" fmla="*/ 6142603 h 6142603"/>
                <a:gd name="connsiteX7" fmla="*/ 0 w 12764169"/>
                <a:gd name="connsiteY7" fmla="*/ 5118815 h 6142603"/>
                <a:gd name="connsiteX8" fmla="*/ 0 w 12764169"/>
                <a:gd name="connsiteY8" fmla="*/ 1023788 h 614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4169" h="6142603" fill="none" extrusionOk="0">
                  <a:moveTo>
                    <a:pt x="0" y="1023788"/>
                  </a:moveTo>
                  <a:cubicBezTo>
                    <a:pt x="-80842" y="463393"/>
                    <a:pt x="440067" y="103909"/>
                    <a:pt x="1023788" y="0"/>
                  </a:cubicBezTo>
                  <a:cubicBezTo>
                    <a:pt x="5002495" y="77600"/>
                    <a:pt x="10045116" y="-27269"/>
                    <a:pt x="11740381" y="0"/>
                  </a:cubicBezTo>
                  <a:cubicBezTo>
                    <a:pt x="12346960" y="-54292"/>
                    <a:pt x="12866683" y="488545"/>
                    <a:pt x="12764169" y="1023788"/>
                  </a:cubicBezTo>
                  <a:cubicBezTo>
                    <a:pt x="12873169" y="2838243"/>
                    <a:pt x="12685960" y="3504324"/>
                    <a:pt x="12764169" y="5118815"/>
                  </a:cubicBezTo>
                  <a:cubicBezTo>
                    <a:pt x="12736149" y="5673276"/>
                    <a:pt x="12267286" y="6159590"/>
                    <a:pt x="11740381" y="6142603"/>
                  </a:cubicBezTo>
                  <a:cubicBezTo>
                    <a:pt x="9455359" y="6191780"/>
                    <a:pt x="4604968" y="6019901"/>
                    <a:pt x="1023788" y="6142603"/>
                  </a:cubicBezTo>
                  <a:cubicBezTo>
                    <a:pt x="445836" y="6238837"/>
                    <a:pt x="-44213" y="5722305"/>
                    <a:pt x="0" y="5118815"/>
                  </a:cubicBezTo>
                  <a:cubicBezTo>
                    <a:pt x="47022" y="3370693"/>
                    <a:pt x="104569" y="2917422"/>
                    <a:pt x="0" y="1023788"/>
                  </a:cubicBezTo>
                  <a:close/>
                </a:path>
                <a:path w="12764169" h="6142603" stroke="0" extrusionOk="0">
                  <a:moveTo>
                    <a:pt x="0" y="1023788"/>
                  </a:moveTo>
                  <a:cubicBezTo>
                    <a:pt x="52251" y="452393"/>
                    <a:pt x="486198" y="-1857"/>
                    <a:pt x="1023788" y="0"/>
                  </a:cubicBezTo>
                  <a:cubicBezTo>
                    <a:pt x="2499008" y="-129276"/>
                    <a:pt x="7307344" y="-77778"/>
                    <a:pt x="11740381" y="0"/>
                  </a:cubicBezTo>
                  <a:cubicBezTo>
                    <a:pt x="12294240" y="-36862"/>
                    <a:pt x="12747973" y="551757"/>
                    <a:pt x="12764169" y="1023788"/>
                  </a:cubicBezTo>
                  <a:cubicBezTo>
                    <a:pt x="12845768" y="2094094"/>
                    <a:pt x="12918469" y="3740825"/>
                    <a:pt x="12764169" y="5118815"/>
                  </a:cubicBezTo>
                  <a:cubicBezTo>
                    <a:pt x="12799883" y="5759554"/>
                    <a:pt x="12266604" y="6155925"/>
                    <a:pt x="11740381" y="6142603"/>
                  </a:cubicBezTo>
                  <a:cubicBezTo>
                    <a:pt x="10313701" y="6186823"/>
                    <a:pt x="3493160" y="6113221"/>
                    <a:pt x="1023788" y="6142603"/>
                  </a:cubicBezTo>
                  <a:cubicBezTo>
                    <a:pt x="436579" y="6058891"/>
                    <a:pt x="-47686" y="5673216"/>
                    <a:pt x="0" y="5118815"/>
                  </a:cubicBezTo>
                  <a:cubicBezTo>
                    <a:pt x="-159954" y="4582742"/>
                    <a:pt x="22140" y="1920109"/>
                    <a:pt x="0" y="102378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4061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GV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HS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giơ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322495-2369-C16C-F80C-636A3DF14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" y="248259"/>
            <a:ext cx="1144928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488151" cy="1335838"/>
          </a:xfrm>
          <a:custGeom>
            <a:avLst/>
            <a:gdLst>
              <a:gd name="connsiteX0" fmla="*/ 0 w 8488151"/>
              <a:gd name="connsiteY0" fmla="*/ 222644 h 1335838"/>
              <a:gd name="connsiteX1" fmla="*/ 222644 w 8488151"/>
              <a:gd name="connsiteY1" fmla="*/ 0 h 1335838"/>
              <a:gd name="connsiteX2" fmla="*/ 1414692 w 8488151"/>
              <a:gd name="connsiteY2" fmla="*/ 0 h 1335838"/>
              <a:gd name="connsiteX3" fmla="*/ 1414692 w 8488151"/>
              <a:gd name="connsiteY3" fmla="*/ 0 h 1335838"/>
              <a:gd name="connsiteX4" fmla="*/ 3536730 w 8488151"/>
              <a:gd name="connsiteY4" fmla="*/ 0 h 1335838"/>
              <a:gd name="connsiteX5" fmla="*/ 8265507 w 8488151"/>
              <a:gd name="connsiteY5" fmla="*/ 0 h 1335838"/>
              <a:gd name="connsiteX6" fmla="*/ 8488151 w 8488151"/>
              <a:gd name="connsiteY6" fmla="*/ 222644 h 1335838"/>
              <a:gd name="connsiteX7" fmla="*/ 8488151 w 8488151"/>
              <a:gd name="connsiteY7" fmla="*/ 779239 h 1335838"/>
              <a:gd name="connsiteX8" fmla="*/ 8488151 w 8488151"/>
              <a:gd name="connsiteY8" fmla="*/ 779239 h 1335838"/>
              <a:gd name="connsiteX9" fmla="*/ 8488151 w 8488151"/>
              <a:gd name="connsiteY9" fmla="*/ 1113198 h 1335838"/>
              <a:gd name="connsiteX10" fmla="*/ 8488151 w 8488151"/>
              <a:gd name="connsiteY10" fmla="*/ 1113194 h 1335838"/>
              <a:gd name="connsiteX11" fmla="*/ 8265507 w 8488151"/>
              <a:gd name="connsiteY11" fmla="*/ 1335838 h 1335838"/>
              <a:gd name="connsiteX12" fmla="*/ 3536730 w 8488151"/>
              <a:gd name="connsiteY12" fmla="*/ 1335838 h 1335838"/>
              <a:gd name="connsiteX13" fmla="*/ 401574 w 8488151"/>
              <a:gd name="connsiteY13" fmla="*/ 2043124 h 1335838"/>
              <a:gd name="connsiteX14" fmla="*/ 1414692 w 8488151"/>
              <a:gd name="connsiteY14" fmla="*/ 1335838 h 1335838"/>
              <a:gd name="connsiteX15" fmla="*/ 222644 w 8488151"/>
              <a:gd name="connsiteY15" fmla="*/ 1335838 h 1335838"/>
              <a:gd name="connsiteX16" fmla="*/ 0 w 8488151"/>
              <a:gd name="connsiteY16" fmla="*/ 1113194 h 1335838"/>
              <a:gd name="connsiteX17" fmla="*/ 0 w 8488151"/>
              <a:gd name="connsiteY17" fmla="*/ 1113198 h 1335838"/>
              <a:gd name="connsiteX18" fmla="*/ 0 w 8488151"/>
              <a:gd name="connsiteY18" fmla="*/ 779239 h 1335838"/>
              <a:gd name="connsiteX19" fmla="*/ 0 w 8488151"/>
              <a:gd name="connsiteY19" fmla="*/ 779239 h 1335838"/>
              <a:gd name="connsiteX20" fmla="*/ 0 w 848815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8815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516674" y="72518"/>
                  <a:pt x="1024184" y="-60874"/>
                  <a:pt x="1414692" y="0"/>
                </a:cubicBezTo>
                <a:lnTo>
                  <a:pt x="1414692" y="0"/>
                </a:lnTo>
                <a:cubicBezTo>
                  <a:pt x="2321503" y="156431"/>
                  <a:pt x="2920181" y="79257"/>
                  <a:pt x="3536730" y="0"/>
                </a:cubicBezTo>
                <a:cubicBezTo>
                  <a:pt x="5587656" y="70844"/>
                  <a:pt x="5983285" y="27969"/>
                  <a:pt x="8265507" y="0"/>
                </a:cubicBezTo>
                <a:cubicBezTo>
                  <a:pt x="8386851" y="917"/>
                  <a:pt x="8491130" y="90100"/>
                  <a:pt x="8488151" y="222644"/>
                </a:cubicBezTo>
                <a:cubicBezTo>
                  <a:pt x="8446861" y="283247"/>
                  <a:pt x="8480324" y="537001"/>
                  <a:pt x="8488151" y="779239"/>
                </a:cubicBezTo>
                <a:lnTo>
                  <a:pt x="8488151" y="779239"/>
                </a:lnTo>
                <a:cubicBezTo>
                  <a:pt x="8487934" y="846324"/>
                  <a:pt x="8515350" y="1055070"/>
                  <a:pt x="8488151" y="1113198"/>
                </a:cubicBezTo>
                <a:lnTo>
                  <a:pt x="8488151" y="1113194"/>
                </a:lnTo>
                <a:cubicBezTo>
                  <a:pt x="8496160" y="1226308"/>
                  <a:pt x="8388124" y="1342265"/>
                  <a:pt x="8265507" y="1335838"/>
                </a:cubicBezTo>
                <a:cubicBezTo>
                  <a:pt x="6033097" y="1330680"/>
                  <a:pt x="5528936" y="1176014"/>
                  <a:pt x="3536730" y="1335838"/>
                </a:cubicBezTo>
                <a:cubicBezTo>
                  <a:pt x="3004622" y="1374039"/>
                  <a:pt x="1235648" y="1723706"/>
                  <a:pt x="401574" y="2043124"/>
                </a:cubicBezTo>
                <a:cubicBezTo>
                  <a:pt x="841163" y="1604742"/>
                  <a:pt x="998872" y="1747161"/>
                  <a:pt x="1414692" y="1335838"/>
                </a:cubicBezTo>
                <a:cubicBezTo>
                  <a:pt x="1186415" y="1339926"/>
                  <a:pt x="634687" y="1332209"/>
                  <a:pt x="222644" y="1335838"/>
                </a:cubicBezTo>
                <a:cubicBezTo>
                  <a:pt x="103472" y="1338168"/>
                  <a:pt x="-11913" y="1226989"/>
                  <a:pt x="0" y="1113194"/>
                </a:cubicBezTo>
                <a:lnTo>
                  <a:pt x="0" y="1113198"/>
                </a:lnTo>
                <a:cubicBezTo>
                  <a:pt x="-23541" y="1005900"/>
                  <a:pt x="-7454" y="936242"/>
                  <a:pt x="0" y="779239"/>
                </a:cubicBezTo>
                <a:lnTo>
                  <a:pt x="0" y="779239"/>
                </a:ln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48815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740170" y="-73600"/>
                  <a:pt x="1117838" y="-1961"/>
                  <a:pt x="1414692" y="0"/>
                </a:cubicBezTo>
                <a:lnTo>
                  <a:pt x="1414692" y="0"/>
                </a:lnTo>
                <a:cubicBezTo>
                  <a:pt x="2099820" y="76705"/>
                  <a:pt x="3272828" y="-144858"/>
                  <a:pt x="3536730" y="0"/>
                </a:cubicBezTo>
                <a:cubicBezTo>
                  <a:pt x="4688169" y="-156950"/>
                  <a:pt x="7309647" y="-64170"/>
                  <a:pt x="8265507" y="0"/>
                </a:cubicBezTo>
                <a:cubicBezTo>
                  <a:pt x="8394889" y="-1462"/>
                  <a:pt x="8509970" y="94889"/>
                  <a:pt x="8488151" y="222644"/>
                </a:cubicBezTo>
                <a:cubicBezTo>
                  <a:pt x="8442965" y="454708"/>
                  <a:pt x="8463561" y="656182"/>
                  <a:pt x="8488151" y="779239"/>
                </a:cubicBezTo>
                <a:lnTo>
                  <a:pt x="8488151" y="779239"/>
                </a:lnTo>
                <a:cubicBezTo>
                  <a:pt x="8484897" y="887800"/>
                  <a:pt x="8485662" y="1029379"/>
                  <a:pt x="8488151" y="1113198"/>
                </a:cubicBezTo>
                <a:lnTo>
                  <a:pt x="8488151" y="1113194"/>
                </a:lnTo>
                <a:cubicBezTo>
                  <a:pt x="8495985" y="1228704"/>
                  <a:pt x="8372099" y="1350759"/>
                  <a:pt x="8265507" y="1335838"/>
                </a:cubicBezTo>
                <a:cubicBezTo>
                  <a:pt x="6809909" y="1191033"/>
                  <a:pt x="4338761" y="1467873"/>
                  <a:pt x="3536730" y="1335838"/>
                </a:cubicBezTo>
                <a:cubicBezTo>
                  <a:pt x="2213709" y="1705417"/>
                  <a:pt x="1367221" y="1818182"/>
                  <a:pt x="401574" y="2043124"/>
                </a:cubicBezTo>
                <a:cubicBezTo>
                  <a:pt x="637376" y="1861784"/>
                  <a:pt x="1058276" y="1468415"/>
                  <a:pt x="1414692" y="1335838"/>
                </a:cubicBezTo>
                <a:cubicBezTo>
                  <a:pt x="1264432" y="1245014"/>
                  <a:pt x="517159" y="1387925"/>
                  <a:pt x="222644" y="1335838"/>
                </a:cubicBezTo>
                <a:cubicBezTo>
                  <a:pt x="82232" y="1341249"/>
                  <a:pt x="18047" y="1233538"/>
                  <a:pt x="0" y="1113194"/>
                </a:cubicBezTo>
                <a:lnTo>
                  <a:pt x="0" y="1113198"/>
                </a:lnTo>
                <a:cubicBezTo>
                  <a:pt x="-16325" y="1031064"/>
                  <a:pt x="-12946" y="912991"/>
                  <a:pt x="0" y="779239"/>
                </a:cubicBezTo>
                <a:lnTo>
                  <a:pt x="0" y="779239"/>
                </a:ln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45269"/>
                      <a:gd name="adj2" fmla="val 1029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các số sau: 67 987, 567 456, 42 767,..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584791"/>
            <a:ext cx="7832901" cy="1839432"/>
          </a:xfrm>
          <a:custGeom>
            <a:avLst/>
            <a:gdLst>
              <a:gd name="connsiteX0" fmla="*/ 0 w 7832901"/>
              <a:gd name="connsiteY0" fmla="*/ 306578 h 1839432"/>
              <a:gd name="connsiteX1" fmla="*/ 306578 w 7832901"/>
              <a:gd name="connsiteY1" fmla="*/ 0 h 1839432"/>
              <a:gd name="connsiteX2" fmla="*/ 1305484 w 7832901"/>
              <a:gd name="connsiteY2" fmla="*/ 0 h 1839432"/>
              <a:gd name="connsiteX3" fmla="*/ 1305484 w 7832901"/>
              <a:gd name="connsiteY3" fmla="*/ 0 h 1839432"/>
              <a:gd name="connsiteX4" fmla="*/ 3263709 w 7832901"/>
              <a:gd name="connsiteY4" fmla="*/ 0 h 1839432"/>
              <a:gd name="connsiteX5" fmla="*/ 7526323 w 7832901"/>
              <a:gd name="connsiteY5" fmla="*/ 0 h 1839432"/>
              <a:gd name="connsiteX6" fmla="*/ 7832901 w 7832901"/>
              <a:gd name="connsiteY6" fmla="*/ 306578 h 1839432"/>
              <a:gd name="connsiteX7" fmla="*/ 7832901 w 7832901"/>
              <a:gd name="connsiteY7" fmla="*/ 1073002 h 1839432"/>
              <a:gd name="connsiteX8" fmla="*/ 7832901 w 7832901"/>
              <a:gd name="connsiteY8" fmla="*/ 1073002 h 1839432"/>
              <a:gd name="connsiteX9" fmla="*/ 7832901 w 7832901"/>
              <a:gd name="connsiteY9" fmla="*/ 1532860 h 1839432"/>
              <a:gd name="connsiteX10" fmla="*/ 7832901 w 7832901"/>
              <a:gd name="connsiteY10" fmla="*/ 1532854 h 1839432"/>
              <a:gd name="connsiteX11" fmla="*/ 7526323 w 7832901"/>
              <a:gd name="connsiteY11" fmla="*/ 1839432 h 1839432"/>
              <a:gd name="connsiteX12" fmla="*/ 3263709 w 7832901"/>
              <a:gd name="connsiteY12" fmla="*/ 1839432 h 1839432"/>
              <a:gd name="connsiteX13" fmla="*/ 1305484 w 7832901"/>
              <a:gd name="connsiteY13" fmla="*/ 1839432 h 1839432"/>
              <a:gd name="connsiteX14" fmla="*/ 1305484 w 7832901"/>
              <a:gd name="connsiteY14" fmla="*/ 1839432 h 1839432"/>
              <a:gd name="connsiteX15" fmla="*/ 306578 w 7832901"/>
              <a:gd name="connsiteY15" fmla="*/ 1839432 h 1839432"/>
              <a:gd name="connsiteX16" fmla="*/ 0 w 7832901"/>
              <a:gd name="connsiteY16" fmla="*/ 1532854 h 1839432"/>
              <a:gd name="connsiteX17" fmla="*/ 0 w 7832901"/>
              <a:gd name="connsiteY17" fmla="*/ 1532860 h 1839432"/>
              <a:gd name="connsiteX18" fmla="*/ -1052115 w 7832901"/>
              <a:gd name="connsiteY18" fmla="*/ 2008108 h 1839432"/>
              <a:gd name="connsiteX19" fmla="*/ 0 w 7832901"/>
              <a:gd name="connsiteY19" fmla="*/ 1073002 h 1839432"/>
              <a:gd name="connsiteX20" fmla="*/ 0 w 7832901"/>
              <a:gd name="connsiteY20" fmla="*/ 306578 h 183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839432" fill="none" extrusionOk="0">
                <a:moveTo>
                  <a:pt x="0" y="306578"/>
                </a:moveTo>
                <a:cubicBezTo>
                  <a:pt x="-157" y="121661"/>
                  <a:pt x="153789" y="19282"/>
                  <a:pt x="306578" y="0"/>
                </a:cubicBezTo>
                <a:cubicBezTo>
                  <a:pt x="755437" y="-32860"/>
                  <a:pt x="962701" y="80949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5296884" y="70844"/>
                  <a:pt x="6265889" y="27969"/>
                  <a:pt x="7526323" y="0"/>
                </a:cubicBezTo>
                <a:cubicBezTo>
                  <a:pt x="7684683" y="6205"/>
                  <a:pt x="7834324" y="132684"/>
                  <a:pt x="7832901" y="306578"/>
                </a:cubicBezTo>
                <a:cubicBezTo>
                  <a:pt x="7875872" y="496955"/>
                  <a:pt x="7849789" y="852789"/>
                  <a:pt x="7832901" y="1073002"/>
                </a:cubicBezTo>
                <a:lnTo>
                  <a:pt x="7832901" y="1073002"/>
                </a:lnTo>
                <a:cubicBezTo>
                  <a:pt x="7867814" y="1122796"/>
                  <a:pt x="7828442" y="1386408"/>
                  <a:pt x="7832901" y="1532860"/>
                </a:cubicBezTo>
                <a:lnTo>
                  <a:pt x="7832901" y="1532854"/>
                </a:lnTo>
                <a:cubicBezTo>
                  <a:pt x="7844620" y="1687760"/>
                  <a:pt x="7694846" y="1854218"/>
                  <a:pt x="7526323" y="1839432"/>
                </a:cubicBezTo>
                <a:cubicBezTo>
                  <a:pt x="6668635" y="1834274"/>
                  <a:pt x="4581299" y="1679608"/>
                  <a:pt x="3263709" y="1839432"/>
                </a:cubicBezTo>
                <a:cubicBezTo>
                  <a:pt x="2817234" y="1759597"/>
                  <a:pt x="1621451" y="1711397"/>
                  <a:pt x="1305484" y="1839432"/>
                </a:cubicBezTo>
                <a:lnTo>
                  <a:pt x="1305484" y="1839432"/>
                </a:lnTo>
                <a:cubicBezTo>
                  <a:pt x="1132070" y="1859267"/>
                  <a:pt x="545162" y="1925028"/>
                  <a:pt x="306578" y="1839432"/>
                </a:cubicBezTo>
                <a:cubicBezTo>
                  <a:pt x="162670" y="1853405"/>
                  <a:pt x="8361" y="1678455"/>
                  <a:pt x="0" y="1532854"/>
                </a:cubicBezTo>
                <a:lnTo>
                  <a:pt x="0" y="1532860"/>
                </a:lnTo>
                <a:cubicBezTo>
                  <a:pt x="-462824" y="1655007"/>
                  <a:pt x="-618015" y="1909841"/>
                  <a:pt x="-1052115" y="2008108"/>
                </a:cubicBezTo>
                <a:cubicBezTo>
                  <a:pt x="-760896" y="1668015"/>
                  <a:pt x="-351118" y="1267015"/>
                  <a:pt x="0" y="1073002"/>
                </a:cubicBezTo>
                <a:cubicBezTo>
                  <a:pt x="-61288" y="763673"/>
                  <a:pt x="-45366" y="418767"/>
                  <a:pt x="0" y="306578"/>
                </a:cubicBezTo>
                <a:close/>
              </a:path>
              <a:path w="7832901" h="1839432" stroke="0" extrusionOk="0">
                <a:moveTo>
                  <a:pt x="0" y="306578"/>
                </a:moveTo>
                <a:cubicBezTo>
                  <a:pt x="3361" y="119825"/>
                  <a:pt x="120376" y="-2346"/>
                  <a:pt x="306578" y="0"/>
                </a:cubicBezTo>
                <a:cubicBezTo>
                  <a:pt x="667486" y="-1289"/>
                  <a:pt x="878088" y="59541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3694382" y="-156950"/>
                  <a:pt x="7039070" y="-64170"/>
                  <a:pt x="7526323" y="0"/>
                </a:cubicBezTo>
                <a:cubicBezTo>
                  <a:pt x="7701355" y="-1301"/>
                  <a:pt x="7847361" y="134084"/>
                  <a:pt x="7832901" y="306578"/>
                </a:cubicBezTo>
                <a:cubicBezTo>
                  <a:pt x="7836832" y="662508"/>
                  <a:pt x="7770477" y="948543"/>
                  <a:pt x="7832901" y="1073002"/>
                </a:cubicBezTo>
                <a:lnTo>
                  <a:pt x="7832901" y="1073002"/>
                </a:lnTo>
                <a:cubicBezTo>
                  <a:pt x="7832071" y="1143042"/>
                  <a:pt x="7824025" y="1395984"/>
                  <a:pt x="7832901" y="1532860"/>
                </a:cubicBezTo>
                <a:lnTo>
                  <a:pt x="7832901" y="1532854"/>
                </a:lnTo>
                <a:cubicBezTo>
                  <a:pt x="7849638" y="1686248"/>
                  <a:pt x="7692916" y="1841916"/>
                  <a:pt x="7526323" y="1839432"/>
                </a:cubicBezTo>
                <a:cubicBezTo>
                  <a:pt x="6460954" y="1694627"/>
                  <a:pt x="5093515" y="1971467"/>
                  <a:pt x="3263709" y="1839432"/>
                </a:cubicBezTo>
                <a:cubicBezTo>
                  <a:pt x="2943945" y="1908796"/>
                  <a:pt x="1565768" y="1832512"/>
                  <a:pt x="1305484" y="1839432"/>
                </a:cubicBezTo>
                <a:lnTo>
                  <a:pt x="1305484" y="1839432"/>
                </a:lnTo>
                <a:cubicBezTo>
                  <a:pt x="909913" y="1833733"/>
                  <a:pt x="754707" y="1922031"/>
                  <a:pt x="306578" y="1839432"/>
                </a:cubicBezTo>
                <a:cubicBezTo>
                  <a:pt x="133512" y="1841309"/>
                  <a:pt x="4365" y="1669052"/>
                  <a:pt x="0" y="1532854"/>
                </a:cubicBezTo>
                <a:lnTo>
                  <a:pt x="0" y="1532860"/>
                </a:lnTo>
                <a:cubicBezTo>
                  <a:pt x="-116234" y="1587770"/>
                  <a:pt x="-546246" y="1787383"/>
                  <a:pt x="-1052115" y="2008108"/>
                </a:cubicBezTo>
                <a:cubicBezTo>
                  <a:pt x="-977531" y="1838409"/>
                  <a:pt x="-144394" y="1346028"/>
                  <a:pt x="0" y="1073002"/>
                </a:cubicBezTo>
                <a:cubicBezTo>
                  <a:pt x="-61073" y="800796"/>
                  <a:pt x="34230" y="567919"/>
                  <a:pt x="0" y="306578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359889" y="3019647"/>
            <a:ext cx="5348778" cy="3062176"/>
          </a:xfrm>
          <a:custGeom>
            <a:avLst/>
            <a:gdLst>
              <a:gd name="connsiteX0" fmla="*/ 0 w 5348778"/>
              <a:gd name="connsiteY0" fmla="*/ 510373 h 3062176"/>
              <a:gd name="connsiteX1" fmla="*/ 510373 w 5348778"/>
              <a:gd name="connsiteY1" fmla="*/ 0 h 3062176"/>
              <a:gd name="connsiteX2" fmla="*/ 3120121 w 5348778"/>
              <a:gd name="connsiteY2" fmla="*/ 0 h 3062176"/>
              <a:gd name="connsiteX3" fmla="*/ 3120121 w 5348778"/>
              <a:gd name="connsiteY3" fmla="*/ 0 h 3062176"/>
              <a:gd name="connsiteX4" fmla="*/ 4457315 w 5348778"/>
              <a:gd name="connsiteY4" fmla="*/ 0 h 3062176"/>
              <a:gd name="connsiteX5" fmla="*/ 4838405 w 5348778"/>
              <a:gd name="connsiteY5" fmla="*/ 0 h 3062176"/>
              <a:gd name="connsiteX6" fmla="*/ 5348778 w 5348778"/>
              <a:gd name="connsiteY6" fmla="*/ 510373 h 3062176"/>
              <a:gd name="connsiteX7" fmla="*/ 5348778 w 5348778"/>
              <a:gd name="connsiteY7" fmla="*/ 510363 h 3062176"/>
              <a:gd name="connsiteX8" fmla="*/ 6551932 w 5348778"/>
              <a:gd name="connsiteY8" fmla="*/ 498492 h 3062176"/>
              <a:gd name="connsiteX9" fmla="*/ 5348778 w 5348778"/>
              <a:gd name="connsiteY9" fmla="*/ 1275907 h 3062176"/>
              <a:gd name="connsiteX10" fmla="*/ 5348778 w 5348778"/>
              <a:gd name="connsiteY10" fmla="*/ 2551803 h 3062176"/>
              <a:gd name="connsiteX11" fmla="*/ 4838405 w 5348778"/>
              <a:gd name="connsiteY11" fmla="*/ 3062176 h 3062176"/>
              <a:gd name="connsiteX12" fmla="*/ 4457315 w 5348778"/>
              <a:gd name="connsiteY12" fmla="*/ 3062176 h 3062176"/>
              <a:gd name="connsiteX13" fmla="*/ 3120121 w 5348778"/>
              <a:gd name="connsiteY13" fmla="*/ 3062176 h 3062176"/>
              <a:gd name="connsiteX14" fmla="*/ 3120121 w 5348778"/>
              <a:gd name="connsiteY14" fmla="*/ 3062176 h 3062176"/>
              <a:gd name="connsiteX15" fmla="*/ 510373 w 5348778"/>
              <a:gd name="connsiteY15" fmla="*/ 3062176 h 3062176"/>
              <a:gd name="connsiteX16" fmla="*/ 0 w 5348778"/>
              <a:gd name="connsiteY16" fmla="*/ 2551803 h 3062176"/>
              <a:gd name="connsiteX17" fmla="*/ 0 w 5348778"/>
              <a:gd name="connsiteY17" fmla="*/ 1275907 h 3062176"/>
              <a:gd name="connsiteX18" fmla="*/ 0 w 5348778"/>
              <a:gd name="connsiteY18" fmla="*/ 510363 h 3062176"/>
              <a:gd name="connsiteX19" fmla="*/ 0 w 5348778"/>
              <a:gd name="connsiteY19" fmla="*/ 510363 h 3062176"/>
              <a:gd name="connsiteX20" fmla="*/ 0 w 5348778"/>
              <a:gd name="connsiteY20" fmla="*/ 510373 h 30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8778" h="3062176" fill="none" extrusionOk="0">
                <a:moveTo>
                  <a:pt x="0" y="510373"/>
                </a:moveTo>
                <a:cubicBezTo>
                  <a:pt x="-3333" y="175785"/>
                  <a:pt x="225402" y="24938"/>
                  <a:pt x="510373" y="0"/>
                </a:cubicBezTo>
                <a:cubicBezTo>
                  <a:pt x="1136302" y="70844"/>
                  <a:pt x="2307978" y="27969"/>
                  <a:pt x="3120121" y="0"/>
                </a:cubicBezTo>
                <a:lnTo>
                  <a:pt x="3120121" y="0"/>
                </a:lnTo>
                <a:cubicBezTo>
                  <a:pt x="3403099" y="103477"/>
                  <a:pt x="3916553" y="-98566"/>
                  <a:pt x="4457315" y="0"/>
                </a:cubicBezTo>
                <a:cubicBezTo>
                  <a:pt x="4495687" y="55"/>
                  <a:pt x="4753379" y="3846"/>
                  <a:pt x="4838405" y="0"/>
                </a:cubicBezTo>
                <a:cubicBezTo>
                  <a:pt x="5092374" y="12624"/>
                  <a:pt x="5363654" y="218631"/>
                  <a:pt x="5348778" y="510373"/>
                </a:cubicBezTo>
                <a:cubicBezTo>
                  <a:pt x="5348778" y="510368"/>
                  <a:pt x="5348777" y="510367"/>
                  <a:pt x="5348778" y="510363"/>
                </a:cubicBezTo>
                <a:cubicBezTo>
                  <a:pt x="5785991" y="450725"/>
                  <a:pt x="6114030" y="452533"/>
                  <a:pt x="6551932" y="498492"/>
                </a:cubicBezTo>
                <a:cubicBezTo>
                  <a:pt x="6096326" y="716184"/>
                  <a:pt x="5799102" y="997455"/>
                  <a:pt x="5348778" y="1275907"/>
                </a:cubicBezTo>
                <a:cubicBezTo>
                  <a:pt x="5397311" y="1845004"/>
                  <a:pt x="5238856" y="1962456"/>
                  <a:pt x="5348778" y="2551803"/>
                </a:cubicBezTo>
                <a:cubicBezTo>
                  <a:pt x="5355056" y="2837126"/>
                  <a:pt x="5136658" y="3015709"/>
                  <a:pt x="4838405" y="3062176"/>
                </a:cubicBezTo>
                <a:cubicBezTo>
                  <a:pt x="4711860" y="3044530"/>
                  <a:pt x="4593578" y="3057239"/>
                  <a:pt x="4457315" y="3062176"/>
                </a:cubicBezTo>
                <a:cubicBezTo>
                  <a:pt x="4303006" y="3140654"/>
                  <a:pt x="3643053" y="3180348"/>
                  <a:pt x="3120121" y="3062176"/>
                </a:cubicBezTo>
                <a:lnTo>
                  <a:pt x="3120121" y="3062176"/>
                </a:lnTo>
                <a:cubicBezTo>
                  <a:pt x="2771411" y="3086908"/>
                  <a:pt x="1513645" y="3198058"/>
                  <a:pt x="510373" y="3062176"/>
                </a:cubicBezTo>
                <a:cubicBezTo>
                  <a:pt x="237933" y="3015787"/>
                  <a:pt x="-8722" y="2822306"/>
                  <a:pt x="0" y="2551803"/>
                </a:cubicBezTo>
                <a:cubicBezTo>
                  <a:pt x="-60192" y="2116438"/>
                  <a:pt x="-59337" y="1691559"/>
                  <a:pt x="0" y="1275907"/>
                </a:cubicBezTo>
                <a:cubicBezTo>
                  <a:pt x="4384" y="944731"/>
                  <a:pt x="43875" y="723652"/>
                  <a:pt x="0" y="510363"/>
                </a:cubicBezTo>
                <a:lnTo>
                  <a:pt x="0" y="510363"/>
                </a:lnTo>
                <a:cubicBezTo>
                  <a:pt x="1" y="510366"/>
                  <a:pt x="0" y="510369"/>
                  <a:pt x="0" y="510373"/>
                </a:cubicBezTo>
                <a:close/>
              </a:path>
              <a:path w="5348778" h="3062176" stroke="0" extrusionOk="0">
                <a:moveTo>
                  <a:pt x="0" y="510373"/>
                </a:moveTo>
                <a:cubicBezTo>
                  <a:pt x="3090" y="212471"/>
                  <a:pt x="188955" y="-5495"/>
                  <a:pt x="510373" y="0"/>
                </a:cubicBezTo>
                <a:cubicBezTo>
                  <a:pt x="1719077" y="140864"/>
                  <a:pt x="2521770" y="164299"/>
                  <a:pt x="3120121" y="0"/>
                </a:cubicBezTo>
                <a:lnTo>
                  <a:pt x="3120121" y="0"/>
                </a:lnTo>
                <a:cubicBezTo>
                  <a:pt x="3320407" y="44047"/>
                  <a:pt x="3851334" y="116725"/>
                  <a:pt x="4457315" y="0"/>
                </a:cubicBezTo>
                <a:cubicBezTo>
                  <a:pt x="4556082" y="-21267"/>
                  <a:pt x="4758294" y="-5474"/>
                  <a:pt x="4838405" y="0"/>
                </a:cubicBezTo>
                <a:cubicBezTo>
                  <a:pt x="5168897" y="-11072"/>
                  <a:pt x="5374470" y="222859"/>
                  <a:pt x="5348778" y="510373"/>
                </a:cubicBezTo>
                <a:cubicBezTo>
                  <a:pt x="5348777" y="510371"/>
                  <a:pt x="5348777" y="510366"/>
                  <a:pt x="5348778" y="510363"/>
                </a:cubicBezTo>
                <a:cubicBezTo>
                  <a:pt x="5747531" y="473059"/>
                  <a:pt x="6388188" y="520892"/>
                  <a:pt x="6551932" y="498492"/>
                </a:cubicBezTo>
                <a:cubicBezTo>
                  <a:pt x="6375269" y="653352"/>
                  <a:pt x="5525081" y="1011798"/>
                  <a:pt x="5348778" y="1275907"/>
                </a:cubicBezTo>
                <a:cubicBezTo>
                  <a:pt x="5302725" y="1410010"/>
                  <a:pt x="5370650" y="2219869"/>
                  <a:pt x="5348778" y="2551803"/>
                </a:cubicBezTo>
                <a:cubicBezTo>
                  <a:pt x="5345255" y="2851380"/>
                  <a:pt x="5118537" y="3094056"/>
                  <a:pt x="4838405" y="3062176"/>
                </a:cubicBezTo>
                <a:cubicBezTo>
                  <a:pt x="4771700" y="3094112"/>
                  <a:pt x="4632058" y="3063178"/>
                  <a:pt x="4457315" y="3062176"/>
                </a:cubicBezTo>
                <a:cubicBezTo>
                  <a:pt x="4035566" y="3133675"/>
                  <a:pt x="3275918" y="2992763"/>
                  <a:pt x="3120121" y="3062176"/>
                </a:cubicBezTo>
                <a:lnTo>
                  <a:pt x="3120121" y="3062176"/>
                </a:lnTo>
                <a:cubicBezTo>
                  <a:pt x="2520615" y="3186216"/>
                  <a:pt x="1053672" y="3130757"/>
                  <a:pt x="510373" y="3062176"/>
                </a:cubicBezTo>
                <a:cubicBezTo>
                  <a:pt x="282417" y="3054144"/>
                  <a:pt x="-5695" y="2828739"/>
                  <a:pt x="0" y="2551803"/>
                </a:cubicBezTo>
                <a:cubicBezTo>
                  <a:pt x="-27690" y="2304600"/>
                  <a:pt x="65352" y="1435563"/>
                  <a:pt x="0" y="1275907"/>
                </a:cubicBezTo>
                <a:cubicBezTo>
                  <a:pt x="-8017" y="1028459"/>
                  <a:pt x="50574" y="844867"/>
                  <a:pt x="0" y="510363"/>
                </a:cubicBezTo>
                <a:lnTo>
                  <a:pt x="0" y="510363"/>
                </a:lnTo>
                <a:cubicBezTo>
                  <a:pt x="0" y="510364"/>
                  <a:pt x="0" y="510368"/>
                  <a:pt x="0" y="510373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72494"/>
                      <a:gd name="adj2" fmla="val -3372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68 990;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567 460;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Luyện tập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pple" panose="02040603050506020204" pitchFamily="18" charset="0"/>
            </a:endParaRPr>
          </a:p>
        </p:txBody>
      </p:sp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2E4CECF-0A51-A8B1-FFCD-219CA1D47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số tiền điện tháng Hai của ba công ty ở một tòa nhà văn phòng.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29100"/>
              </p:ext>
            </p:extLst>
          </p:nvPr>
        </p:nvGraphicFramePr>
        <p:xfrm>
          <a:off x="593650" y="1987487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công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372140" y="3583172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7505"/>
              </p:ext>
            </p:extLst>
          </p:nvPr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Công ty A: Một trăm linh năm triệu ba trăm sáu mươi hai nghìn bốn trăm tám mươi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B: Tám mươi ba triệu chín trăm sáu mươi lăm nghìn bảy trăm hai mươi tư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C: Một trăm hai mươi mốt triệu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bảy trăm tám mươi ba nghìn chín trăm linh bảy đồng</a:t>
            </a:r>
          </a:p>
        </p:txBody>
      </p:sp>
    </p:spTree>
    <p:extLst>
      <p:ext uri="{BB962C8B-B14F-4D97-AF65-F5344CB8AC3E}">
        <p14:creationId xmlns:p14="http://schemas.microsoft.com/office/powerpoint/2010/main" val="5549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619</TotalTime>
  <Words>832</Words>
  <Application>Microsoft Office PowerPoint</Application>
  <PresentationFormat>Widescreen</PresentationFormat>
  <Paragraphs>123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SVN-Apple</vt:lpstr>
      <vt:lpstr>SVN-ARCO Typography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AN VUONG COMPUTER</cp:lastModifiedBy>
  <cp:revision>51</cp:revision>
  <dcterms:created xsi:type="dcterms:W3CDTF">2022-08-10T15:46:39Z</dcterms:created>
  <dcterms:modified xsi:type="dcterms:W3CDTF">2026-04-15T02:33:53Z</dcterms:modified>
  <cp:category>9Slide.vn</cp:category>
</cp:coreProperties>
</file>