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702" r:id="rId2"/>
    <p:sldMasterId id="2147483726" r:id="rId3"/>
    <p:sldMasterId id="2147483764" r:id="rId4"/>
  </p:sldMasterIdLst>
  <p:notesMasterIdLst>
    <p:notesMasterId r:id="rId20"/>
  </p:notesMasterIdLst>
  <p:sldIdLst>
    <p:sldId id="257" r:id="rId5"/>
    <p:sldId id="504" r:id="rId6"/>
    <p:sldId id="282" r:id="rId7"/>
    <p:sldId id="356" r:id="rId8"/>
    <p:sldId id="505" r:id="rId9"/>
    <p:sldId id="506" r:id="rId10"/>
    <p:sldId id="507" r:id="rId11"/>
    <p:sldId id="508" r:id="rId12"/>
    <p:sldId id="510" r:id="rId13"/>
    <p:sldId id="511" r:id="rId14"/>
    <p:sldId id="512" r:id="rId15"/>
    <p:sldId id="513" r:id="rId16"/>
    <p:sldId id="502" r:id="rId17"/>
    <p:sldId id="514" r:id="rId18"/>
    <p:sldId id="51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9" d="100"/>
          <a:sy n="89" d="100"/>
        </p:scale>
        <p:origin x="8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4/2/2026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6"/>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58" r:id="rId1"/>
    <p:sldLayoutId id="2147483668" r:id="rId2"/>
    <p:sldLayoutId id="2147483679" r:id="rId3"/>
    <p:sldLayoutId id="214748368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819</TotalTime>
  <Words>607</Words>
  <Application>Microsoft Office PowerPoint</Application>
  <PresentationFormat>On-screen Show (16:9)</PresentationFormat>
  <Paragraphs>34</Paragraphs>
  <Slides>15</Slides>
  <Notes>12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Calibri Light</vt:lpstr>
      <vt:lpstr>Cambria</vt:lpstr>
      <vt:lpstr>Darker Grotesque SemiBold</vt:lpstr>
      <vt:lpstr>World War II D-Day Invasion by Slidesgo</vt:lpstr>
      <vt:lpstr>Office Theme</vt:lpstr>
      <vt:lpstr>2_Office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Trung Vu Duc</cp:lastModifiedBy>
  <cp:revision>110</cp:revision>
  <dcterms:modified xsi:type="dcterms:W3CDTF">2026-04-02T15:33:09Z</dcterms:modified>
  <cp:category>9Slide.vn</cp:category>
</cp:coreProperties>
</file>