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911" r:id="rId3"/>
    <p:sldMasterId id="2147483939" r:id="rId4"/>
    <p:sldMasterId id="2147483978" r:id="rId5"/>
    <p:sldMasterId id="2147483990" r:id="rId6"/>
  </p:sldMasterIdLst>
  <p:notesMasterIdLst>
    <p:notesMasterId r:id="rId15"/>
  </p:notesMasterIdLst>
  <p:sldIdLst>
    <p:sldId id="259" r:id="rId7"/>
    <p:sldId id="260" r:id="rId8"/>
    <p:sldId id="261" r:id="rId9"/>
    <p:sldId id="262" r:id="rId10"/>
    <p:sldId id="299" r:id="rId11"/>
    <p:sldId id="3409" r:id="rId12"/>
    <p:sldId id="304" r:id="rId13"/>
    <p:sldId id="34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2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3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3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0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9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1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4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8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5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346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6719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0929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095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74384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A11614ED-5C11-ACF9-656A-FE09A01C3B33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44D1E898-94C6-9ED9-8244-CCFDD95E3E2E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C7A486C5-D35F-E6B7-B6F8-8DCBDF1BE460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" name="Google Shape;995;p14">
                <a:extLst>
                  <a:ext uri="{FF2B5EF4-FFF2-40B4-BE49-F238E27FC236}">
                    <a16:creationId xmlns:a16="http://schemas.microsoft.com/office/drawing/2014/main" id="{5F96212B-8912-9AF2-D5CC-CF25B3FC8792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96;p14">
                <a:extLst>
                  <a:ext uri="{FF2B5EF4-FFF2-40B4-BE49-F238E27FC236}">
                    <a16:creationId xmlns:a16="http://schemas.microsoft.com/office/drawing/2014/main" id="{BD5BC46F-941A-3B3F-99EA-EC429FD810A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6027995B-3058-A089-498F-25B85B38DD19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077F557D-D022-0919-CC7F-8AE32ECD2213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4" name="Google Shape;999;p14">
                <a:extLst>
                  <a:ext uri="{FF2B5EF4-FFF2-40B4-BE49-F238E27FC236}">
                    <a16:creationId xmlns:a16="http://schemas.microsoft.com/office/drawing/2014/main" id="{D1F4F485-16D5-8B50-0563-A9B9C5AF9146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000;p14">
                <a:extLst>
                  <a:ext uri="{FF2B5EF4-FFF2-40B4-BE49-F238E27FC236}">
                    <a16:creationId xmlns:a16="http://schemas.microsoft.com/office/drawing/2014/main" id="{70326476-D19B-7282-953D-AA4BAE30E8EF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1001;p14">
              <a:extLst>
                <a:ext uri="{FF2B5EF4-FFF2-40B4-BE49-F238E27FC236}">
                  <a16:creationId xmlns:a16="http://schemas.microsoft.com/office/drawing/2014/main" id="{2A4AE02C-B700-4DD7-8CCA-EC08FBFB6EC7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" name="Google Shape;1002;p14">
                <a:extLst>
                  <a:ext uri="{FF2B5EF4-FFF2-40B4-BE49-F238E27FC236}">
                    <a16:creationId xmlns:a16="http://schemas.microsoft.com/office/drawing/2014/main" id="{51898775-F594-3E2B-F52E-8E3B68AA05AA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003;p14">
                <a:extLst>
                  <a:ext uri="{FF2B5EF4-FFF2-40B4-BE49-F238E27FC236}">
                    <a16:creationId xmlns:a16="http://schemas.microsoft.com/office/drawing/2014/main" id="{CCCE1E58-A7F7-0258-2694-E4A583075695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1004;p14">
              <a:extLst>
                <a:ext uri="{FF2B5EF4-FFF2-40B4-BE49-F238E27FC236}">
                  <a16:creationId xmlns:a16="http://schemas.microsoft.com/office/drawing/2014/main" id="{086B9782-1C27-6FAC-2D9B-7B5CFFF1FA56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0" name="Google Shape;1005;p14">
                <a:extLst>
                  <a:ext uri="{FF2B5EF4-FFF2-40B4-BE49-F238E27FC236}">
                    <a16:creationId xmlns:a16="http://schemas.microsoft.com/office/drawing/2014/main" id="{014F8729-C6DD-2B31-45A9-002561B8C4A8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006;p14">
                <a:extLst>
                  <a:ext uri="{FF2B5EF4-FFF2-40B4-BE49-F238E27FC236}">
                    <a16:creationId xmlns:a16="http://schemas.microsoft.com/office/drawing/2014/main" id="{37309C69-CFED-7564-0D26-3416E0518BCF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1007;p14">
              <a:extLst>
                <a:ext uri="{FF2B5EF4-FFF2-40B4-BE49-F238E27FC236}">
                  <a16:creationId xmlns:a16="http://schemas.microsoft.com/office/drawing/2014/main" id="{B0820348-DAD2-64F8-AF4B-2912C5B0B180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8" name="Google Shape;1008;p14">
                <a:extLst>
                  <a:ext uri="{FF2B5EF4-FFF2-40B4-BE49-F238E27FC236}">
                    <a16:creationId xmlns:a16="http://schemas.microsoft.com/office/drawing/2014/main" id="{79034C7F-4471-9D28-CE61-C286F1F2E2D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009;p14">
                <a:extLst>
                  <a:ext uri="{FF2B5EF4-FFF2-40B4-BE49-F238E27FC236}">
                    <a16:creationId xmlns:a16="http://schemas.microsoft.com/office/drawing/2014/main" id="{1CEF56E4-0BB6-2C31-4958-B26108D3074A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1010;p14">
              <a:extLst>
                <a:ext uri="{FF2B5EF4-FFF2-40B4-BE49-F238E27FC236}">
                  <a16:creationId xmlns:a16="http://schemas.microsoft.com/office/drawing/2014/main" id="{84716D0B-0415-5F0A-896A-E98F5419FFBE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6" name="Google Shape;1011;p14">
                <a:extLst>
                  <a:ext uri="{FF2B5EF4-FFF2-40B4-BE49-F238E27FC236}">
                    <a16:creationId xmlns:a16="http://schemas.microsoft.com/office/drawing/2014/main" id="{DF139B88-AF83-AD16-66E0-F1A3435A0D92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012;p14">
                <a:extLst>
                  <a:ext uri="{FF2B5EF4-FFF2-40B4-BE49-F238E27FC236}">
                    <a16:creationId xmlns:a16="http://schemas.microsoft.com/office/drawing/2014/main" id="{89F36D74-F9E0-FA32-6FE6-15EF5786331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1013;p14">
              <a:extLst>
                <a:ext uri="{FF2B5EF4-FFF2-40B4-BE49-F238E27FC236}">
                  <a16:creationId xmlns:a16="http://schemas.microsoft.com/office/drawing/2014/main" id="{24FAB22E-A7F2-ECF9-8B50-C3D49E1B3773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14;p14">
              <a:extLst>
                <a:ext uri="{FF2B5EF4-FFF2-40B4-BE49-F238E27FC236}">
                  <a16:creationId xmlns:a16="http://schemas.microsoft.com/office/drawing/2014/main" id="{8E88AE74-A985-870B-6720-182F42BA7CA2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8" name="Google Shape;1082;p14">
            <a:extLst>
              <a:ext uri="{FF2B5EF4-FFF2-40B4-BE49-F238E27FC236}">
                <a16:creationId xmlns:a16="http://schemas.microsoft.com/office/drawing/2014/main" id="{5B07326C-92A2-77D9-F465-AC1BA1F89F69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083;p14">
            <a:extLst>
              <a:ext uri="{FF2B5EF4-FFF2-40B4-BE49-F238E27FC236}">
                <a16:creationId xmlns:a16="http://schemas.microsoft.com/office/drawing/2014/main" id="{C9BBD5AA-AB85-3399-10D8-DE5AB8D2E67D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084;p14">
            <a:extLst>
              <a:ext uri="{FF2B5EF4-FFF2-40B4-BE49-F238E27FC236}">
                <a16:creationId xmlns:a16="http://schemas.microsoft.com/office/drawing/2014/main" id="{3AC6EC19-9CAC-823F-7602-6A82AAC98532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085;p14">
            <a:extLst>
              <a:ext uri="{FF2B5EF4-FFF2-40B4-BE49-F238E27FC236}">
                <a16:creationId xmlns:a16="http://schemas.microsoft.com/office/drawing/2014/main" id="{F43B58F4-A0E4-78A6-7846-1C0AF19C320F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6;p14">
            <a:extLst>
              <a:ext uri="{FF2B5EF4-FFF2-40B4-BE49-F238E27FC236}">
                <a16:creationId xmlns:a16="http://schemas.microsoft.com/office/drawing/2014/main" id="{E4755B05-9E7B-B048-2224-7794EABBB156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2;p14">
            <a:extLst>
              <a:ext uri="{FF2B5EF4-FFF2-40B4-BE49-F238E27FC236}">
                <a16:creationId xmlns:a16="http://schemas.microsoft.com/office/drawing/2014/main" id="{1A67B036-B1BF-B1D5-4EF6-9CB52F7BF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3;p14">
            <a:extLst>
              <a:ext uri="{FF2B5EF4-FFF2-40B4-BE49-F238E27FC236}">
                <a16:creationId xmlns:a16="http://schemas.microsoft.com/office/drawing/2014/main" id="{2880D578-1B78-1829-2262-DD18531FCD2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4;p14">
            <a:extLst>
              <a:ext uri="{FF2B5EF4-FFF2-40B4-BE49-F238E27FC236}">
                <a16:creationId xmlns:a16="http://schemas.microsoft.com/office/drawing/2014/main" id="{F1AE927B-E5EC-961A-ECC3-107528990A57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85;p14">
            <a:extLst>
              <a:ext uri="{FF2B5EF4-FFF2-40B4-BE49-F238E27FC236}">
                <a16:creationId xmlns:a16="http://schemas.microsoft.com/office/drawing/2014/main" id="{024EB7D7-1ED6-5235-05AD-04337DB095EF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6;p14">
            <a:extLst>
              <a:ext uri="{FF2B5EF4-FFF2-40B4-BE49-F238E27FC236}">
                <a16:creationId xmlns:a16="http://schemas.microsoft.com/office/drawing/2014/main" id="{23105A6F-5A94-5CD9-F6DF-5ECDC3F8AEDB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2;p14">
            <a:extLst>
              <a:ext uri="{FF2B5EF4-FFF2-40B4-BE49-F238E27FC236}">
                <a16:creationId xmlns:a16="http://schemas.microsoft.com/office/drawing/2014/main" id="{156801E5-FE5C-4A1A-7EFB-495FCF43D48F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3;p14">
            <a:extLst>
              <a:ext uri="{FF2B5EF4-FFF2-40B4-BE49-F238E27FC236}">
                <a16:creationId xmlns:a16="http://schemas.microsoft.com/office/drawing/2014/main" id="{D3197717-CF40-B6BA-D22D-450F54F1E4F3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4;p14">
            <a:extLst>
              <a:ext uri="{FF2B5EF4-FFF2-40B4-BE49-F238E27FC236}">
                <a16:creationId xmlns:a16="http://schemas.microsoft.com/office/drawing/2014/main" id="{9BFE1E1C-5318-18FA-0657-9E0A010558B7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5;p14">
            <a:extLst>
              <a:ext uri="{FF2B5EF4-FFF2-40B4-BE49-F238E27FC236}">
                <a16:creationId xmlns:a16="http://schemas.microsoft.com/office/drawing/2014/main" id="{8FF499C1-E520-89AE-57E1-E0710EECF90B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6;p14">
            <a:extLst>
              <a:ext uri="{FF2B5EF4-FFF2-40B4-BE49-F238E27FC236}">
                <a16:creationId xmlns:a16="http://schemas.microsoft.com/office/drawing/2014/main" id="{9BDE81F6-056C-FD81-7B47-54F9737E3FE0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2;p14">
            <a:extLst>
              <a:ext uri="{FF2B5EF4-FFF2-40B4-BE49-F238E27FC236}">
                <a16:creationId xmlns:a16="http://schemas.microsoft.com/office/drawing/2014/main" id="{57F2F97F-529D-2744-E82D-75ECB6234CF6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3;p14">
            <a:extLst>
              <a:ext uri="{FF2B5EF4-FFF2-40B4-BE49-F238E27FC236}">
                <a16:creationId xmlns:a16="http://schemas.microsoft.com/office/drawing/2014/main" id="{19521B70-68B3-FD03-D42B-FD8D2E7EE260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4;p14">
            <a:extLst>
              <a:ext uri="{FF2B5EF4-FFF2-40B4-BE49-F238E27FC236}">
                <a16:creationId xmlns:a16="http://schemas.microsoft.com/office/drawing/2014/main" id="{E18C8A77-AE94-B24A-D285-4B575FD4EC3F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5;p14">
            <a:extLst>
              <a:ext uri="{FF2B5EF4-FFF2-40B4-BE49-F238E27FC236}">
                <a16:creationId xmlns:a16="http://schemas.microsoft.com/office/drawing/2014/main" id="{E4E7407F-6CB1-9D86-0F2A-E37D73B83979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6;p14">
            <a:extLst>
              <a:ext uri="{FF2B5EF4-FFF2-40B4-BE49-F238E27FC236}">
                <a16:creationId xmlns:a16="http://schemas.microsoft.com/office/drawing/2014/main" id="{6C0955B4-4C56-3887-0CD2-7893A82C9A31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2;p14">
            <a:extLst>
              <a:ext uri="{FF2B5EF4-FFF2-40B4-BE49-F238E27FC236}">
                <a16:creationId xmlns:a16="http://schemas.microsoft.com/office/drawing/2014/main" id="{8440434E-BF0B-ECD3-1456-0ADDC6DA3972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3;p14">
            <a:extLst>
              <a:ext uri="{FF2B5EF4-FFF2-40B4-BE49-F238E27FC236}">
                <a16:creationId xmlns:a16="http://schemas.microsoft.com/office/drawing/2014/main" id="{C482ADB9-63CE-95B9-D317-3232DF020DF3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4;p14">
            <a:extLst>
              <a:ext uri="{FF2B5EF4-FFF2-40B4-BE49-F238E27FC236}">
                <a16:creationId xmlns:a16="http://schemas.microsoft.com/office/drawing/2014/main" id="{C0592961-35E3-E969-3623-D6CE89F06B76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5;p14">
            <a:extLst>
              <a:ext uri="{FF2B5EF4-FFF2-40B4-BE49-F238E27FC236}">
                <a16:creationId xmlns:a16="http://schemas.microsoft.com/office/drawing/2014/main" id="{9056E497-C691-347C-E419-83075DE45545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6;p14">
            <a:extLst>
              <a:ext uri="{FF2B5EF4-FFF2-40B4-BE49-F238E27FC236}">
                <a16:creationId xmlns:a16="http://schemas.microsoft.com/office/drawing/2014/main" id="{BEEEF411-648D-F4B1-6C31-BE77AA9B9F34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2;p14">
            <a:extLst>
              <a:ext uri="{FF2B5EF4-FFF2-40B4-BE49-F238E27FC236}">
                <a16:creationId xmlns:a16="http://schemas.microsoft.com/office/drawing/2014/main" id="{EAE16F31-5E81-05A6-042F-68337161BD2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3;p14">
            <a:extLst>
              <a:ext uri="{FF2B5EF4-FFF2-40B4-BE49-F238E27FC236}">
                <a16:creationId xmlns:a16="http://schemas.microsoft.com/office/drawing/2014/main" id="{97D5F277-BDEC-6B6B-CABF-45F0CF7E470F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4;p14">
            <a:extLst>
              <a:ext uri="{FF2B5EF4-FFF2-40B4-BE49-F238E27FC236}">
                <a16:creationId xmlns:a16="http://schemas.microsoft.com/office/drawing/2014/main" id="{BCA78FC8-001D-5226-218E-FC0A5E214E33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5;p14">
            <a:extLst>
              <a:ext uri="{FF2B5EF4-FFF2-40B4-BE49-F238E27FC236}">
                <a16:creationId xmlns:a16="http://schemas.microsoft.com/office/drawing/2014/main" id="{76C9CA1E-ABBD-DD0F-A2E0-7E118A0C8658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6;p14">
            <a:extLst>
              <a:ext uri="{FF2B5EF4-FFF2-40B4-BE49-F238E27FC236}">
                <a16:creationId xmlns:a16="http://schemas.microsoft.com/office/drawing/2014/main" id="{D46E9C8B-8BBB-0B63-4642-736ABD39E339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2;p14">
            <a:extLst>
              <a:ext uri="{FF2B5EF4-FFF2-40B4-BE49-F238E27FC236}">
                <a16:creationId xmlns:a16="http://schemas.microsoft.com/office/drawing/2014/main" id="{3E0D6E71-97AB-97F1-4EFA-A8E335E1AC99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3;p14">
            <a:extLst>
              <a:ext uri="{FF2B5EF4-FFF2-40B4-BE49-F238E27FC236}">
                <a16:creationId xmlns:a16="http://schemas.microsoft.com/office/drawing/2014/main" id="{33CEB434-1F1B-22D8-D852-1DD2E0EE5F65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4;p14">
            <a:extLst>
              <a:ext uri="{FF2B5EF4-FFF2-40B4-BE49-F238E27FC236}">
                <a16:creationId xmlns:a16="http://schemas.microsoft.com/office/drawing/2014/main" id="{7EB7DCF4-99C8-D0C6-B199-98CF8E5AE2D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5;p14">
            <a:extLst>
              <a:ext uri="{FF2B5EF4-FFF2-40B4-BE49-F238E27FC236}">
                <a16:creationId xmlns:a16="http://schemas.microsoft.com/office/drawing/2014/main" id="{58575053-6A71-2E7C-EEB1-5EB03163E0F9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6;p14">
            <a:extLst>
              <a:ext uri="{FF2B5EF4-FFF2-40B4-BE49-F238E27FC236}">
                <a16:creationId xmlns:a16="http://schemas.microsoft.com/office/drawing/2014/main" id="{2B3D5B47-3898-0A50-BF26-9807F388FC0D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2;p14">
            <a:extLst>
              <a:ext uri="{FF2B5EF4-FFF2-40B4-BE49-F238E27FC236}">
                <a16:creationId xmlns:a16="http://schemas.microsoft.com/office/drawing/2014/main" id="{7CC2B9E2-1D54-A6F7-C17C-918EDEA77C06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3;p14">
            <a:extLst>
              <a:ext uri="{FF2B5EF4-FFF2-40B4-BE49-F238E27FC236}">
                <a16:creationId xmlns:a16="http://schemas.microsoft.com/office/drawing/2014/main" id="{187501DC-E129-8F93-9FE4-420C8B4D8AE4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4;p14">
            <a:extLst>
              <a:ext uri="{FF2B5EF4-FFF2-40B4-BE49-F238E27FC236}">
                <a16:creationId xmlns:a16="http://schemas.microsoft.com/office/drawing/2014/main" id="{8117B76A-8986-CE76-BAEC-D78589B9E99D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5;p14">
            <a:extLst>
              <a:ext uri="{FF2B5EF4-FFF2-40B4-BE49-F238E27FC236}">
                <a16:creationId xmlns:a16="http://schemas.microsoft.com/office/drawing/2014/main" id="{5A312A1D-D528-09FC-2E7A-573F1068DFA2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6;p14">
            <a:extLst>
              <a:ext uri="{FF2B5EF4-FFF2-40B4-BE49-F238E27FC236}">
                <a16:creationId xmlns:a16="http://schemas.microsoft.com/office/drawing/2014/main" id="{F12ECA37-4C13-228E-C862-DE9C8D5630A2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2;p14">
            <a:extLst>
              <a:ext uri="{FF2B5EF4-FFF2-40B4-BE49-F238E27FC236}">
                <a16:creationId xmlns:a16="http://schemas.microsoft.com/office/drawing/2014/main" id="{DC02BF72-C4FB-FD77-84A6-EA66CC45DF0C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3;p14">
            <a:extLst>
              <a:ext uri="{FF2B5EF4-FFF2-40B4-BE49-F238E27FC236}">
                <a16:creationId xmlns:a16="http://schemas.microsoft.com/office/drawing/2014/main" id="{89F02872-4FE4-E676-96B3-5FA9B2314A29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4;p14">
            <a:extLst>
              <a:ext uri="{FF2B5EF4-FFF2-40B4-BE49-F238E27FC236}">
                <a16:creationId xmlns:a16="http://schemas.microsoft.com/office/drawing/2014/main" id="{BFC4FFBD-5B3F-8777-5B53-C287F19F02E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5;p14">
            <a:extLst>
              <a:ext uri="{FF2B5EF4-FFF2-40B4-BE49-F238E27FC236}">
                <a16:creationId xmlns:a16="http://schemas.microsoft.com/office/drawing/2014/main" id="{798B54A6-346B-CE88-EC91-F6775EA70EED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6;p14">
            <a:extLst>
              <a:ext uri="{FF2B5EF4-FFF2-40B4-BE49-F238E27FC236}">
                <a16:creationId xmlns:a16="http://schemas.microsoft.com/office/drawing/2014/main" id="{42CC356E-28FF-F9C1-BDBE-3C712A85981E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56FF4C05-4305-335C-A26E-23A508C24F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4" t="23107" r="23803" b="86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9" name="Hình chữ nhật: Góc Tròn 1">
            <a:extLst>
              <a:ext uri="{FF2B5EF4-FFF2-40B4-BE49-F238E27FC236}">
                <a16:creationId xmlns:a16="http://schemas.microsoft.com/office/drawing/2014/main" id="{526E3CE0-1A47-D868-69B3-1FDBBD46BA55}"/>
              </a:ext>
            </a:extLst>
          </p:cNvPr>
          <p:cNvSpPr/>
          <p:nvPr userDrawn="1"/>
        </p:nvSpPr>
        <p:spPr>
          <a:xfrm>
            <a:off x="238836" y="427525"/>
            <a:ext cx="11714328" cy="6002949"/>
          </a:xfrm>
          <a:prstGeom prst="roundRect">
            <a:avLst/>
          </a:prstGeom>
          <a:solidFill>
            <a:srgbClr val="FFFFFF">
              <a:alpha val="82000"/>
            </a:srgbClr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08823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308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04885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74406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4446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5333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272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59747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23829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970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743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473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7178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88817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332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55279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601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177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43745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065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35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A086B-115F-4762-BD50-449B9549A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7C3DFE-66E2-4AED-BC92-6647826A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7A1F2D-BD1E-453C-AB87-D79C716B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84BF08-5EC7-45AB-9179-FF907CEF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847A0-2246-4472-BACE-59FB1E70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330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8F32D1-B8A7-486B-B909-A53713AC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21E49-7494-477C-A252-6D5FAE54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852298-00EF-4392-B8DB-43AADC4D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112243-C92C-4228-BC66-A8FFDFF1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B53ADA-26B5-46BA-A5C4-04D84BF8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854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5C367D-86E5-413E-B44C-D991447E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8D4F32-3F18-48BC-A073-91382F2D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B912DA-F19E-416F-BCFE-C49FE962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8BD0E4-0405-4B7B-8655-D22FEC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83EC4-383A-4B39-91B8-6C247664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168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BC54A-E59D-4BFC-AFDD-A81A303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136736-0332-4130-9BF6-59DC979C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1201D8-301E-4596-9892-09203A1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ACDCB3-E948-474D-B07F-B2807047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3A15F2-FCCC-4B36-BC80-26EAABFE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E9F267-C1F8-4417-918D-C424DBBF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65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2FBC91-5818-4546-AC6C-10B45943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1A27A6-A205-4B8E-A697-687CA6B3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94D42D-58A8-4E82-8416-273C8C27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40E59D-8A5A-4DF1-814B-1A8670C6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0A96AC-6D72-4ADA-B8A2-D5EEBB935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858107-98DB-4219-A8A4-3E27F741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DAAE6E-D1CC-4AC2-9307-2DA5A589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F12621-C272-4B63-8993-762D0F5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2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CDD30-9F9C-4C7D-93DE-E081EDB8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EE973A-0897-487F-A706-23619DDD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9F680F-3FF6-49AB-A23B-8D9B442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6269BC-AF8D-44CC-88DC-A2241D76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980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8EC3432-4D49-33CA-79ED-8AC4A9AFC6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05ED3C52-B14E-C347-E31B-660D2C1342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2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11">
              <a:extLst>
                <a:ext uri="{FF2B5EF4-FFF2-40B4-BE49-F238E27FC236}">
                  <a16:creationId xmlns:a16="http://schemas.microsoft.com/office/drawing/2014/main" id="{D78214FC-9AD2-4BB4-0831-ADC30EF42317}"/>
                </a:ext>
              </a:extLst>
            </p:cNvPr>
            <p:cNvSpPr/>
            <p:nvPr/>
          </p:nvSpPr>
          <p:spPr>
            <a:xfrm>
              <a:off x="301451" y="391886"/>
              <a:ext cx="11523403" cy="6169688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76200">
              <a:solidFill>
                <a:srgbClr val="00AB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634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2AE0C-EF64-4ACD-8995-37D91EF6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9CF2C-D892-4874-A548-58A0C74F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BD171F-B931-4975-A5DE-8E6B3E28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207736-AD74-4530-9BB7-58E82967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8DC008-7D57-4A3D-904D-344CC96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BDEC32-3EBF-4DB5-AA7F-ABE28770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863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2A4B9-DC6C-4CEC-B4EF-AE5B2858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2FA51AD-439C-44D6-B80B-C830C028D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4F15B-BFBC-4EEE-959C-F1AAEFE5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8E00E-70A4-401E-8032-C3CD8BE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BF2D7F-C362-4E9E-BD1F-79B4A497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B218B9-97A3-4FE0-83A0-FD7C01F6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999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7A56A-39A0-449C-AB48-3EA99F0B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D9AB5-EDE9-4D72-95CD-2B6C1E700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B852CC-798F-4C2F-8972-12B3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22CD4-CB47-4590-AF62-86990852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A9F9F-072C-4341-9140-2ED31436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174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085F01-DF2A-4FC0-8A69-82530B853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F7148-A32D-4571-979F-6FD9B75A5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6D347-D97D-4D03-AF68-85A71165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2BE79-3906-40DA-97DA-71056511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06B15B-325D-4928-B505-D4DCC0DF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503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A11614ED-5C11-ACF9-656A-FE09A01C3B33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44D1E898-94C6-9ED9-8244-CCFDD95E3E2E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C7A486C5-D35F-E6B7-B6F8-8DCBDF1BE460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" name="Google Shape;995;p14">
                <a:extLst>
                  <a:ext uri="{FF2B5EF4-FFF2-40B4-BE49-F238E27FC236}">
                    <a16:creationId xmlns:a16="http://schemas.microsoft.com/office/drawing/2014/main" id="{5F96212B-8912-9AF2-D5CC-CF25B3FC8792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96;p14">
                <a:extLst>
                  <a:ext uri="{FF2B5EF4-FFF2-40B4-BE49-F238E27FC236}">
                    <a16:creationId xmlns:a16="http://schemas.microsoft.com/office/drawing/2014/main" id="{BD5BC46F-941A-3B3F-99EA-EC429FD810A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6027995B-3058-A089-498F-25B85B38DD19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077F557D-D022-0919-CC7F-8AE32ECD2213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4" name="Google Shape;999;p14">
                <a:extLst>
                  <a:ext uri="{FF2B5EF4-FFF2-40B4-BE49-F238E27FC236}">
                    <a16:creationId xmlns:a16="http://schemas.microsoft.com/office/drawing/2014/main" id="{D1F4F485-16D5-8B50-0563-A9B9C5AF9146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000;p14">
                <a:extLst>
                  <a:ext uri="{FF2B5EF4-FFF2-40B4-BE49-F238E27FC236}">
                    <a16:creationId xmlns:a16="http://schemas.microsoft.com/office/drawing/2014/main" id="{70326476-D19B-7282-953D-AA4BAE30E8EF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1001;p14">
              <a:extLst>
                <a:ext uri="{FF2B5EF4-FFF2-40B4-BE49-F238E27FC236}">
                  <a16:creationId xmlns:a16="http://schemas.microsoft.com/office/drawing/2014/main" id="{2A4AE02C-B700-4DD7-8CCA-EC08FBFB6EC7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" name="Google Shape;1002;p14">
                <a:extLst>
                  <a:ext uri="{FF2B5EF4-FFF2-40B4-BE49-F238E27FC236}">
                    <a16:creationId xmlns:a16="http://schemas.microsoft.com/office/drawing/2014/main" id="{51898775-F594-3E2B-F52E-8E3B68AA05AA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003;p14">
                <a:extLst>
                  <a:ext uri="{FF2B5EF4-FFF2-40B4-BE49-F238E27FC236}">
                    <a16:creationId xmlns:a16="http://schemas.microsoft.com/office/drawing/2014/main" id="{CCCE1E58-A7F7-0258-2694-E4A583075695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1004;p14">
              <a:extLst>
                <a:ext uri="{FF2B5EF4-FFF2-40B4-BE49-F238E27FC236}">
                  <a16:creationId xmlns:a16="http://schemas.microsoft.com/office/drawing/2014/main" id="{086B9782-1C27-6FAC-2D9B-7B5CFFF1FA56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0" name="Google Shape;1005;p14">
                <a:extLst>
                  <a:ext uri="{FF2B5EF4-FFF2-40B4-BE49-F238E27FC236}">
                    <a16:creationId xmlns:a16="http://schemas.microsoft.com/office/drawing/2014/main" id="{014F8729-C6DD-2B31-45A9-002561B8C4A8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006;p14">
                <a:extLst>
                  <a:ext uri="{FF2B5EF4-FFF2-40B4-BE49-F238E27FC236}">
                    <a16:creationId xmlns:a16="http://schemas.microsoft.com/office/drawing/2014/main" id="{37309C69-CFED-7564-0D26-3416E0518BCF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1007;p14">
              <a:extLst>
                <a:ext uri="{FF2B5EF4-FFF2-40B4-BE49-F238E27FC236}">
                  <a16:creationId xmlns:a16="http://schemas.microsoft.com/office/drawing/2014/main" id="{B0820348-DAD2-64F8-AF4B-2912C5B0B180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8" name="Google Shape;1008;p14">
                <a:extLst>
                  <a:ext uri="{FF2B5EF4-FFF2-40B4-BE49-F238E27FC236}">
                    <a16:creationId xmlns:a16="http://schemas.microsoft.com/office/drawing/2014/main" id="{79034C7F-4471-9D28-CE61-C286F1F2E2D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009;p14">
                <a:extLst>
                  <a:ext uri="{FF2B5EF4-FFF2-40B4-BE49-F238E27FC236}">
                    <a16:creationId xmlns:a16="http://schemas.microsoft.com/office/drawing/2014/main" id="{1CEF56E4-0BB6-2C31-4958-B26108D3074A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1010;p14">
              <a:extLst>
                <a:ext uri="{FF2B5EF4-FFF2-40B4-BE49-F238E27FC236}">
                  <a16:creationId xmlns:a16="http://schemas.microsoft.com/office/drawing/2014/main" id="{84716D0B-0415-5F0A-896A-E98F5419FFBE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6" name="Google Shape;1011;p14">
                <a:extLst>
                  <a:ext uri="{FF2B5EF4-FFF2-40B4-BE49-F238E27FC236}">
                    <a16:creationId xmlns:a16="http://schemas.microsoft.com/office/drawing/2014/main" id="{DF139B88-AF83-AD16-66E0-F1A3435A0D92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012;p14">
                <a:extLst>
                  <a:ext uri="{FF2B5EF4-FFF2-40B4-BE49-F238E27FC236}">
                    <a16:creationId xmlns:a16="http://schemas.microsoft.com/office/drawing/2014/main" id="{89F36D74-F9E0-FA32-6FE6-15EF5786331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1013;p14">
              <a:extLst>
                <a:ext uri="{FF2B5EF4-FFF2-40B4-BE49-F238E27FC236}">
                  <a16:creationId xmlns:a16="http://schemas.microsoft.com/office/drawing/2014/main" id="{24FAB22E-A7F2-ECF9-8B50-C3D49E1B3773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14;p14">
              <a:extLst>
                <a:ext uri="{FF2B5EF4-FFF2-40B4-BE49-F238E27FC236}">
                  <a16:creationId xmlns:a16="http://schemas.microsoft.com/office/drawing/2014/main" id="{8E88AE74-A985-870B-6720-182F42BA7CA2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8" name="Google Shape;1082;p14">
            <a:extLst>
              <a:ext uri="{FF2B5EF4-FFF2-40B4-BE49-F238E27FC236}">
                <a16:creationId xmlns:a16="http://schemas.microsoft.com/office/drawing/2014/main" id="{5B07326C-92A2-77D9-F465-AC1BA1F89F69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083;p14">
            <a:extLst>
              <a:ext uri="{FF2B5EF4-FFF2-40B4-BE49-F238E27FC236}">
                <a16:creationId xmlns:a16="http://schemas.microsoft.com/office/drawing/2014/main" id="{C9BBD5AA-AB85-3399-10D8-DE5AB8D2E67D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084;p14">
            <a:extLst>
              <a:ext uri="{FF2B5EF4-FFF2-40B4-BE49-F238E27FC236}">
                <a16:creationId xmlns:a16="http://schemas.microsoft.com/office/drawing/2014/main" id="{3AC6EC19-9CAC-823F-7602-6A82AAC98532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085;p14">
            <a:extLst>
              <a:ext uri="{FF2B5EF4-FFF2-40B4-BE49-F238E27FC236}">
                <a16:creationId xmlns:a16="http://schemas.microsoft.com/office/drawing/2014/main" id="{F43B58F4-A0E4-78A6-7846-1C0AF19C320F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6;p14">
            <a:extLst>
              <a:ext uri="{FF2B5EF4-FFF2-40B4-BE49-F238E27FC236}">
                <a16:creationId xmlns:a16="http://schemas.microsoft.com/office/drawing/2014/main" id="{E4755B05-9E7B-B048-2224-7794EABBB156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2;p14">
            <a:extLst>
              <a:ext uri="{FF2B5EF4-FFF2-40B4-BE49-F238E27FC236}">
                <a16:creationId xmlns:a16="http://schemas.microsoft.com/office/drawing/2014/main" id="{1A67B036-B1BF-B1D5-4EF6-9CB52F7BF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3;p14">
            <a:extLst>
              <a:ext uri="{FF2B5EF4-FFF2-40B4-BE49-F238E27FC236}">
                <a16:creationId xmlns:a16="http://schemas.microsoft.com/office/drawing/2014/main" id="{2880D578-1B78-1829-2262-DD18531FCD2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4;p14">
            <a:extLst>
              <a:ext uri="{FF2B5EF4-FFF2-40B4-BE49-F238E27FC236}">
                <a16:creationId xmlns:a16="http://schemas.microsoft.com/office/drawing/2014/main" id="{F1AE927B-E5EC-961A-ECC3-107528990A57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85;p14">
            <a:extLst>
              <a:ext uri="{FF2B5EF4-FFF2-40B4-BE49-F238E27FC236}">
                <a16:creationId xmlns:a16="http://schemas.microsoft.com/office/drawing/2014/main" id="{024EB7D7-1ED6-5235-05AD-04337DB095EF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6;p14">
            <a:extLst>
              <a:ext uri="{FF2B5EF4-FFF2-40B4-BE49-F238E27FC236}">
                <a16:creationId xmlns:a16="http://schemas.microsoft.com/office/drawing/2014/main" id="{23105A6F-5A94-5CD9-F6DF-5ECDC3F8AEDB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2;p14">
            <a:extLst>
              <a:ext uri="{FF2B5EF4-FFF2-40B4-BE49-F238E27FC236}">
                <a16:creationId xmlns:a16="http://schemas.microsoft.com/office/drawing/2014/main" id="{156801E5-FE5C-4A1A-7EFB-495FCF43D48F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3;p14">
            <a:extLst>
              <a:ext uri="{FF2B5EF4-FFF2-40B4-BE49-F238E27FC236}">
                <a16:creationId xmlns:a16="http://schemas.microsoft.com/office/drawing/2014/main" id="{D3197717-CF40-B6BA-D22D-450F54F1E4F3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4;p14">
            <a:extLst>
              <a:ext uri="{FF2B5EF4-FFF2-40B4-BE49-F238E27FC236}">
                <a16:creationId xmlns:a16="http://schemas.microsoft.com/office/drawing/2014/main" id="{9BFE1E1C-5318-18FA-0657-9E0A010558B7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5;p14">
            <a:extLst>
              <a:ext uri="{FF2B5EF4-FFF2-40B4-BE49-F238E27FC236}">
                <a16:creationId xmlns:a16="http://schemas.microsoft.com/office/drawing/2014/main" id="{8FF499C1-E520-89AE-57E1-E0710EECF90B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6;p14">
            <a:extLst>
              <a:ext uri="{FF2B5EF4-FFF2-40B4-BE49-F238E27FC236}">
                <a16:creationId xmlns:a16="http://schemas.microsoft.com/office/drawing/2014/main" id="{9BDE81F6-056C-FD81-7B47-54F9737E3FE0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2;p14">
            <a:extLst>
              <a:ext uri="{FF2B5EF4-FFF2-40B4-BE49-F238E27FC236}">
                <a16:creationId xmlns:a16="http://schemas.microsoft.com/office/drawing/2014/main" id="{57F2F97F-529D-2744-E82D-75ECB6234CF6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3;p14">
            <a:extLst>
              <a:ext uri="{FF2B5EF4-FFF2-40B4-BE49-F238E27FC236}">
                <a16:creationId xmlns:a16="http://schemas.microsoft.com/office/drawing/2014/main" id="{19521B70-68B3-FD03-D42B-FD8D2E7EE260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4;p14">
            <a:extLst>
              <a:ext uri="{FF2B5EF4-FFF2-40B4-BE49-F238E27FC236}">
                <a16:creationId xmlns:a16="http://schemas.microsoft.com/office/drawing/2014/main" id="{E18C8A77-AE94-B24A-D285-4B575FD4EC3F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5;p14">
            <a:extLst>
              <a:ext uri="{FF2B5EF4-FFF2-40B4-BE49-F238E27FC236}">
                <a16:creationId xmlns:a16="http://schemas.microsoft.com/office/drawing/2014/main" id="{E4E7407F-6CB1-9D86-0F2A-E37D73B83979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6;p14">
            <a:extLst>
              <a:ext uri="{FF2B5EF4-FFF2-40B4-BE49-F238E27FC236}">
                <a16:creationId xmlns:a16="http://schemas.microsoft.com/office/drawing/2014/main" id="{6C0955B4-4C56-3887-0CD2-7893A82C9A31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2;p14">
            <a:extLst>
              <a:ext uri="{FF2B5EF4-FFF2-40B4-BE49-F238E27FC236}">
                <a16:creationId xmlns:a16="http://schemas.microsoft.com/office/drawing/2014/main" id="{8440434E-BF0B-ECD3-1456-0ADDC6DA3972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3;p14">
            <a:extLst>
              <a:ext uri="{FF2B5EF4-FFF2-40B4-BE49-F238E27FC236}">
                <a16:creationId xmlns:a16="http://schemas.microsoft.com/office/drawing/2014/main" id="{C482ADB9-63CE-95B9-D317-3232DF020DF3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4;p14">
            <a:extLst>
              <a:ext uri="{FF2B5EF4-FFF2-40B4-BE49-F238E27FC236}">
                <a16:creationId xmlns:a16="http://schemas.microsoft.com/office/drawing/2014/main" id="{C0592961-35E3-E969-3623-D6CE89F06B76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5;p14">
            <a:extLst>
              <a:ext uri="{FF2B5EF4-FFF2-40B4-BE49-F238E27FC236}">
                <a16:creationId xmlns:a16="http://schemas.microsoft.com/office/drawing/2014/main" id="{9056E497-C691-347C-E419-83075DE45545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6;p14">
            <a:extLst>
              <a:ext uri="{FF2B5EF4-FFF2-40B4-BE49-F238E27FC236}">
                <a16:creationId xmlns:a16="http://schemas.microsoft.com/office/drawing/2014/main" id="{BEEEF411-648D-F4B1-6C31-BE77AA9B9F34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2;p14">
            <a:extLst>
              <a:ext uri="{FF2B5EF4-FFF2-40B4-BE49-F238E27FC236}">
                <a16:creationId xmlns:a16="http://schemas.microsoft.com/office/drawing/2014/main" id="{EAE16F31-5E81-05A6-042F-68337161BD2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3;p14">
            <a:extLst>
              <a:ext uri="{FF2B5EF4-FFF2-40B4-BE49-F238E27FC236}">
                <a16:creationId xmlns:a16="http://schemas.microsoft.com/office/drawing/2014/main" id="{97D5F277-BDEC-6B6B-CABF-45F0CF7E470F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4;p14">
            <a:extLst>
              <a:ext uri="{FF2B5EF4-FFF2-40B4-BE49-F238E27FC236}">
                <a16:creationId xmlns:a16="http://schemas.microsoft.com/office/drawing/2014/main" id="{BCA78FC8-001D-5226-218E-FC0A5E214E33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5;p14">
            <a:extLst>
              <a:ext uri="{FF2B5EF4-FFF2-40B4-BE49-F238E27FC236}">
                <a16:creationId xmlns:a16="http://schemas.microsoft.com/office/drawing/2014/main" id="{76C9CA1E-ABBD-DD0F-A2E0-7E118A0C8658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6;p14">
            <a:extLst>
              <a:ext uri="{FF2B5EF4-FFF2-40B4-BE49-F238E27FC236}">
                <a16:creationId xmlns:a16="http://schemas.microsoft.com/office/drawing/2014/main" id="{D46E9C8B-8BBB-0B63-4642-736ABD39E339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2;p14">
            <a:extLst>
              <a:ext uri="{FF2B5EF4-FFF2-40B4-BE49-F238E27FC236}">
                <a16:creationId xmlns:a16="http://schemas.microsoft.com/office/drawing/2014/main" id="{3E0D6E71-97AB-97F1-4EFA-A8E335E1AC99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3;p14">
            <a:extLst>
              <a:ext uri="{FF2B5EF4-FFF2-40B4-BE49-F238E27FC236}">
                <a16:creationId xmlns:a16="http://schemas.microsoft.com/office/drawing/2014/main" id="{33CEB434-1F1B-22D8-D852-1DD2E0EE5F65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4;p14">
            <a:extLst>
              <a:ext uri="{FF2B5EF4-FFF2-40B4-BE49-F238E27FC236}">
                <a16:creationId xmlns:a16="http://schemas.microsoft.com/office/drawing/2014/main" id="{7EB7DCF4-99C8-D0C6-B199-98CF8E5AE2D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5;p14">
            <a:extLst>
              <a:ext uri="{FF2B5EF4-FFF2-40B4-BE49-F238E27FC236}">
                <a16:creationId xmlns:a16="http://schemas.microsoft.com/office/drawing/2014/main" id="{58575053-6A71-2E7C-EEB1-5EB03163E0F9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6;p14">
            <a:extLst>
              <a:ext uri="{FF2B5EF4-FFF2-40B4-BE49-F238E27FC236}">
                <a16:creationId xmlns:a16="http://schemas.microsoft.com/office/drawing/2014/main" id="{2B3D5B47-3898-0A50-BF26-9807F388FC0D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2;p14">
            <a:extLst>
              <a:ext uri="{FF2B5EF4-FFF2-40B4-BE49-F238E27FC236}">
                <a16:creationId xmlns:a16="http://schemas.microsoft.com/office/drawing/2014/main" id="{7CC2B9E2-1D54-A6F7-C17C-918EDEA77C06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3;p14">
            <a:extLst>
              <a:ext uri="{FF2B5EF4-FFF2-40B4-BE49-F238E27FC236}">
                <a16:creationId xmlns:a16="http://schemas.microsoft.com/office/drawing/2014/main" id="{187501DC-E129-8F93-9FE4-420C8B4D8AE4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4;p14">
            <a:extLst>
              <a:ext uri="{FF2B5EF4-FFF2-40B4-BE49-F238E27FC236}">
                <a16:creationId xmlns:a16="http://schemas.microsoft.com/office/drawing/2014/main" id="{8117B76A-8986-CE76-BAEC-D78589B9E99D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5;p14">
            <a:extLst>
              <a:ext uri="{FF2B5EF4-FFF2-40B4-BE49-F238E27FC236}">
                <a16:creationId xmlns:a16="http://schemas.microsoft.com/office/drawing/2014/main" id="{5A312A1D-D528-09FC-2E7A-573F1068DFA2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6;p14">
            <a:extLst>
              <a:ext uri="{FF2B5EF4-FFF2-40B4-BE49-F238E27FC236}">
                <a16:creationId xmlns:a16="http://schemas.microsoft.com/office/drawing/2014/main" id="{F12ECA37-4C13-228E-C862-DE9C8D5630A2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2;p14">
            <a:extLst>
              <a:ext uri="{FF2B5EF4-FFF2-40B4-BE49-F238E27FC236}">
                <a16:creationId xmlns:a16="http://schemas.microsoft.com/office/drawing/2014/main" id="{DC02BF72-C4FB-FD77-84A6-EA66CC45DF0C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3;p14">
            <a:extLst>
              <a:ext uri="{FF2B5EF4-FFF2-40B4-BE49-F238E27FC236}">
                <a16:creationId xmlns:a16="http://schemas.microsoft.com/office/drawing/2014/main" id="{89F02872-4FE4-E676-96B3-5FA9B2314A29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4;p14">
            <a:extLst>
              <a:ext uri="{FF2B5EF4-FFF2-40B4-BE49-F238E27FC236}">
                <a16:creationId xmlns:a16="http://schemas.microsoft.com/office/drawing/2014/main" id="{BFC4FFBD-5B3F-8777-5B53-C287F19F02E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5;p14">
            <a:extLst>
              <a:ext uri="{FF2B5EF4-FFF2-40B4-BE49-F238E27FC236}">
                <a16:creationId xmlns:a16="http://schemas.microsoft.com/office/drawing/2014/main" id="{798B54A6-346B-CE88-EC91-F6775EA70EED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6;p14">
            <a:extLst>
              <a:ext uri="{FF2B5EF4-FFF2-40B4-BE49-F238E27FC236}">
                <a16:creationId xmlns:a16="http://schemas.microsoft.com/office/drawing/2014/main" id="{42CC356E-28FF-F9C1-BDBE-3C712A85981E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56FF4C05-4305-335C-A26E-23A508C24F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4" t="23107" r="23803" b="86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9" name="Hình chữ nhật: Góc Tròn 1">
            <a:extLst>
              <a:ext uri="{FF2B5EF4-FFF2-40B4-BE49-F238E27FC236}">
                <a16:creationId xmlns:a16="http://schemas.microsoft.com/office/drawing/2014/main" id="{526E3CE0-1A47-D868-69B3-1FDBBD46BA55}"/>
              </a:ext>
            </a:extLst>
          </p:cNvPr>
          <p:cNvSpPr/>
          <p:nvPr userDrawn="1"/>
        </p:nvSpPr>
        <p:spPr>
          <a:xfrm>
            <a:off x="238836" y="427525"/>
            <a:ext cx="11714328" cy="6002949"/>
          </a:xfrm>
          <a:prstGeom prst="roundRect">
            <a:avLst/>
          </a:prstGeom>
          <a:solidFill>
            <a:srgbClr val="FFFFFF">
              <a:alpha val="82000"/>
            </a:srgbClr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5551838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85E5-3499-79CD-D4A0-9A0FB777E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6FE1A-D2E8-9FED-7353-D9A053165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86936-4C26-1DD1-42CF-5A856BBC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06B07-BA08-63ED-6BF1-B58D1B41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5336A-54C4-B51F-BEA9-62E3C173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175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1D6B-0B77-62CE-7971-4A276052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B642F-1B13-1AB4-3D47-BF2C05708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55AAD-ACCA-B481-3FBD-9A40CF92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6E94-76D9-B434-609B-87039048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B764D-AF39-BD2A-797F-1D8CEDEF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300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21D6-4CE4-5EC5-60B4-3561EA123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91D95-236A-E39F-17D8-02EAE5B0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76ED1-317F-43EA-3D9F-CCD6630B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3B16D-0197-6FB4-A14F-1FAC3AE6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6511F-9F77-57DC-5D27-4771E485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707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1939-D73E-9F5B-B76A-4050DE95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1CC68-E542-3666-216C-0449C011C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C2EB8-8189-5F3E-CE8F-EDBAAE18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04FF-5F68-1C96-2611-9289AC89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C4C64-6B31-8101-A08E-14AEDCA9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C4801-5C0B-9C2D-1582-D2D5083B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72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E826-7416-DFE4-E64B-F39B5A8C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EE1C0-D8B9-40CA-5756-A33552BC0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B5B2C-8699-2707-184A-97EA72813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17991-B6E2-9CCB-53FE-CF7F2BE1D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9C6E5-39B2-F488-61ED-01DAEA12D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4C1422-821C-0551-CC9A-9867A20A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0AAD14-6817-0A8A-F460-5DA7F118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DF8F6-928A-FE52-535C-07E9E94E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988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7850-C959-A108-7585-577387CF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CF750-1F1C-1CA2-CF89-9682854B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DBF80-C737-19C0-6F4A-C09443A1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F1DA0-754D-FE1F-424F-8EC7F36F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361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53D95-BE57-7370-EE9E-550D5027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CC7CA-5955-B84D-14D5-EF37E905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1C2C4-794C-5541-E92F-D71B25C7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172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A71F-8BB9-D874-4265-8A31648C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F56D-DC3B-23A9-A3B0-5CD2AF82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D28FF-0D49-4633-D1F1-828971FEA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F04FD-1862-99BD-2F27-0CCC481A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C4179-E539-43BC-CD43-631BE7B9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7EE77-2CAE-CCA4-BE1F-E23D5D7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1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5E5A-D732-4762-D017-0FD71CF8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21A4B-17BA-41A8-D73D-C9FE57F1E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2B2E6-4E0E-AAE8-B623-02AF74B08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8DCD0-FB89-DDBA-E5CF-10207513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4EFE2-DB5F-A1C2-0B64-81C9AD4A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05B3E-B799-536C-8A38-1517E6BC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127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F364-1E15-02CE-55E1-99F47B00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D8FED-CAF8-38DE-324D-95A8D86BC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C0696-E281-5E91-7BDB-8F6959CD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C964E-3ABE-E366-C585-BD1E576A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2B6A9-F5DE-22E7-79C5-C3703062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654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EA13C-B81C-EE0B-9EE4-EE4E45662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3A7D8-C912-C1EF-82C0-DA6BD264C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06C4D-F1A6-9D65-4D44-2A68B0B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9BFB-FEEE-7AB9-1B27-8E40BCB7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66F81-EE8C-04D5-923A-ACF6960C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2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2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555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  <p:sldLayoutId id="2147483957" r:id="rId18"/>
    <p:sldLayoutId id="2147483958" r:id="rId19"/>
    <p:sldLayoutId id="2147483959" r:id="rId20"/>
    <p:sldLayoutId id="2147483960" r:id="rId21"/>
    <p:sldLayoutId id="2147483961" r:id="rId22"/>
    <p:sldLayoutId id="2147483962" r:id="rId23"/>
    <p:sldLayoutId id="2147483963" r:id="rId24"/>
    <p:sldLayoutId id="2147483964" r:id="rId25"/>
    <p:sldLayoutId id="2147483965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43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4002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567B2AA-3A5C-EE12-7954-801908E43E4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6A6E1-2F87-6770-7832-A8A278CE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CA5D2-51F4-2A3D-6247-4CBA0FE74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70578-1BCF-647E-9B89-B55A40A95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18DE0D-C7C3-4155-95A2-3205EED884C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7E648-086A-321E-7223-DE225B89F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405CF-A92C-F9A8-868A-A67AB492F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0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838200" y="-282750"/>
            <a:ext cx="107441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1600" y="4027708"/>
            <a:ext cx="4608467" cy="9084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14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8872" y="4027708"/>
            <a:ext cx="4721128" cy="9084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</a:t>
            </a:r>
            <a:r>
              <a:rPr kumimoji="0" lang="en-US" alt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20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1601" y="5093497"/>
            <a:ext cx="4608466" cy="1231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</a:t>
            </a:r>
            <a:r>
              <a:rPr kumimoji="0" lang="en-US" alt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1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6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82368" y="5129495"/>
            <a:ext cx="4747632" cy="11189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D. </a:t>
            </a:r>
            <a:r>
              <a:rPr kumimoji="0" lang="en-US" alt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18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67" y="4259613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584" y="5688947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872" y="4398441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94" y="5761365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6056694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1221769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72</a:t>
            </a: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km/h = ? m/s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1042243" y="-270806"/>
            <a:ext cx="95249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47777" y="4159801"/>
            <a:ext cx="366962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5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82042" y="4938129"/>
            <a:ext cx="3796861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2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7145" y="4938130"/>
            <a:ext cx="3712156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1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3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82043" y="4136983"/>
            <a:ext cx="3796860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 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4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01" y="4104246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395" y="4185227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672" y="4964696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72" y="4964696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5867400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52700" y="1455428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(9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- 5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54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) : 3 = 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1981200" y="-169237"/>
            <a:ext cx="89915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1600" y="4101063"/>
            <a:ext cx="4690873" cy="10043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15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25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99309" y="5435371"/>
            <a:ext cx="4663162" cy="13464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15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35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64774" y="4109522"/>
            <a:ext cx="4208025" cy="9958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45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endParaRPr kumimoji="0" lang="en-US" alt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71572" y="5435370"/>
            <a:ext cx="4101227" cy="1346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D. 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423" y="4514022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670" y="6242258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138" y="6075749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876" y="4069047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5981730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7600" y="1252650"/>
            <a:ext cx="57050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14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10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+ 1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25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= 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1977656" y="-235498"/>
            <a:ext cx="893134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00201" y="4034802"/>
            <a:ext cx="4422856" cy="9382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54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51861" y="4034802"/>
            <a:ext cx="4068539" cy="9382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55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34837" y="5181600"/>
            <a:ext cx="4388220" cy="1447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</a:t>
            </a:r>
            <a:r>
              <a:rPr kumimoji="0" lang="en-US" alt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altLang="vi-VN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57</a:t>
            </a:r>
            <a:endParaRPr kumimoji="0" lang="en-US" alt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72643" y="5181600"/>
            <a:ext cx="4047757" cy="1447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D. </a:t>
            </a:r>
            <a:r>
              <a:rPr kumimoji="0" lang="en-US" alt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56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56" y="4002065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980" y="6085699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23" y="4515035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8" y="5616828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5951972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38600" y="1500165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198</a:t>
            </a: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km/h = ? m/s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562">
            <a:extLst>
              <a:ext uri="{FF2B5EF4-FFF2-40B4-BE49-F238E27FC236}">
                <a16:creationId xmlns:a16="http://schemas.microsoft.com/office/drawing/2014/main" id="{27C82742-A704-16C2-B291-8707815054D3}"/>
              </a:ext>
            </a:extLst>
          </p:cNvPr>
          <p:cNvGrpSpPr/>
          <p:nvPr/>
        </p:nvGrpSpPr>
        <p:grpSpPr>
          <a:xfrm>
            <a:off x="1910421" y="696283"/>
            <a:ext cx="9221867" cy="1384995"/>
            <a:chOff x="1910421" y="700277"/>
            <a:chExt cx="3496531" cy="710935"/>
          </a:xfrm>
        </p:grpSpPr>
        <p:sp>
          <p:nvSpPr>
            <p:cNvPr id="6" name="Hình chữ nhật: Góc Tròn 561">
              <a:extLst>
                <a:ext uri="{FF2B5EF4-FFF2-40B4-BE49-F238E27FC236}">
                  <a16:creationId xmlns:a16="http://schemas.microsoft.com/office/drawing/2014/main" id="{1C20E8D4-0D06-8494-2F16-72B42B62CC58}"/>
                </a:ext>
              </a:extLst>
            </p:cNvPr>
            <p:cNvSpPr/>
            <p:nvPr/>
          </p:nvSpPr>
          <p:spPr>
            <a:xfrm>
              <a:off x="1910421" y="704489"/>
              <a:ext cx="3496531" cy="680821"/>
            </a:xfrm>
            <a:prstGeom prst="roundRect">
              <a:avLst/>
            </a:prstGeom>
            <a:solidFill>
              <a:srgbClr val="FDE1BF"/>
            </a:solidFill>
            <a:ln w="19050">
              <a:solidFill>
                <a:srgbClr val="F8972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2FD7AC-2565-E23C-E57C-1E78629D7C08}"/>
                </a:ext>
              </a:extLst>
            </p:cNvPr>
            <p:cNvSpPr txBox="1"/>
            <p:nvPr/>
          </p:nvSpPr>
          <p:spPr>
            <a:xfrm>
              <a:off x="1918484" y="700277"/>
              <a:ext cx="3452186" cy="710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Buổi sáng, do trời mưa và tắc đường nên cô Trang đi được 6 km trong 30 phút. Tính vận tốc của cô Trang (theo đơn vị km/h).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Hình ảnh 587">
            <a:extLst>
              <a:ext uri="{FF2B5EF4-FFF2-40B4-BE49-F238E27FC236}">
                <a16:creationId xmlns:a16="http://schemas.microsoft.com/office/drawing/2014/main" id="{3749E848-373C-51DC-1FD2-D55251F45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03" y="612293"/>
            <a:ext cx="1743607" cy="1072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1EF17E-F4A1-EA2B-0CEA-63F2F07373BD}"/>
              </a:ext>
            </a:extLst>
          </p:cNvPr>
          <p:cNvSpPr txBox="1"/>
          <p:nvPr/>
        </p:nvSpPr>
        <p:spPr>
          <a:xfrm>
            <a:off x="2009553" y="2785730"/>
            <a:ext cx="93460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30 phút = 0,5 giờ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Vận tốc của cô Trang là: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: 0,5 = 12 (km/h)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</a:t>
            </a:r>
            <a:r>
              <a:rPr lang="vi-VN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12 km/h.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173">
            <a:extLst>
              <a:ext uri="{FF2B5EF4-FFF2-40B4-BE49-F238E27FC236}">
                <a16:creationId xmlns:a16="http://schemas.microsoft.com/office/drawing/2014/main" id="{B8BAB581-3773-E468-E08B-6D6583D02F05}"/>
              </a:ext>
            </a:extLst>
          </p:cNvPr>
          <p:cNvSpPr/>
          <p:nvPr/>
        </p:nvSpPr>
        <p:spPr>
          <a:xfrm>
            <a:off x="1751551" y="720549"/>
            <a:ext cx="9614356" cy="2014105"/>
          </a:xfrm>
          <a:prstGeom prst="roundRect">
            <a:avLst/>
          </a:prstGeom>
          <a:solidFill>
            <a:srgbClr val="9BC5B1"/>
          </a:solidFill>
          <a:ln w="19050">
            <a:solidFill>
              <a:srgbClr val="4170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ty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578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2006.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Hình ảnh 353">
            <a:extLst>
              <a:ext uri="{FF2B5EF4-FFF2-40B4-BE49-F238E27FC236}">
                <a16:creationId xmlns:a16="http://schemas.microsoft.com/office/drawing/2014/main" id="{0FE13606-43F4-4F91-04C5-1DA530E68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7" y="638594"/>
            <a:ext cx="1621677" cy="96325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B24BE7-9A2E-8930-1791-178B6FB73A19}"/>
              </a:ext>
            </a:extLst>
          </p:cNvPr>
          <p:cNvSpPr txBox="1"/>
          <p:nvPr/>
        </p:nvSpPr>
        <p:spPr>
          <a:xfrm>
            <a:off x="1538243" y="3200017"/>
            <a:ext cx="975075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2006 - 578 = 1428 (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1428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14,28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(&gt; 14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3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Nhóm 19">
            <a:extLst>
              <a:ext uri="{FF2B5EF4-FFF2-40B4-BE49-F238E27FC236}">
                <a16:creationId xmlns:a16="http://schemas.microsoft.com/office/drawing/2014/main" id="{F40F9AED-959B-7FFC-1D12-AF08E1894F8A}"/>
              </a:ext>
            </a:extLst>
          </p:cNvPr>
          <p:cNvGrpSpPr/>
          <p:nvPr/>
        </p:nvGrpSpPr>
        <p:grpSpPr>
          <a:xfrm>
            <a:off x="435837" y="377928"/>
            <a:ext cx="11155330" cy="2737725"/>
            <a:chOff x="230269" y="704489"/>
            <a:chExt cx="14198843" cy="2737725"/>
          </a:xfrm>
          <a:solidFill>
            <a:srgbClr val="D7F9FF"/>
          </a:solidFill>
        </p:grpSpPr>
        <p:sp>
          <p:nvSpPr>
            <p:cNvPr id="24" name="Hình chữ nhật: Góc Tròn 20">
              <a:extLst>
                <a:ext uri="{FF2B5EF4-FFF2-40B4-BE49-F238E27FC236}">
                  <a16:creationId xmlns:a16="http://schemas.microsoft.com/office/drawing/2014/main" id="{0B44597E-85B0-3C61-3E82-7A9D602F6B57}"/>
                </a:ext>
              </a:extLst>
            </p:cNvPr>
            <p:cNvSpPr/>
            <p:nvPr/>
          </p:nvSpPr>
          <p:spPr>
            <a:xfrm>
              <a:off x="230269" y="704489"/>
              <a:ext cx="14198843" cy="2737725"/>
            </a:xfrm>
            <a:prstGeom prst="roundRect">
              <a:avLst/>
            </a:prstGeom>
            <a:grpFill/>
            <a:ln w="19050">
              <a:solidFill>
                <a:srgbClr val="0072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TextBox 4">
              <a:extLst>
                <a:ext uri="{FF2B5EF4-FFF2-40B4-BE49-F238E27FC236}">
                  <a16:creationId xmlns:a16="http://schemas.microsoft.com/office/drawing/2014/main" id="{5A04FBE8-2576-A596-541E-5896827C5410}"/>
                </a:ext>
              </a:extLst>
            </p:cNvPr>
            <p:cNvSpPr txBox="1"/>
            <p:nvPr/>
          </p:nvSpPr>
          <p:spPr>
            <a:xfrm>
              <a:off x="1605854" y="796078"/>
              <a:ext cx="12518689" cy="2554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tải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vận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thiết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ráp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máy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phát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nhà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máy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qua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quãng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đường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dài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56 km.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đảm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an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toàn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vận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tốc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16 km/h.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lúc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rời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bến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5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giờ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sáng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nhà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máy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lúc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mấy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giờ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Hình ảnh 25">
            <a:extLst>
              <a:ext uri="{FF2B5EF4-FFF2-40B4-BE49-F238E27FC236}">
                <a16:creationId xmlns:a16="http://schemas.microsoft.com/office/drawing/2014/main" id="{DA31C88F-2B89-A939-1CE0-1317437A3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66" y="489023"/>
            <a:ext cx="1438781" cy="8596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232025-6C17-C875-7373-77698AA10757}"/>
              </a:ext>
            </a:extLst>
          </p:cNvPr>
          <p:cNvSpPr txBox="1"/>
          <p:nvPr/>
        </p:nvSpPr>
        <p:spPr>
          <a:xfrm>
            <a:off x="1865832" y="3115651"/>
            <a:ext cx="84603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56km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: 16 = 3,5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20">
            <a:extLst>
              <a:ext uri="{FF2B5EF4-FFF2-40B4-BE49-F238E27FC236}">
                <a16:creationId xmlns:a16="http://schemas.microsoft.com/office/drawing/2014/main" id="{EEBAD697-B4BC-E91E-05DF-5E4C802D9D55}"/>
              </a:ext>
            </a:extLst>
          </p:cNvPr>
          <p:cNvSpPr/>
          <p:nvPr/>
        </p:nvSpPr>
        <p:spPr>
          <a:xfrm>
            <a:off x="358923" y="196555"/>
            <a:ext cx="11232243" cy="1955128"/>
          </a:xfrm>
          <a:prstGeom prst="roundRect">
            <a:avLst/>
          </a:prstGeom>
          <a:solidFill>
            <a:srgbClr val="D7F9FF"/>
          </a:solidFill>
          <a:ln w="19050">
            <a:solidFill>
              <a:srgbClr val="0072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AE3C80-9FDD-8754-EEE6-11134D8F87BA}"/>
              </a:ext>
            </a:extLst>
          </p:cNvPr>
          <p:cNvSpPr txBox="1"/>
          <p:nvPr/>
        </p:nvSpPr>
        <p:spPr>
          <a:xfrm>
            <a:off x="1623700" y="2151682"/>
            <a:ext cx="920382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1,5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6,5 : 13 = 0,5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30 (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a)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 : 1,5 = 1,8 (km/h)</a:t>
            </a:r>
          </a:p>
          <a:p>
            <a:pPr algn="ctr"/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:1,8  km/h =  0,5 m/s</a:t>
            </a:r>
          </a:p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b)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+ 30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6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Đáp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0,5 m/s b) 6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F19593-330F-854C-1B8F-0757A12D650A}"/>
              </a:ext>
            </a:extLst>
          </p:cNvPr>
          <p:cNvSpPr txBox="1"/>
          <p:nvPr/>
        </p:nvSpPr>
        <p:spPr>
          <a:xfrm>
            <a:off x="461474" y="286339"/>
            <a:ext cx="110685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6,5 km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km/h. Sau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2,7 km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</a:p>
          <a:p>
            <a:pPr marL="514350" indent="-514350">
              <a:buAutoNum type="alphaLcParenR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m/s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Khi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/>
          </a:p>
        </p:txBody>
      </p:sp>
      <p:pic>
        <p:nvPicPr>
          <p:cNvPr id="10" name="Hình ảnh 74">
            <a:extLst>
              <a:ext uri="{FF2B5EF4-FFF2-40B4-BE49-F238E27FC236}">
                <a16:creationId xmlns:a16="http://schemas.microsoft.com/office/drawing/2014/main" id="{2637F0C8-ADC5-E781-F8C6-8B97F81E9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30" y="127392"/>
            <a:ext cx="145707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2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580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等线</vt:lpstr>
      <vt:lpstr>等线 Light</vt:lpstr>
      <vt:lpstr>Aptos</vt:lpstr>
      <vt:lpstr>Aptos Display</vt:lpstr>
      <vt:lpstr>Arial</vt:lpstr>
      <vt:lpstr>Arial-Rounded</vt:lpstr>
      <vt:lpstr>Calibri</vt:lpstr>
      <vt:lpstr>Cambria</vt:lpstr>
      <vt:lpstr>Times New Roman</vt:lpstr>
      <vt:lpstr>UTM Cookies</vt:lpstr>
      <vt:lpstr>2_Office 主题</vt:lpstr>
      <vt:lpstr>https://www.freeppt7.com</vt:lpstr>
      <vt:lpstr>2_Office Theme</vt:lpstr>
      <vt:lpstr>Office Theme</vt:lpstr>
      <vt:lpstr>2_Office 主题​​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Trung Vu Duc</cp:lastModifiedBy>
  <cp:revision>61</cp:revision>
  <dcterms:created xsi:type="dcterms:W3CDTF">2021-07-20T01:55:21Z</dcterms:created>
  <dcterms:modified xsi:type="dcterms:W3CDTF">2026-04-02T15:21:43Z</dcterms:modified>
</cp:coreProperties>
</file>