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1" r:id="rId3"/>
    <p:sldMasterId id="2147483939" r:id="rId4"/>
    <p:sldMasterId id="2147483978" r:id="rId5"/>
    <p:sldMasterId id="2147483990" r:id="rId6"/>
  </p:sldMasterIdLst>
  <p:notesMasterIdLst>
    <p:notesMasterId r:id="rId14"/>
  </p:notesMasterIdLst>
  <p:sldIdLst>
    <p:sldId id="260" r:id="rId7"/>
    <p:sldId id="261" r:id="rId8"/>
    <p:sldId id="262" r:id="rId9"/>
    <p:sldId id="299" r:id="rId10"/>
    <p:sldId id="3409" r:id="rId11"/>
    <p:sldId id="304" r:id="rId12"/>
    <p:sldId id="34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4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71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92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09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438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A11614ED-5C11-ACF9-656A-FE09A01C3B33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4D1E898-94C6-9ED9-8244-CCFDD95E3E2E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C7A486C5-D35F-E6B7-B6F8-8DCBDF1BE460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" name="Google Shape;995;p14">
                <a:extLst>
                  <a:ext uri="{FF2B5EF4-FFF2-40B4-BE49-F238E27FC236}">
                    <a16:creationId xmlns:a16="http://schemas.microsoft.com/office/drawing/2014/main" id="{5F96212B-8912-9AF2-D5CC-CF25B3FC87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96;p14">
                <a:extLst>
                  <a:ext uri="{FF2B5EF4-FFF2-40B4-BE49-F238E27FC236}">
                    <a16:creationId xmlns:a16="http://schemas.microsoft.com/office/drawing/2014/main" id="{BD5BC46F-941A-3B3F-99EA-EC429FD810A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027995B-3058-A089-498F-25B85B38DD19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77F557D-D022-0919-CC7F-8AE32ECD2213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4" name="Google Shape;999;p14">
                <a:extLst>
                  <a:ext uri="{FF2B5EF4-FFF2-40B4-BE49-F238E27FC236}">
                    <a16:creationId xmlns:a16="http://schemas.microsoft.com/office/drawing/2014/main" id="{D1F4F485-16D5-8B50-0563-A9B9C5AF9146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00;p14">
                <a:extLst>
                  <a:ext uri="{FF2B5EF4-FFF2-40B4-BE49-F238E27FC236}">
                    <a16:creationId xmlns:a16="http://schemas.microsoft.com/office/drawing/2014/main" id="{70326476-D19B-7282-953D-AA4BAE30E8EF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001;p14">
              <a:extLst>
                <a:ext uri="{FF2B5EF4-FFF2-40B4-BE49-F238E27FC236}">
                  <a16:creationId xmlns:a16="http://schemas.microsoft.com/office/drawing/2014/main" id="{2A4AE02C-B700-4DD7-8CCA-EC08FBFB6EC7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" name="Google Shape;1002;p14">
                <a:extLst>
                  <a:ext uri="{FF2B5EF4-FFF2-40B4-BE49-F238E27FC236}">
                    <a16:creationId xmlns:a16="http://schemas.microsoft.com/office/drawing/2014/main" id="{51898775-F594-3E2B-F52E-8E3B68AA05A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03;p14">
                <a:extLst>
                  <a:ext uri="{FF2B5EF4-FFF2-40B4-BE49-F238E27FC236}">
                    <a16:creationId xmlns:a16="http://schemas.microsoft.com/office/drawing/2014/main" id="{CCCE1E58-A7F7-0258-2694-E4A583075695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004;p14">
              <a:extLst>
                <a:ext uri="{FF2B5EF4-FFF2-40B4-BE49-F238E27FC236}">
                  <a16:creationId xmlns:a16="http://schemas.microsoft.com/office/drawing/2014/main" id="{086B9782-1C27-6FAC-2D9B-7B5CFFF1FA56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" name="Google Shape;1005;p14">
                <a:extLst>
                  <a:ext uri="{FF2B5EF4-FFF2-40B4-BE49-F238E27FC236}">
                    <a16:creationId xmlns:a16="http://schemas.microsoft.com/office/drawing/2014/main" id="{014F8729-C6DD-2B31-45A9-002561B8C4A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06;p14">
                <a:extLst>
                  <a:ext uri="{FF2B5EF4-FFF2-40B4-BE49-F238E27FC236}">
                    <a16:creationId xmlns:a16="http://schemas.microsoft.com/office/drawing/2014/main" id="{37309C69-CFED-7564-0D26-3416E0518BCF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007;p14">
              <a:extLst>
                <a:ext uri="{FF2B5EF4-FFF2-40B4-BE49-F238E27FC236}">
                  <a16:creationId xmlns:a16="http://schemas.microsoft.com/office/drawing/2014/main" id="{B0820348-DAD2-64F8-AF4B-2912C5B0B180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8" name="Google Shape;1008;p14">
                <a:extLst>
                  <a:ext uri="{FF2B5EF4-FFF2-40B4-BE49-F238E27FC236}">
                    <a16:creationId xmlns:a16="http://schemas.microsoft.com/office/drawing/2014/main" id="{79034C7F-4471-9D28-CE61-C286F1F2E2D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09;p14">
                <a:extLst>
                  <a:ext uri="{FF2B5EF4-FFF2-40B4-BE49-F238E27FC236}">
                    <a16:creationId xmlns:a16="http://schemas.microsoft.com/office/drawing/2014/main" id="{1CEF56E4-0BB6-2C31-4958-B26108D3074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1010;p14">
              <a:extLst>
                <a:ext uri="{FF2B5EF4-FFF2-40B4-BE49-F238E27FC236}">
                  <a16:creationId xmlns:a16="http://schemas.microsoft.com/office/drawing/2014/main" id="{84716D0B-0415-5F0A-896A-E98F5419FFBE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" name="Google Shape;1011;p14">
                <a:extLst>
                  <a:ext uri="{FF2B5EF4-FFF2-40B4-BE49-F238E27FC236}">
                    <a16:creationId xmlns:a16="http://schemas.microsoft.com/office/drawing/2014/main" id="{DF139B88-AF83-AD16-66E0-F1A3435A0D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12;p14">
                <a:extLst>
                  <a:ext uri="{FF2B5EF4-FFF2-40B4-BE49-F238E27FC236}">
                    <a16:creationId xmlns:a16="http://schemas.microsoft.com/office/drawing/2014/main" id="{89F36D74-F9E0-FA32-6FE6-15EF5786331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1013;p14">
              <a:extLst>
                <a:ext uri="{FF2B5EF4-FFF2-40B4-BE49-F238E27FC236}">
                  <a16:creationId xmlns:a16="http://schemas.microsoft.com/office/drawing/2014/main" id="{24FAB22E-A7F2-ECF9-8B50-C3D49E1B3773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4;p14">
              <a:extLst>
                <a:ext uri="{FF2B5EF4-FFF2-40B4-BE49-F238E27FC236}">
                  <a16:creationId xmlns:a16="http://schemas.microsoft.com/office/drawing/2014/main" id="{8E88AE74-A985-870B-6720-182F42BA7CA2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" name="Google Shape;1082;p14">
            <a:extLst>
              <a:ext uri="{FF2B5EF4-FFF2-40B4-BE49-F238E27FC236}">
                <a16:creationId xmlns:a16="http://schemas.microsoft.com/office/drawing/2014/main" id="{5B07326C-92A2-77D9-F465-AC1BA1F89F69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083;p14">
            <a:extLst>
              <a:ext uri="{FF2B5EF4-FFF2-40B4-BE49-F238E27FC236}">
                <a16:creationId xmlns:a16="http://schemas.microsoft.com/office/drawing/2014/main" id="{C9BBD5AA-AB85-3399-10D8-DE5AB8D2E67D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084;p14">
            <a:extLst>
              <a:ext uri="{FF2B5EF4-FFF2-40B4-BE49-F238E27FC236}">
                <a16:creationId xmlns:a16="http://schemas.microsoft.com/office/drawing/2014/main" id="{3AC6EC19-9CAC-823F-7602-6A82AAC98532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85;p14">
            <a:extLst>
              <a:ext uri="{FF2B5EF4-FFF2-40B4-BE49-F238E27FC236}">
                <a16:creationId xmlns:a16="http://schemas.microsoft.com/office/drawing/2014/main" id="{F43B58F4-A0E4-78A6-7846-1C0AF19C320F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6;p14">
            <a:extLst>
              <a:ext uri="{FF2B5EF4-FFF2-40B4-BE49-F238E27FC236}">
                <a16:creationId xmlns:a16="http://schemas.microsoft.com/office/drawing/2014/main" id="{E4755B05-9E7B-B048-2224-7794EABBB156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2;p14">
            <a:extLst>
              <a:ext uri="{FF2B5EF4-FFF2-40B4-BE49-F238E27FC236}">
                <a16:creationId xmlns:a16="http://schemas.microsoft.com/office/drawing/2014/main" id="{1A67B036-B1BF-B1D5-4EF6-9CB52F7BF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3;p14">
            <a:extLst>
              <a:ext uri="{FF2B5EF4-FFF2-40B4-BE49-F238E27FC236}">
                <a16:creationId xmlns:a16="http://schemas.microsoft.com/office/drawing/2014/main" id="{2880D578-1B78-1829-2262-DD18531FCD2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4;p14">
            <a:extLst>
              <a:ext uri="{FF2B5EF4-FFF2-40B4-BE49-F238E27FC236}">
                <a16:creationId xmlns:a16="http://schemas.microsoft.com/office/drawing/2014/main" id="{F1AE927B-E5EC-961A-ECC3-107528990A57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85;p14">
            <a:extLst>
              <a:ext uri="{FF2B5EF4-FFF2-40B4-BE49-F238E27FC236}">
                <a16:creationId xmlns:a16="http://schemas.microsoft.com/office/drawing/2014/main" id="{024EB7D7-1ED6-5235-05AD-04337DB095EF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6;p14">
            <a:extLst>
              <a:ext uri="{FF2B5EF4-FFF2-40B4-BE49-F238E27FC236}">
                <a16:creationId xmlns:a16="http://schemas.microsoft.com/office/drawing/2014/main" id="{23105A6F-5A94-5CD9-F6DF-5ECDC3F8AEDB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2;p14">
            <a:extLst>
              <a:ext uri="{FF2B5EF4-FFF2-40B4-BE49-F238E27FC236}">
                <a16:creationId xmlns:a16="http://schemas.microsoft.com/office/drawing/2014/main" id="{156801E5-FE5C-4A1A-7EFB-495FCF43D48F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3;p14">
            <a:extLst>
              <a:ext uri="{FF2B5EF4-FFF2-40B4-BE49-F238E27FC236}">
                <a16:creationId xmlns:a16="http://schemas.microsoft.com/office/drawing/2014/main" id="{D3197717-CF40-B6BA-D22D-450F54F1E4F3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4;p14">
            <a:extLst>
              <a:ext uri="{FF2B5EF4-FFF2-40B4-BE49-F238E27FC236}">
                <a16:creationId xmlns:a16="http://schemas.microsoft.com/office/drawing/2014/main" id="{9BFE1E1C-5318-18FA-0657-9E0A010558B7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5;p14">
            <a:extLst>
              <a:ext uri="{FF2B5EF4-FFF2-40B4-BE49-F238E27FC236}">
                <a16:creationId xmlns:a16="http://schemas.microsoft.com/office/drawing/2014/main" id="{8FF499C1-E520-89AE-57E1-E0710EECF90B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6;p14">
            <a:extLst>
              <a:ext uri="{FF2B5EF4-FFF2-40B4-BE49-F238E27FC236}">
                <a16:creationId xmlns:a16="http://schemas.microsoft.com/office/drawing/2014/main" id="{9BDE81F6-056C-FD81-7B47-54F9737E3FE0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2;p14">
            <a:extLst>
              <a:ext uri="{FF2B5EF4-FFF2-40B4-BE49-F238E27FC236}">
                <a16:creationId xmlns:a16="http://schemas.microsoft.com/office/drawing/2014/main" id="{57F2F97F-529D-2744-E82D-75ECB6234CF6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3;p14">
            <a:extLst>
              <a:ext uri="{FF2B5EF4-FFF2-40B4-BE49-F238E27FC236}">
                <a16:creationId xmlns:a16="http://schemas.microsoft.com/office/drawing/2014/main" id="{19521B70-68B3-FD03-D42B-FD8D2E7EE260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4;p14">
            <a:extLst>
              <a:ext uri="{FF2B5EF4-FFF2-40B4-BE49-F238E27FC236}">
                <a16:creationId xmlns:a16="http://schemas.microsoft.com/office/drawing/2014/main" id="{E18C8A77-AE94-B24A-D285-4B575FD4EC3F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5;p14">
            <a:extLst>
              <a:ext uri="{FF2B5EF4-FFF2-40B4-BE49-F238E27FC236}">
                <a16:creationId xmlns:a16="http://schemas.microsoft.com/office/drawing/2014/main" id="{E4E7407F-6CB1-9D86-0F2A-E37D73B83979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6;p14">
            <a:extLst>
              <a:ext uri="{FF2B5EF4-FFF2-40B4-BE49-F238E27FC236}">
                <a16:creationId xmlns:a16="http://schemas.microsoft.com/office/drawing/2014/main" id="{6C0955B4-4C56-3887-0CD2-7893A82C9A31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2;p14">
            <a:extLst>
              <a:ext uri="{FF2B5EF4-FFF2-40B4-BE49-F238E27FC236}">
                <a16:creationId xmlns:a16="http://schemas.microsoft.com/office/drawing/2014/main" id="{8440434E-BF0B-ECD3-1456-0ADDC6DA3972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3;p14">
            <a:extLst>
              <a:ext uri="{FF2B5EF4-FFF2-40B4-BE49-F238E27FC236}">
                <a16:creationId xmlns:a16="http://schemas.microsoft.com/office/drawing/2014/main" id="{C482ADB9-63CE-95B9-D317-3232DF020DF3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4;p14">
            <a:extLst>
              <a:ext uri="{FF2B5EF4-FFF2-40B4-BE49-F238E27FC236}">
                <a16:creationId xmlns:a16="http://schemas.microsoft.com/office/drawing/2014/main" id="{C0592961-35E3-E969-3623-D6CE89F06B76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5;p14">
            <a:extLst>
              <a:ext uri="{FF2B5EF4-FFF2-40B4-BE49-F238E27FC236}">
                <a16:creationId xmlns:a16="http://schemas.microsoft.com/office/drawing/2014/main" id="{9056E497-C691-347C-E419-83075DE45545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6;p14">
            <a:extLst>
              <a:ext uri="{FF2B5EF4-FFF2-40B4-BE49-F238E27FC236}">
                <a16:creationId xmlns:a16="http://schemas.microsoft.com/office/drawing/2014/main" id="{BEEEF411-648D-F4B1-6C31-BE77AA9B9F34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2;p14">
            <a:extLst>
              <a:ext uri="{FF2B5EF4-FFF2-40B4-BE49-F238E27FC236}">
                <a16:creationId xmlns:a16="http://schemas.microsoft.com/office/drawing/2014/main" id="{EAE16F31-5E81-05A6-042F-68337161BD2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3;p14">
            <a:extLst>
              <a:ext uri="{FF2B5EF4-FFF2-40B4-BE49-F238E27FC236}">
                <a16:creationId xmlns:a16="http://schemas.microsoft.com/office/drawing/2014/main" id="{97D5F277-BDEC-6B6B-CABF-45F0CF7E470F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4;p14">
            <a:extLst>
              <a:ext uri="{FF2B5EF4-FFF2-40B4-BE49-F238E27FC236}">
                <a16:creationId xmlns:a16="http://schemas.microsoft.com/office/drawing/2014/main" id="{BCA78FC8-001D-5226-218E-FC0A5E214E33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5;p14">
            <a:extLst>
              <a:ext uri="{FF2B5EF4-FFF2-40B4-BE49-F238E27FC236}">
                <a16:creationId xmlns:a16="http://schemas.microsoft.com/office/drawing/2014/main" id="{76C9CA1E-ABBD-DD0F-A2E0-7E118A0C8658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6;p14">
            <a:extLst>
              <a:ext uri="{FF2B5EF4-FFF2-40B4-BE49-F238E27FC236}">
                <a16:creationId xmlns:a16="http://schemas.microsoft.com/office/drawing/2014/main" id="{D46E9C8B-8BBB-0B63-4642-736ABD39E339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2;p14">
            <a:extLst>
              <a:ext uri="{FF2B5EF4-FFF2-40B4-BE49-F238E27FC236}">
                <a16:creationId xmlns:a16="http://schemas.microsoft.com/office/drawing/2014/main" id="{3E0D6E71-97AB-97F1-4EFA-A8E335E1AC99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3;p14">
            <a:extLst>
              <a:ext uri="{FF2B5EF4-FFF2-40B4-BE49-F238E27FC236}">
                <a16:creationId xmlns:a16="http://schemas.microsoft.com/office/drawing/2014/main" id="{33CEB434-1F1B-22D8-D852-1DD2E0EE5F65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4;p14">
            <a:extLst>
              <a:ext uri="{FF2B5EF4-FFF2-40B4-BE49-F238E27FC236}">
                <a16:creationId xmlns:a16="http://schemas.microsoft.com/office/drawing/2014/main" id="{7EB7DCF4-99C8-D0C6-B199-98CF8E5AE2D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5;p14">
            <a:extLst>
              <a:ext uri="{FF2B5EF4-FFF2-40B4-BE49-F238E27FC236}">
                <a16:creationId xmlns:a16="http://schemas.microsoft.com/office/drawing/2014/main" id="{58575053-6A71-2E7C-EEB1-5EB03163E0F9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6;p14">
            <a:extLst>
              <a:ext uri="{FF2B5EF4-FFF2-40B4-BE49-F238E27FC236}">
                <a16:creationId xmlns:a16="http://schemas.microsoft.com/office/drawing/2014/main" id="{2B3D5B47-3898-0A50-BF26-9807F388FC0D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2;p14">
            <a:extLst>
              <a:ext uri="{FF2B5EF4-FFF2-40B4-BE49-F238E27FC236}">
                <a16:creationId xmlns:a16="http://schemas.microsoft.com/office/drawing/2014/main" id="{7CC2B9E2-1D54-A6F7-C17C-918EDEA77C06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3;p14">
            <a:extLst>
              <a:ext uri="{FF2B5EF4-FFF2-40B4-BE49-F238E27FC236}">
                <a16:creationId xmlns:a16="http://schemas.microsoft.com/office/drawing/2014/main" id="{187501DC-E129-8F93-9FE4-420C8B4D8AE4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4;p14">
            <a:extLst>
              <a:ext uri="{FF2B5EF4-FFF2-40B4-BE49-F238E27FC236}">
                <a16:creationId xmlns:a16="http://schemas.microsoft.com/office/drawing/2014/main" id="{8117B76A-8986-CE76-BAEC-D78589B9E99D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5;p14">
            <a:extLst>
              <a:ext uri="{FF2B5EF4-FFF2-40B4-BE49-F238E27FC236}">
                <a16:creationId xmlns:a16="http://schemas.microsoft.com/office/drawing/2014/main" id="{5A312A1D-D528-09FC-2E7A-573F1068DFA2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6;p14">
            <a:extLst>
              <a:ext uri="{FF2B5EF4-FFF2-40B4-BE49-F238E27FC236}">
                <a16:creationId xmlns:a16="http://schemas.microsoft.com/office/drawing/2014/main" id="{F12ECA37-4C13-228E-C862-DE9C8D5630A2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2;p14">
            <a:extLst>
              <a:ext uri="{FF2B5EF4-FFF2-40B4-BE49-F238E27FC236}">
                <a16:creationId xmlns:a16="http://schemas.microsoft.com/office/drawing/2014/main" id="{DC02BF72-C4FB-FD77-84A6-EA66CC45DF0C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3;p14">
            <a:extLst>
              <a:ext uri="{FF2B5EF4-FFF2-40B4-BE49-F238E27FC236}">
                <a16:creationId xmlns:a16="http://schemas.microsoft.com/office/drawing/2014/main" id="{89F02872-4FE4-E676-96B3-5FA9B2314A29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4;p14">
            <a:extLst>
              <a:ext uri="{FF2B5EF4-FFF2-40B4-BE49-F238E27FC236}">
                <a16:creationId xmlns:a16="http://schemas.microsoft.com/office/drawing/2014/main" id="{BFC4FFBD-5B3F-8777-5B53-C287F19F02E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5;p14">
            <a:extLst>
              <a:ext uri="{FF2B5EF4-FFF2-40B4-BE49-F238E27FC236}">
                <a16:creationId xmlns:a16="http://schemas.microsoft.com/office/drawing/2014/main" id="{798B54A6-346B-CE88-EC91-F6775EA70EED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6;p14">
            <a:extLst>
              <a:ext uri="{FF2B5EF4-FFF2-40B4-BE49-F238E27FC236}">
                <a16:creationId xmlns:a16="http://schemas.microsoft.com/office/drawing/2014/main" id="{42CC356E-28FF-F9C1-BDBE-3C712A85981E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6FF4C05-4305-335C-A26E-23A508C24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Hình chữ nhật: Góc Tròn 1">
            <a:extLst>
              <a:ext uri="{FF2B5EF4-FFF2-40B4-BE49-F238E27FC236}">
                <a16:creationId xmlns:a16="http://schemas.microsoft.com/office/drawing/2014/main" id="{526E3CE0-1A47-D868-69B3-1FDBBD46BA55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882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30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488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440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444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333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974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382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7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43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47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717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881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3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527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0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17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74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6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30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5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68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5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8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634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63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99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7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0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A11614ED-5C11-ACF9-656A-FE09A01C3B33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4D1E898-94C6-9ED9-8244-CCFDD95E3E2E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C7A486C5-D35F-E6B7-B6F8-8DCBDF1BE460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" name="Google Shape;995;p14">
                <a:extLst>
                  <a:ext uri="{FF2B5EF4-FFF2-40B4-BE49-F238E27FC236}">
                    <a16:creationId xmlns:a16="http://schemas.microsoft.com/office/drawing/2014/main" id="{5F96212B-8912-9AF2-D5CC-CF25B3FC87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96;p14">
                <a:extLst>
                  <a:ext uri="{FF2B5EF4-FFF2-40B4-BE49-F238E27FC236}">
                    <a16:creationId xmlns:a16="http://schemas.microsoft.com/office/drawing/2014/main" id="{BD5BC46F-941A-3B3F-99EA-EC429FD810A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027995B-3058-A089-498F-25B85B38DD19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77F557D-D022-0919-CC7F-8AE32ECD2213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4" name="Google Shape;999;p14">
                <a:extLst>
                  <a:ext uri="{FF2B5EF4-FFF2-40B4-BE49-F238E27FC236}">
                    <a16:creationId xmlns:a16="http://schemas.microsoft.com/office/drawing/2014/main" id="{D1F4F485-16D5-8B50-0563-A9B9C5AF9146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00;p14">
                <a:extLst>
                  <a:ext uri="{FF2B5EF4-FFF2-40B4-BE49-F238E27FC236}">
                    <a16:creationId xmlns:a16="http://schemas.microsoft.com/office/drawing/2014/main" id="{70326476-D19B-7282-953D-AA4BAE30E8EF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001;p14">
              <a:extLst>
                <a:ext uri="{FF2B5EF4-FFF2-40B4-BE49-F238E27FC236}">
                  <a16:creationId xmlns:a16="http://schemas.microsoft.com/office/drawing/2014/main" id="{2A4AE02C-B700-4DD7-8CCA-EC08FBFB6EC7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" name="Google Shape;1002;p14">
                <a:extLst>
                  <a:ext uri="{FF2B5EF4-FFF2-40B4-BE49-F238E27FC236}">
                    <a16:creationId xmlns:a16="http://schemas.microsoft.com/office/drawing/2014/main" id="{51898775-F594-3E2B-F52E-8E3B68AA05A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03;p14">
                <a:extLst>
                  <a:ext uri="{FF2B5EF4-FFF2-40B4-BE49-F238E27FC236}">
                    <a16:creationId xmlns:a16="http://schemas.microsoft.com/office/drawing/2014/main" id="{CCCE1E58-A7F7-0258-2694-E4A583075695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004;p14">
              <a:extLst>
                <a:ext uri="{FF2B5EF4-FFF2-40B4-BE49-F238E27FC236}">
                  <a16:creationId xmlns:a16="http://schemas.microsoft.com/office/drawing/2014/main" id="{086B9782-1C27-6FAC-2D9B-7B5CFFF1FA56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" name="Google Shape;1005;p14">
                <a:extLst>
                  <a:ext uri="{FF2B5EF4-FFF2-40B4-BE49-F238E27FC236}">
                    <a16:creationId xmlns:a16="http://schemas.microsoft.com/office/drawing/2014/main" id="{014F8729-C6DD-2B31-45A9-002561B8C4A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06;p14">
                <a:extLst>
                  <a:ext uri="{FF2B5EF4-FFF2-40B4-BE49-F238E27FC236}">
                    <a16:creationId xmlns:a16="http://schemas.microsoft.com/office/drawing/2014/main" id="{37309C69-CFED-7564-0D26-3416E0518BCF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007;p14">
              <a:extLst>
                <a:ext uri="{FF2B5EF4-FFF2-40B4-BE49-F238E27FC236}">
                  <a16:creationId xmlns:a16="http://schemas.microsoft.com/office/drawing/2014/main" id="{B0820348-DAD2-64F8-AF4B-2912C5B0B180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8" name="Google Shape;1008;p14">
                <a:extLst>
                  <a:ext uri="{FF2B5EF4-FFF2-40B4-BE49-F238E27FC236}">
                    <a16:creationId xmlns:a16="http://schemas.microsoft.com/office/drawing/2014/main" id="{79034C7F-4471-9D28-CE61-C286F1F2E2D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09;p14">
                <a:extLst>
                  <a:ext uri="{FF2B5EF4-FFF2-40B4-BE49-F238E27FC236}">
                    <a16:creationId xmlns:a16="http://schemas.microsoft.com/office/drawing/2014/main" id="{1CEF56E4-0BB6-2C31-4958-B26108D3074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1010;p14">
              <a:extLst>
                <a:ext uri="{FF2B5EF4-FFF2-40B4-BE49-F238E27FC236}">
                  <a16:creationId xmlns:a16="http://schemas.microsoft.com/office/drawing/2014/main" id="{84716D0B-0415-5F0A-896A-E98F5419FFBE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" name="Google Shape;1011;p14">
                <a:extLst>
                  <a:ext uri="{FF2B5EF4-FFF2-40B4-BE49-F238E27FC236}">
                    <a16:creationId xmlns:a16="http://schemas.microsoft.com/office/drawing/2014/main" id="{DF139B88-AF83-AD16-66E0-F1A3435A0D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12;p14">
                <a:extLst>
                  <a:ext uri="{FF2B5EF4-FFF2-40B4-BE49-F238E27FC236}">
                    <a16:creationId xmlns:a16="http://schemas.microsoft.com/office/drawing/2014/main" id="{89F36D74-F9E0-FA32-6FE6-15EF5786331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1013;p14">
              <a:extLst>
                <a:ext uri="{FF2B5EF4-FFF2-40B4-BE49-F238E27FC236}">
                  <a16:creationId xmlns:a16="http://schemas.microsoft.com/office/drawing/2014/main" id="{24FAB22E-A7F2-ECF9-8B50-C3D49E1B3773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4;p14">
              <a:extLst>
                <a:ext uri="{FF2B5EF4-FFF2-40B4-BE49-F238E27FC236}">
                  <a16:creationId xmlns:a16="http://schemas.microsoft.com/office/drawing/2014/main" id="{8E88AE74-A985-870B-6720-182F42BA7CA2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" name="Google Shape;1082;p14">
            <a:extLst>
              <a:ext uri="{FF2B5EF4-FFF2-40B4-BE49-F238E27FC236}">
                <a16:creationId xmlns:a16="http://schemas.microsoft.com/office/drawing/2014/main" id="{5B07326C-92A2-77D9-F465-AC1BA1F89F69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083;p14">
            <a:extLst>
              <a:ext uri="{FF2B5EF4-FFF2-40B4-BE49-F238E27FC236}">
                <a16:creationId xmlns:a16="http://schemas.microsoft.com/office/drawing/2014/main" id="{C9BBD5AA-AB85-3399-10D8-DE5AB8D2E67D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084;p14">
            <a:extLst>
              <a:ext uri="{FF2B5EF4-FFF2-40B4-BE49-F238E27FC236}">
                <a16:creationId xmlns:a16="http://schemas.microsoft.com/office/drawing/2014/main" id="{3AC6EC19-9CAC-823F-7602-6A82AAC98532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85;p14">
            <a:extLst>
              <a:ext uri="{FF2B5EF4-FFF2-40B4-BE49-F238E27FC236}">
                <a16:creationId xmlns:a16="http://schemas.microsoft.com/office/drawing/2014/main" id="{F43B58F4-A0E4-78A6-7846-1C0AF19C320F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6;p14">
            <a:extLst>
              <a:ext uri="{FF2B5EF4-FFF2-40B4-BE49-F238E27FC236}">
                <a16:creationId xmlns:a16="http://schemas.microsoft.com/office/drawing/2014/main" id="{E4755B05-9E7B-B048-2224-7794EABBB156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2;p14">
            <a:extLst>
              <a:ext uri="{FF2B5EF4-FFF2-40B4-BE49-F238E27FC236}">
                <a16:creationId xmlns:a16="http://schemas.microsoft.com/office/drawing/2014/main" id="{1A67B036-B1BF-B1D5-4EF6-9CB52F7BF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3;p14">
            <a:extLst>
              <a:ext uri="{FF2B5EF4-FFF2-40B4-BE49-F238E27FC236}">
                <a16:creationId xmlns:a16="http://schemas.microsoft.com/office/drawing/2014/main" id="{2880D578-1B78-1829-2262-DD18531FCD2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4;p14">
            <a:extLst>
              <a:ext uri="{FF2B5EF4-FFF2-40B4-BE49-F238E27FC236}">
                <a16:creationId xmlns:a16="http://schemas.microsoft.com/office/drawing/2014/main" id="{F1AE927B-E5EC-961A-ECC3-107528990A57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85;p14">
            <a:extLst>
              <a:ext uri="{FF2B5EF4-FFF2-40B4-BE49-F238E27FC236}">
                <a16:creationId xmlns:a16="http://schemas.microsoft.com/office/drawing/2014/main" id="{024EB7D7-1ED6-5235-05AD-04337DB095EF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6;p14">
            <a:extLst>
              <a:ext uri="{FF2B5EF4-FFF2-40B4-BE49-F238E27FC236}">
                <a16:creationId xmlns:a16="http://schemas.microsoft.com/office/drawing/2014/main" id="{23105A6F-5A94-5CD9-F6DF-5ECDC3F8AEDB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2;p14">
            <a:extLst>
              <a:ext uri="{FF2B5EF4-FFF2-40B4-BE49-F238E27FC236}">
                <a16:creationId xmlns:a16="http://schemas.microsoft.com/office/drawing/2014/main" id="{156801E5-FE5C-4A1A-7EFB-495FCF43D48F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3;p14">
            <a:extLst>
              <a:ext uri="{FF2B5EF4-FFF2-40B4-BE49-F238E27FC236}">
                <a16:creationId xmlns:a16="http://schemas.microsoft.com/office/drawing/2014/main" id="{D3197717-CF40-B6BA-D22D-450F54F1E4F3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4;p14">
            <a:extLst>
              <a:ext uri="{FF2B5EF4-FFF2-40B4-BE49-F238E27FC236}">
                <a16:creationId xmlns:a16="http://schemas.microsoft.com/office/drawing/2014/main" id="{9BFE1E1C-5318-18FA-0657-9E0A010558B7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5;p14">
            <a:extLst>
              <a:ext uri="{FF2B5EF4-FFF2-40B4-BE49-F238E27FC236}">
                <a16:creationId xmlns:a16="http://schemas.microsoft.com/office/drawing/2014/main" id="{8FF499C1-E520-89AE-57E1-E0710EECF90B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6;p14">
            <a:extLst>
              <a:ext uri="{FF2B5EF4-FFF2-40B4-BE49-F238E27FC236}">
                <a16:creationId xmlns:a16="http://schemas.microsoft.com/office/drawing/2014/main" id="{9BDE81F6-056C-FD81-7B47-54F9737E3FE0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2;p14">
            <a:extLst>
              <a:ext uri="{FF2B5EF4-FFF2-40B4-BE49-F238E27FC236}">
                <a16:creationId xmlns:a16="http://schemas.microsoft.com/office/drawing/2014/main" id="{57F2F97F-529D-2744-E82D-75ECB6234CF6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3;p14">
            <a:extLst>
              <a:ext uri="{FF2B5EF4-FFF2-40B4-BE49-F238E27FC236}">
                <a16:creationId xmlns:a16="http://schemas.microsoft.com/office/drawing/2014/main" id="{19521B70-68B3-FD03-D42B-FD8D2E7EE260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4;p14">
            <a:extLst>
              <a:ext uri="{FF2B5EF4-FFF2-40B4-BE49-F238E27FC236}">
                <a16:creationId xmlns:a16="http://schemas.microsoft.com/office/drawing/2014/main" id="{E18C8A77-AE94-B24A-D285-4B575FD4EC3F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5;p14">
            <a:extLst>
              <a:ext uri="{FF2B5EF4-FFF2-40B4-BE49-F238E27FC236}">
                <a16:creationId xmlns:a16="http://schemas.microsoft.com/office/drawing/2014/main" id="{E4E7407F-6CB1-9D86-0F2A-E37D73B83979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6;p14">
            <a:extLst>
              <a:ext uri="{FF2B5EF4-FFF2-40B4-BE49-F238E27FC236}">
                <a16:creationId xmlns:a16="http://schemas.microsoft.com/office/drawing/2014/main" id="{6C0955B4-4C56-3887-0CD2-7893A82C9A31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2;p14">
            <a:extLst>
              <a:ext uri="{FF2B5EF4-FFF2-40B4-BE49-F238E27FC236}">
                <a16:creationId xmlns:a16="http://schemas.microsoft.com/office/drawing/2014/main" id="{8440434E-BF0B-ECD3-1456-0ADDC6DA3972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3;p14">
            <a:extLst>
              <a:ext uri="{FF2B5EF4-FFF2-40B4-BE49-F238E27FC236}">
                <a16:creationId xmlns:a16="http://schemas.microsoft.com/office/drawing/2014/main" id="{C482ADB9-63CE-95B9-D317-3232DF020DF3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4;p14">
            <a:extLst>
              <a:ext uri="{FF2B5EF4-FFF2-40B4-BE49-F238E27FC236}">
                <a16:creationId xmlns:a16="http://schemas.microsoft.com/office/drawing/2014/main" id="{C0592961-35E3-E969-3623-D6CE89F06B76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5;p14">
            <a:extLst>
              <a:ext uri="{FF2B5EF4-FFF2-40B4-BE49-F238E27FC236}">
                <a16:creationId xmlns:a16="http://schemas.microsoft.com/office/drawing/2014/main" id="{9056E497-C691-347C-E419-83075DE45545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6;p14">
            <a:extLst>
              <a:ext uri="{FF2B5EF4-FFF2-40B4-BE49-F238E27FC236}">
                <a16:creationId xmlns:a16="http://schemas.microsoft.com/office/drawing/2014/main" id="{BEEEF411-648D-F4B1-6C31-BE77AA9B9F34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2;p14">
            <a:extLst>
              <a:ext uri="{FF2B5EF4-FFF2-40B4-BE49-F238E27FC236}">
                <a16:creationId xmlns:a16="http://schemas.microsoft.com/office/drawing/2014/main" id="{EAE16F31-5E81-05A6-042F-68337161BD2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3;p14">
            <a:extLst>
              <a:ext uri="{FF2B5EF4-FFF2-40B4-BE49-F238E27FC236}">
                <a16:creationId xmlns:a16="http://schemas.microsoft.com/office/drawing/2014/main" id="{97D5F277-BDEC-6B6B-CABF-45F0CF7E470F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4;p14">
            <a:extLst>
              <a:ext uri="{FF2B5EF4-FFF2-40B4-BE49-F238E27FC236}">
                <a16:creationId xmlns:a16="http://schemas.microsoft.com/office/drawing/2014/main" id="{BCA78FC8-001D-5226-218E-FC0A5E214E33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5;p14">
            <a:extLst>
              <a:ext uri="{FF2B5EF4-FFF2-40B4-BE49-F238E27FC236}">
                <a16:creationId xmlns:a16="http://schemas.microsoft.com/office/drawing/2014/main" id="{76C9CA1E-ABBD-DD0F-A2E0-7E118A0C8658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6;p14">
            <a:extLst>
              <a:ext uri="{FF2B5EF4-FFF2-40B4-BE49-F238E27FC236}">
                <a16:creationId xmlns:a16="http://schemas.microsoft.com/office/drawing/2014/main" id="{D46E9C8B-8BBB-0B63-4642-736ABD39E339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2;p14">
            <a:extLst>
              <a:ext uri="{FF2B5EF4-FFF2-40B4-BE49-F238E27FC236}">
                <a16:creationId xmlns:a16="http://schemas.microsoft.com/office/drawing/2014/main" id="{3E0D6E71-97AB-97F1-4EFA-A8E335E1AC99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3;p14">
            <a:extLst>
              <a:ext uri="{FF2B5EF4-FFF2-40B4-BE49-F238E27FC236}">
                <a16:creationId xmlns:a16="http://schemas.microsoft.com/office/drawing/2014/main" id="{33CEB434-1F1B-22D8-D852-1DD2E0EE5F65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4;p14">
            <a:extLst>
              <a:ext uri="{FF2B5EF4-FFF2-40B4-BE49-F238E27FC236}">
                <a16:creationId xmlns:a16="http://schemas.microsoft.com/office/drawing/2014/main" id="{7EB7DCF4-99C8-D0C6-B199-98CF8E5AE2D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5;p14">
            <a:extLst>
              <a:ext uri="{FF2B5EF4-FFF2-40B4-BE49-F238E27FC236}">
                <a16:creationId xmlns:a16="http://schemas.microsoft.com/office/drawing/2014/main" id="{58575053-6A71-2E7C-EEB1-5EB03163E0F9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6;p14">
            <a:extLst>
              <a:ext uri="{FF2B5EF4-FFF2-40B4-BE49-F238E27FC236}">
                <a16:creationId xmlns:a16="http://schemas.microsoft.com/office/drawing/2014/main" id="{2B3D5B47-3898-0A50-BF26-9807F388FC0D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2;p14">
            <a:extLst>
              <a:ext uri="{FF2B5EF4-FFF2-40B4-BE49-F238E27FC236}">
                <a16:creationId xmlns:a16="http://schemas.microsoft.com/office/drawing/2014/main" id="{7CC2B9E2-1D54-A6F7-C17C-918EDEA77C06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3;p14">
            <a:extLst>
              <a:ext uri="{FF2B5EF4-FFF2-40B4-BE49-F238E27FC236}">
                <a16:creationId xmlns:a16="http://schemas.microsoft.com/office/drawing/2014/main" id="{187501DC-E129-8F93-9FE4-420C8B4D8AE4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4;p14">
            <a:extLst>
              <a:ext uri="{FF2B5EF4-FFF2-40B4-BE49-F238E27FC236}">
                <a16:creationId xmlns:a16="http://schemas.microsoft.com/office/drawing/2014/main" id="{8117B76A-8986-CE76-BAEC-D78589B9E99D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5;p14">
            <a:extLst>
              <a:ext uri="{FF2B5EF4-FFF2-40B4-BE49-F238E27FC236}">
                <a16:creationId xmlns:a16="http://schemas.microsoft.com/office/drawing/2014/main" id="{5A312A1D-D528-09FC-2E7A-573F1068DFA2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6;p14">
            <a:extLst>
              <a:ext uri="{FF2B5EF4-FFF2-40B4-BE49-F238E27FC236}">
                <a16:creationId xmlns:a16="http://schemas.microsoft.com/office/drawing/2014/main" id="{F12ECA37-4C13-228E-C862-DE9C8D5630A2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2;p14">
            <a:extLst>
              <a:ext uri="{FF2B5EF4-FFF2-40B4-BE49-F238E27FC236}">
                <a16:creationId xmlns:a16="http://schemas.microsoft.com/office/drawing/2014/main" id="{DC02BF72-C4FB-FD77-84A6-EA66CC45DF0C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3;p14">
            <a:extLst>
              <a:ext uri="{FF2B5EF4-FFF2-40B4-BE49-F238E27FC236}">
                <a16:creationId xmlns:a16="http://schemas.microsoft.com/office/drawing/2014/main" id="{89F02872-4FE4-E676-96B3-5FA9B2314A29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4;p14">
            <a:extLst>
              <a:ext uri="{FF2B5EF4-FFF2-40B4-BE49-F238E27FC236}">
                <a16:creationId xmlns:a16="http://schemas.microsoft.com/office/drawing/2014/main" id="{BFC4FFBD-5B3F-8777-5B53-C287F19F02E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5;p14">
            <a:extLst>
              <a:ext uri="{FF2B5EF4-FFF2-40B4-BE49-F238E27FC236}">
                <a16:creationId xmlns:a16="http://schemas.microsoft.com/office/drawing/2014/main" id="{798B54A6-346B-CE88-EC91-F6775EA70EED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6;p14">
            <a:extLst>
              <a:ext uri="{FF2B5EF4-FFF2-40B4-BE49-F238E27FC236}">
                <a16:creationId xmlns:a16="http://schemas.microsoft.com/office/drawing/2014/main" id="{42CC356E-28FF-F9C1-BDBE-3C712A85981E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6FF4C05-4305-335C-A26E-23A508C24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Hình chữ nhật: Góc Tròn 1">
            <a:extLst>
              <a:ext uri="{FF2B5EF4-FFF2-40B4-BE49-F238E27FC236}">
                <a16:creationId xmlns:a16="http://schemas.microsoft.com/office/drawing/2014/main" id="{526E3CE0-1A47-D868-69B3-1FDBBD46BA55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55183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7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0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0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2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88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6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72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27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55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43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4002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042243" y="-2708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47777" y="4159801"/>
            <a:ext cx="366962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2042" y="4938129"/>
            <a:ext cx="379686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7145" y="4938130"/>
            <a:ext cx="371215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2043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4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2700" y="1455428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(9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- 5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54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 : 3 =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35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45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38" y="6075749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14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10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+ 1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25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77656" y="-235498"/>
            <a:ext cx="893134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54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55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4837" y="5181600"/>
            <a:ext cx="4388220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57</a:t>
            </a:r>
            <a:endParaRPr kumimoji="0" lang="en-US" alt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2643" y="5181600"/>
            <a:ext cx="4047757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5197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1500165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198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km/h = ? m/s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562">
            <a:extLst>
              <a:ext uri="{FF2B5EF4-FFF2-40B4-BE49-F238E27FC236}">
                <a16:creationId xmlns:a16="http://schemas.microsoft.com/office/drawing/2014/main" id="{27C82742-A704-16C2-B291-8707815054D3}"/>
              </a:ext>
            </a:extLst>
          </p:cNvPr>
          <p:cNvGrpSpPr/>
          <p:nvPr/>
        </p:nvGrpSpPr>
        <p:grpSpPr>
          <a:xfrm>
            <a:off x="1910421" y="696283"/>
            <a:ext cx="9221867" cy="1384995"/>
            <a:chOff x="1910421" y="700277"/>
            <a:chExt cx="3496531" cy="710935"/>
          </a:xfrm>
        </p:grpSpPr>
        <p:sp>
          <p:nvSpPr>
            <p:cNvPr id="6" name="Hình chữ nhật: Góc Tròn 561">
              <a:extLst>
                <a:ext uri="{FF2B5EF4-FFF2-40B4-BE49-F238E27FC236}">
                  <a16:creationId xmlns:a16="http://schemas.microsoft.com/office/drawing/2014/main" id="{1C20E8D4-0D06-8494-2F16-72B42B62CC58}"/>
                </a:ext>
              </a:extLst>
            </p:cNvPr>
            <p:cNvSpPr/>
            <p:nvPr/>
          </p:nvSpPr>
          <p:spPr>
            <a:xfrm>
              <a:off x="1910421" y="704489"/>
              <a:ext cx="3496531" cy="680821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2FD7AC-2565-E23C-E57C-1E78629D7C08}"/>
                </a:ext>
              </a:extLst>
            </p:cNvPr>
            <p:cNvSpPr txBox="1"/>
            <p:nvPr/>
          </p:nvSpPr>
          <p:spPr>
            <a:xfrm>
              <a:off x="1918484" y="700277"/>
              <a:ext cx="3452186" cy="710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 sáng, do trời mưa và tắc đường nên cô Trang đi được 6 km trong 30 phút. Tính vận tốc của cô Trang (theo đơn vị km/h).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Hình ảnh 587">
            <a:extLst>
              <a:ext uri="{FF2B5EF4-FFF2-40B4-BE49-F238E27FC236}">
                <a16:creationId xmlns:a16="http://schemas.microsoft.com/office/drawing/2014/main" id="{3749E848-373C-51DC-1FD2-D55251F45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EF17E-F4A1-EA2B-0CEA-63F2F07373BD}"/>
              </a:ext>
            </a:extLst>
          </p:cNvPr>
          <p:cNvSpPr txBox="1"/>
          <p:nvPr/>
        </p:nvSpPr>
        <p:spPr>
          <a:xfrm>
            <a:off x="2009553" y="2785730"/>
            <a:ext cx="9346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phút = 0,5 giờ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 tốc của cô Trang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: 0,5 = 12 (km/h)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</a:t>
            </a: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12 km/h.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173">
            <a:extLst>
              <a:ext uri="{FF2B5EF4-FFF2-40B4-BE49-F238E27FC236}">
                <a16:creationId xmlns:a16="http://schemas.microsoft.com/office/drawing/2014/main" id="{B8BAB581-3773-E468-E08B-6D6583D02F05}"/>
              </a:ext>
            </a:extLst>
          </p:cNvPr>
          <p:cNvSpPr/>
          <p:nvPr/>
        </p:nvSpPr>
        <p:spPr>
          <a:xfrm>
            <a:off x="1751551" y="720549"/>
            <a:ext cx="9614356" cy="2014105"/>
          </a:xfrm>
          <a:prstGeom prst="roundRect">
            <a:avLst/>
          </a:prstGeom>
          <a:solidFill>
            <a:srgbClr val="9BC5B1"/>
          </a:solidFill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578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Hình ảnh 353">
            <a:extLst>
              <a:ext uri="{FF2B5EF4-FFF2-40B4-BE49-F238E27FC236}">
                <a16:creationId xmlns:a16="http://schemas.microsoft.com/office/drawing/2014/main" id="{0FE13606-43F4-4F91-04C5-1DA530E6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B24BE7-9A2E-8930-1791-178B6FB73A19}"/>
              </a:ext>
            </a:extLst>
          </p:cNvPr>
          <p:cNvSpPr txBox="1"/>
          <p:nvPr/>
        </p:nvSpPr>
        <p:spPr>
          <a:xfrm>
            <a:off x="1538243" y="3200017"/>
            <a:ext cx="97507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2006 - 578 = 1428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14,28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(&gt; 14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Nhóm 19">
            <a:extLst>
              <a:ext uri="{FF2B5EF4-FFF2-40B4-BE49-F238E27FC236}">
                <a16:creationId xmlns:a16="http://schemas.microsoft.com/office/drawing/2014/main" id="{F40F9AED-959B-7FFC-1D12-AF08E1894F8A}"/>
              </a:ext>
            </a:extLst>
          </p:cNvPr>
          <p:cNvGrpSpPr/>
          <p:nvPr/>
        </p:nvGrpSpPr>
        <p:grpSpPr>
          <a:xfrm>
            <a:off x="435837" y="377928"/>
            <a:ext cx="11155330" cy="2737725"/>
            <a:chOff x="230269" y="704489"/>
            <a:chExt cx="14198843" cy="2737725"/>
          </a:xfrm>
          <a:solidFill>
            <a:srgbClr val="D7F9FF"/>
          </a:solidFill>
        </p:grpSpPr>
        <p:sp>
          <p:nvSpPr>
            <p:cNvPr id="24" name="Hình chữ nhật: Góc Tròn 20">
              <a:extLst>
                <a:ext uri="{FF2B5EF4-FFF2-40B4-BE49-F238E27FC236}">
                  <a16:creationId xmlns:a16="http://schemas.microsoft.com/office/drawing/2014/main" id="{0B44597E-85B0-3C61-3E82-7A9D602F6B57}"/>
                </a:ext>
              </a:extLst>
            </p:cNvPr>
            <p:cNvSpPr/>
            <p:nvPr/>
          </p:nvSpPr>
          <p:spPr>
            <a:xfrm>
              <a:off x="230269" y="704489"/>
              <a:ext cx="14198843" cy="2737725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5A04FBE8-2576-A596-541E-5896827C5410}"/>
                </a:ext>
              </a:extLst>
            </p:cNvPr>
            <p:cNvSpPr txBox="1"/>
            <p:nvPr/>
          </p:nvSpPr>
          <p:spPr>
            <a:xfrm>
              <a:off x="1605854" y="796078"/>
              <a:ext cx="12518689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quãng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56 km.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đảm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tốc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16 km/h.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lúc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rời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bến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lúc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A31C88F-2B89-A939-1CE0-1317437A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6" y="489023"/>
            <a:ext cx="1438781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232025-6C17-C875-7373-77698AA10757}"/>
              </a:ext>
            </a:extLst>
          </p:cNvPr>
          <p:cNvSpPr txBox="1"/>
          <p:nvPr/>
        </p:nvSpPr>
        <p:spPr>
          <a:xfrm>
            <a:off x="1865832" y="3115651"/>
            <a:ext cx="84603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56km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16 = 3,5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EEBAD697-B4BC-E91E-05DF-5E4C802D9D55}"/>
              </a:ext>
            </a:extLst>
          </p:cNvPr>
          <p:cNvSpPr/>
          <p:nvPr/>
        </p:nvSpPr>
        <p:spPr>
          <a:xfrm>
            <a:off x="358923" y="196555"/>
            <a:ext cx="11232243" cy="1955128"/>
          </a:xfrm>
          <a:prstGeom prst="roundRect">
            <a:avLst/>
          </a:prstGeom>
          <a:solidFill>
            <a:srgbClr val="D7F9FF"/>
          </a:solidFill>
          <a:ln w="19050">
            <a:solidFill>
              <a:srgbClr val="0072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E3C80-9FDD-8754-EEE6-11134D8F87BA}"/>
              </a:ext>
            </a:extLst>
          </p:cNvPr>
          <p:cNvSpPr txBox="1"/>
          <p:nvPr/>
        </p:nvSpPr>
        <p:spPr>
          <a:xfrm>
            <a:off x="1623700" y="2151682"/>
            <a:ext cx="92038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: 13 = 0,5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 (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a)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 : 1,5 = 1,8 (km/h)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:1,8  km/h =  0,5 m/s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b)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6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Đáp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0,5 m/s b) 6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19593-330F-854C-1B8F-0757A12D650A}"/>
              </a:ext>
            </a:extLst>
          </p:cNvPr>
          <p:cNvSpPr txBox="1"/>
          <p:nvPr/>
        </p:nvSpPr>
        <p:spPr>
          <a:xfrm>
            <a:off x="461474" y="286339"/>
            <a:ext cx="11068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6,5 km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km/h. Sau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2,7 km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marL="514350" indent="-514350">
              <a:buAutoNum type="alphaL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m/s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  <p:pic>
        <p:nvPicPr>
          <p:cNvPr id="10" name="Hình ảnh 74">
            <a:extLst>
              <a:ext uri="{FF2B5EF4-FFF2-40B4-BE49-F238E27FC236}">
                <a16:creationId xmlns:a16="http://schemas.microsoft.com/office/drawing/2014/main" id="{2637F0C8-ADC5-E781-F8C6-8B97F81E9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0" y="127392"/>
            <a:ext cx="145707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557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等线</vt:lpstr>
      <vt:lpstr>等线 Light</vt:lpstr>
      <vt:lpstr>Aptos</vt:lpstr>
      <vt:lpstr>Aptos Display</vt:lpstr>
      <vt:lpstr>Arial</vt:lpstr>
      <vt:lpstr>Arial-Rounded</vt:lpstr>
      <vt:lpstr>Calibri</vt:lpstr>
      <vt:lpstr>Cambria</vt:lpstr>
      <vt:lpstr>Times New Roman</vt:lpstr>
      <vt:lpstr>UTM Cookies</vt:lpstr>
      <vt:lpstr>2_Office 主题</vt:lpstr>
      <vt:lpstr>https://www.freeppt7.com</vt:lpstr>
      <vt:lpstr>2_Office Theme</vt:lpstr>
      <vt:lpstr>Office Theme</vt:lpstr>
      <vt:lpstr>2_Office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Trung Vu Duc</cp:lastModifiedBy>
  <cp:revision>61</cp:revision>
  <dcterms:created xsi:type="dcterms:W3CDTF">2021-07-20T01:55:21Z</dcterms:created>
  <dcterms:modified xsi:type="dcterms:W3CDTF">2026-04-02T15:22:11Z</dcterms:modified>
</cp:coreProperties>
</file>