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38" r:id="rId3"/>
    <p:sldMasterId id="2147483750" r:id="rId4"/>
  </p:sldMasterIdLst>
  <p:notesMasterIdLst>
    <p:notesMasterId r:id="rId27"/>
  </p:notesMasterIdLst>
  <p:sldIdLst>
    <p:sldId id="524" r:id="rId5"/>
    <p:sldId id="540" r:id="rId6"/>
    <p:sldId id="525" r:id="rId7"/>
    <p:sldId id="539" r:id="rId8"/>
    <p:sldId id="541" r:id="rId9"/>
    <p:sldId id="542" r:id="rId10"/>
    <p:sldId id="258" r:id="rId11"/>
    <p:sldId id="526" r:id="rId12"/>
    <p:sldId id="543" r:id="rId13"/>
    <p:sldId id="531" r:id="rId14"/>
    <p:sldId id="532" r:id="rId15"/>
    <p:sldId id="533" r:id="rId16"/>
    <p:sldId id="544" r:id="rId17"/>
    <p:sldId id="268" r:id="rId18"/>
    <p:sldId id="269" r:id="rId19"/>
    <p:sldId id="270" r:id="rId20"/>
    <p:sldId id="271" r:id="rId21"/>
    <p:sldId id="545" r:id="rId22"/>
    <p:sldId id="507" r:id="rId23"/>
    <p:sldId id="537" r:id="rId24"/>
    <p:sldId id="546" r:id="rId25"/>
    <p:sldId id="5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4/2/2026</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4/2/2026</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2026/4/2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20.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20.xml"/><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slide" Target="slide20.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slide" Target="slide20.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8.xml"/><Relationship Id="rId7" Type="http://schemas.openxmlformats.org/officeDocument/2006/relationships/image" Target="../media/image4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slide" Target="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1222</Words>
  <Application>Microsoft Office PowerPoint</Application>
  <PresentationFormat>Widescreen</PresentationFormat>
  <Paragraphs>76</Paragraphs>
  <Slides>22</Slides>
  <Notes>13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vt:lpstr>
      <vt:lpstr>Arial</vt:lpstr>
      <vt:lpstr>Arial-Rounded</vt:lpstr>
      <vt:lpstr>Barlow Condensed</vt:lpstr>
      <vt:lpstr>Calibri</vt:lpstr>
      <vt:lpstr>Calibri Light</vt:lpstr>
      <vt:lpstr>Cambria</vt:lpstr>
      <vt:lpstr>Tahoma</vt:lpstr>
      <vt:lpstr>Times New Roman</vt:lpstr>
      <vt:lpstr>Office 主题​​</vt:lpstr>
      <vt:lpstr>2_Office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Trung Vu Duc</cp:lastModifiedBy>
  <cp:revision>82</cp:revision>
  <dcterms:created xsi:type="dcterms:W3CDTF">2023-10-22T04:26:35Z</dcterms:created>
  <dcterms:modified xsi:type="dcterms:W3CDTF">2026-04-02T15:23:50Z</dcterms:modified>
</cp:coreProperties>
</file>